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2E1"/>
    <a:srgbClr val="D0B3AF"/>
    <a:srgbClr val="FDE5C3"/>
    <a:srgbClr val="F9F1F9"/>
    <a:srgbClr val="F0EDF4"/>
    <a:srgbClr val="AA7C79"/>
    <a:srgbClr val="F8EAF2"/>
    <a:srgbClr val="E6E1F1"/>
    <a:srgbClr val="A28CC1"/>
    <a:srgbClr val="FBD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442D5-ED5E-45B3-AA00-80681E8E581E}" v="2" dt="2025-01-11T17:44:36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77" autoAdjust="0"/>
    <p:restoredTop sz="94660"/>
  </p:normalViewPr>
  <p:slideViewPr>
    <p:cSldViewPr snapToGrid="0">
      <p:cViewPr>
        <p:scale>
          <a:sx n="217" d="100"/>
          <a:sy n="217" d="100"/>
        </p:scale>
        <p:origin x="-3848" y="-9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nês Nunes Vilar Gomes" userId="2a5d13aa-2ab6-494e-8ddf-00bcf6883d08" providerId="ADAL" clId="{549442D5-ED5E-45B3-AA00-80681E8E581E}"/>
    <pc:docChg chg="undo custSel addSld delSld modSld">
      <pc:chgData name="Maria Inês Nunes Vilar Gomes" userId="2a5d13aa-2ab6-494e-8ddf-00bcf6883d08" providerId="ADAL" clId="{549442D5-ED5E-45B3-AA00-80681E8E581E}" dt="2025-01-13T09:47:34.736" v="113" actId="47"/>
      <pc:docMkLst>
        <pc:docMk/>
      </pc:docMkLst>
      <pc:sldChg chg="delSp del mod">
        <pc:chgData name="Maria Inês Nunes Vilar Gomes" userId="2a5d13aa-2ab6-494e-8ddf-00bcf6883d08" providerId="ADAL" clId="{549442D5-ED5E-45B3-AA00-80681E8E581E}" dt="2025-01-11T15:54:40.656" v="97" actId="47"/>
        <pc:sldMkLst>
          <pc:docMk/>
          <pc:sldMk cId="3066085005" sldId="259"/>
        </pc:sldMkLst>
        <pc:picChg chg="del">
          <ac:chgData name="Maria Inês Nunes Vilar Gomes" userId="2a5d13aa-2ab6-494e-8ddf-00bcf6883d08" providerId="ADAL" clId="{549442D5-ED5E-45B3-AA00-80681E8E581E}" dt="2025-01-11T15:54:37.798" v="96" actId="478"/>
          <ac:picMkLst>
            <pc:docMk/>
            <pc:sldMk cId="3066085005" sldId="259"/>
            <ac:picMk id="4" creationId="{23F19680-1AC9-F762-35A3-EC000D17D1B5}"/>
          </ac:picMkLst>
        </pc:picChg>
      </pc:sldChg>
      <pc:sldChg chg="modSp mod">
        <pc:chgData name="Maria Inês Nunes Vilar Gomes" userId="2a5d13aa-2ab6-494e-8ddf-00bcf6883d08" providerId="ADAL" clId="{549442D5-ED5E-45B3-AA00-80681E8E581E}" dt="2025-01-11T15:54:28.136" v="95" actId="20577"/>
        <pc:sldMkLst>
          <pc:docMk/>
          <pc:sldMk cId="4231450241" sldId="260"/>
        </pc:sldMkLst>
        <pc:spChg chg="mod">
          <ac:chgData name="Maria Inês Nunes Vilar Gomes" userId="2a5d13aa-2ab6-494e-8ddf-00bcf6883d08" providerId="ADAL" clId="{549442D5-ED5E-45B3-AA00-80681E8E581E}" dt="2025-01-11T15:54:12.483" v="93" actId="14100"/>
          <ac:spMkLst>
            <pc:docMk/>
            <pc:sldMk cId="4231450241" sldId="260"/>
            <ac:spMk id="2" creationId="{BFDF1F54-2D17-48D4-919A-CE5F717676FE}"/>
          </ac:spMkLst>
        </pc:spChg>
        <pc:spChg chg="mod">
          <ac:chgData name="Maria Inês Nunes Vilar Gomes" userId="2a5d13aa-2ab6-494e-8ddf-00bcf6883d08" providerId="ADAL" clId="{549442D5-ED5E-45B3-AA00-80681E8E581E}" dt="2025-01-11T15:51:24.101" v="0" actId="20577"/>
          <ac:spMkLst>
            <pc:docMk/>
            <pc:sldMk cId="4231450241" sldId="260"/>
            <ac:spMk id="4" creationId="{D432C025-94A3-50EA-E220-1245AFFB6D26}"/>
          </ac:spMkLst>
        </pc:spChg>
        <pc:spChg chg="mod">
          <ac:chgData name="Maria Inês Nunes Vilar Gomes" userId="2a5d13aa-2ab6-494e-8ddf-00bcf6883d08" providerId="ADAL" clId="{549442D5-ED5E-45B3-AA00-80681E8E581E}" dt="2025-01-11T15:51:49.044" v="63" actId="20577"/>
          <ac:spMkLst>
            <pc:docMk/>
            <pc:sldMk cId="4231450241" sldId="260"/>
            <ac:spMk id="7" creationId="{BD8E3802-1B3B-A96E-4706-7D78B794C097}"/>
          </ac:spMkLst>
        </pc:spChg>
        <pc:spChg chg="mod">
          <ac:chgData name="Maria Inês Nunes Vilar Gomes" userId="2a5d13aa-2ab6-494e-8ddf-00bcf6883d08" providerId="ADAL" clId="{549442D5-ED5E-45B3-AA00-80681E8E581E}" dt="2025-01-11T15:54:28.136" v="95" actId="20577"/>
          <ac:spMkLst>
            <pc:docMk/>
            <pc:sldMk cId="4231450241" sldId="260"/>
            <ac:spMk id="8" creationId="{887710F0-53C6-B3E2-0C97-577ED7CFC837}"/>
          </ac:spMkLst>
        </pc:spChg>
      </pc:sldChg>
      <pc:sldChg chg="addSp delSp modSp new del mod">
        <pc:chgData name="Maria Inês Nunes Vilar Gomes" userId="2a5d13aa-2ab6-494e-8ddf-00bcf6883d08" providerId="ADAL" clId="{549442D5-ED5E-45B3-AA00-80681E8E581E}" dt="2025-01-13T09:47:34.736" v="113" actId="47"/>
        <pc:sldMkLst>
          <pc:docMk/>
          <pc:sldMk cId="3156006312" sldId="262"/>
        </pc:sldMkLst>
        <pc:spChg chg="del">
          <ac:chgData name="Maria Inês Nunes Vilar Gomes" userId="2a5d13aa-2ab6-494e-8ddf-00bcf6883d08" providerId="ADAL" clId="{549442D5-ED5E-45B3-AA00-80681E8E581E}" dt="2025-01-11T17:44:36.052" v="100" actId="478"/>
          <ac:spMkLst>
            <pc:docMk/>
            <pc:sldMk cId="3156006312" sldId="262"/>
            <ac:spMk id="2" creationId="{34CADDE6-381F-EEFC-D822-525A5BD7A1C2}"/>
          </ac:spMkLst>
        </pc:spChg>
        <pc:spChg chg="del">
          <ac:chgData name="Maria Inês Nunes Vilar Gomes" userId="2a5d13aa-2ab6-494e-8ddf-00bcf6883d08" providerId="ADAL" clId="{549442D5-ED5E-45B3-AA00-80681E8E581E}" dt="2025-01-11T17:44:34.516" v="99" actId="478"/>
          <ac:spMkLst>
            <pc:docMk/>
            <pc:sldMk cId="3156006312" sldId="262"/>
            <ac:spMk id="3" creationId="{97A09F2C-5414-1524-6041-E6AC673F067D}"/>
          </ac:spMkLst>
        </pc:spChg>
        <pc:spChg chg="add mod">
          <ac:chgData name="Maria Inês Nunes Vilar Gomes" userId="2a5d13aa-2ab6-494e-8ddf-00bcf6883d08" providerId="ADAL" clId="{549442D5-ED5E-45B3-AA00-80681E8E581E}" dt="2025-01-11T17:51:44.768" v="112" actId="14100"/>
          <ac:spMkLst>
            <pc:docMk/>
            <pc:sldMk cId="3156006312" sldId="262"/>
            <ac:spMk id="4" creationId="{63D98422-B851-0A23-70DA-782A980DCD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Tipo de letra, círculo&#10;&#10;Descrição gerada automaticamente">
            <a:extLst>
              <a:ext uri="{FF2B5EF4-FFF2-40B4-BE49-F238E27FC236}">
                <a16:creationId xmlns:a16="http://schemas.microsoft.com/office/drawing/2014/main" id="{5C25D1ED-289E-438E-F168-22EF792C0B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"/>
            <a:ext cx="7559675" cy="1068628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FDF1F54-2D17-48D4-919A-CE5F717676FE}"/>
              </a:ext>
            </a:extLst>
          </p:cNvPr>
          <p:cNvSpPr txBox="1"/>
          <p:nvPr/>
        </p:nvSpPr>
        <p:spPr>
          <a:xfrm>
            <a:off x="499584" y="5991679"/>
            <a:ext cx="60298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Montserrat" panose="00000500000000000000" pitchFamily="50" charset="0"/>
              </a:rPr>
              <a:t>Benchmarking Causal Reasoning Algorithms for enhanced Drug </a:t>
            </a:r>
          </a:p>
          <a:p>
            <a:r>
              <a:rPr lang="en-US" sz="2600" b="1" dirty="0">
                <a:latin typeface="Montserrat" panose="00000500000000000000" pitchFamily="50" charset="0"/>
              </a:rPr>
              <a:t>Discovery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D8E3802-1B3B-A96E-4706-7D78B794C097}"/>
              </a:ext>
            </a:extLst>
          </p:cNvPr>
          <p:cNvSpPr txBox="1"/>
          <p:nvPr/>
        </p:nvSpPr>
        <p:spPr>
          <a:xfrm>
            <a:off x="499584" y="4942808"/>
            <a:ext cx="5474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Montserrat SemiBold" panose="00000700000000000000" pitchFamily="50" charset="0"/>
              </a:rPr>
              <a:t>Maria Inês Nunes Vilar Gomes</a:t>
            </a:r>
          </a:p>
          <a:p>
            <a:r>
              <a:rPr lang="en-US" sz="2100" dirty="0">
                <a:latin typeface="Montserrat" panose="00000500000000000000" pitchFamily="50" charset="0"/>
              </a:rPr>
              <a:t>BSc in Aquatic Sciences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7710F0-53C6-B3E2-0C97-577ED7CFC837}"/>
              </a:ext>
            </a:extLst>
          </p:cNvPr>
          <p:cNvSpPr txBox="1"/>
          <p:nvPr/>
        </p:nvSpPr>
        <p:spPr>
          <a:xfrm>
            <a:off x="499584" y="8113453"/>
            <a:ext cx="24293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Montserrat" panose="00000500000000000000" pitchFamily="50" charset="0"/>
              </a:rPr>
              <a:t>September 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2C025-94A3-50EA-E220-1245AFFB6D26}"/>
              </a:ext>
            </a:extLst>
          </p:cNvPr>
          <p:cNvSpPr txBox="1"/>
          <p:nvPr/>
        </p:nvSpPr>
        <p:spPr>
          <a:xfrm>
            <a:off x="499583" y="4219477"/>
            <a:ext cx="668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Montserrat ExtraBold" panose="00000900000000000000" pitchFamily="50" charset="0"/>
                <a:ea typeface="Aptos" panose="020B0004020202020204" pitchFamily="34" charset="0"/>
                <a:cs typeface="Aptos" panose="020B0004020202020204" pitchFamily="34" charset="0"/>
              </a:rPr>
              <a:t>SPECIALIZATION</a:t>
            </a:r>
            <a:r>
              <a:rPr lang="en-US" sz="1200" b="1" dirty="0">
                <a:latin typeface="Montserrat" panose="00000500000000000000" pitchFamily="50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</a:rPr>
              <a:t>Multi-Omics for Life and Health Sciences</a:t>
            </a:r>
            <a:endParaRPr lang="en-US" sz="2000" dirty="0">
              <a:latin typeface="Montserrat" panose="00000500000000000000" pitchFamily="50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31F9A47-DB89-5839-C856-A891393DEDD7}"/>
              </a:ext>
            </a:extLst>
          </p:cNvPr>
          <p:cNvGrpSpPr/>
          <p:nvPr/>
        </p:nvGrpSpPr>
        <p:grpSpPr>
          <a:xfrm>
            <a:off x="-3832629" y="-1493056"/>
            <a:ext cx="14509351" cy="14448654"/>
            <a:chOff x="-3832629" y="-1493056"/>
            <a:chExt cx="14509351" cy="14448654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8B2203E-7620-3772-A8A8-6FF977211990}"/>
                </a:ext>
              </a:extLst>
            </p:cNvPr>
            <p:cNvSpPr/>
            <p:nvPr/>
          </p:nvSpPr>
          <p:spPr>
            <a:xfrm>
              <a:off x="-3832629" y="4302089"/>
              <a:ext cx="7707788" cy="7707788"/>
            </a:xfrm>
            <a:custGeom>
              <a:avLst/>
              <a:gdLst>
                <a:gd name="connsiteX0" fmla="*/ 2610216 w 5220430"/>
                <a:gd name="connsiteY0" fmla="*/ 1728472 h 5220430"/>
                <a:gd name="connsiteX1" fmla="*/ 1728472 w 5220430"/>
                <a:gd name="connsiteY1" fmla="*/ 2610216 h 5220430"/>
                <a:gd name="connsiteX2" fmla="*/ 2610216 w 5220430"/>
                <a:gd name="connsiteY2" fmla="*/ 3491960 h 5220430"/>
                <a:gd name="connsiteX3" fmla="*/ 3491960 w 5220430"/>
                <a:gd name="connsiteY3" fmla="*/ 2610216 h 5220430"/>
                <a:gd name="connsiteX4" fmla="*/ 2610216 w 5220430"/>
                <a:gd name="connsiteY4" fmla="*/ 1728472 h 5220430"/>
                <a:gd name="connsiteX5" fmla="*/ 2610215 w 5220430"/>
                <a:gd name="connsiteY5" fmla="*/ 0 h 5220430"/>
                <a:gd name="connsiteX6" fmla="*/ 5220430 w 5220430"/>
                <a:gd name="connsiteY6" fmla="*/ 2610215 h 5220430"/>
                <a:gd name="connsiteX7" fmla="*/ 2610215 w 5220430"/>
                <a:gd name="connsiteY7" fmla="*/ 5220430 h 5220430"/>
                <a:gd name="connsiteX8" fmla="*/ 0 w 5220430"/>
                <a:gd name="connsiteY8" fmla="*/ 2610215 h 5220430"/>
                <a:gd name="connsiteX9" fmla="*/ 2610215 w 5220430"/>
                <a:gd name="connsiteY9" fmla="*/ 0 h 52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0430" h="5220430">
                  <a:moveTo>
                    <a:pt x="2610216" y="1728472"/>
                  </a:moveTo>
                  <a:cubicBezTo>
                    <a:pt x="2123242" y="1728472"/>
                    <a:pt x="1728472" y="2123242"/>
                    <a:pt x="1728472" y="2610216"/>
                  </a:cubicBezTo>
                  <a:cubicBezTo>
                    <a:pt x="1728472" y="3097190"/>
                    <a:pt x="2123242" y="3491960"/>
                    <a:pt x="2610216" y="3491960"/>
                  </a:cubicBezTo>
                  <a:cubicBezTo>
                    <a:pt x="3097190" y="3491960"/>
                    <a:pt x="3491960" y="3097190"/>
                    <a:pt x="3491960" y="2610216"/>
                  </a:cubicBezTo>
                  <a:cubicBezTo>
                    <a:pt x="3491960" y="2123242"/>
                    <a:pt x="3097190" y="1728472"/>
                    <a:pt x="2610216" y="1728472"/>
                  </a:cubicBezTo>
                  <a:close/>
                  <a:moveTo>
                    <a:pt x="2610215" y="0"/>
                  </a:moveTo>
                  <a:cubicBezTo>
                    <a:pt x="4051797" y="0"/>
                    <a:pt x="5220430" y="1168633"/>
                    <a:pt x="5220430" y="2610215"/>
                  </a:cubicBezTo>
                  <a:cubicBezTo>
                    <a:pt x="5220430" y="4051797"/>
                    <a:pt x="4051797" y="5220430"/>
                    <a:pt x="2610215" y="5220430"/>
                  </a:cubicBezTo>
                  <a:cubicBezTo>
                    <a:pt x="1168633" y="5220430"/>
                    <a:pt x="0" y="4051797"/>
                    <a:pt x="0" y="2610215"/>
                  </a:cubicBezTo>
                  <a:cubicBezTo>
                    <a:pt x="0" y="1168633"/>
                    <a:pt x="1168633" y="0"/>
                    <a:pt x="2610215" y="0"/>
                  </a:cubicBezTo>
                  <a:close/>
                </a:path>
              </a:pathLst>
            </a:custGeom>
            <a:solidFill>
              <a:srgbClr val="E6E1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4F27837-D812-4E26-4D7C-48BCD4CAD15B}"/>
                </a:ext>
              </a:extLst>
            </p:cNvPr>
            <p:cNvSpPr/>
            <p:nvPr/>
          </p:nvSpPr>
          <p:spPr>
            <a:xfrm>
              <a:off x="5036564" y="7315440"/>
              <a:ext cx="5640158" cy="5640158"/>
            </a:xfrm>
            <a:custGeom>
              <a:avLst/>
              <a:gdLst>
                <a:gd name="connsiteX0" fmla="*/ 2610216 w 5220430"/>
                <a:gd name="connsiteY0" fmla="*/ 1728472 h 5220430"/>
                <a:gd name="connsiteX1" fmla="*/ 1728472 w 5220430"/>
                <a:gd name="connsiteY1" fmla="*/ 2610216 h 5220430"/>
                <a:gd name="connsiteX2" fmla="*/ 2610216 w 5220430"/>
                <a:gd name="connsiteY2" fmla="*/ 3491960 h 5220430"/>
                <a:gd name="connsiteX3" fmla="*/ 3491960 w 5220430"/>
                <a:gd name="connsiteY3" fmla="*/ 2610216 h 5220430"/>
                <a:gd name="connsiteX4" fmla="*/ 2610216 w 5220430"/>
                <a:gd name="connsiteY4" fmla="*/ 1728472 h 5220430"/>
                <a:gd name="connsiteX5" fmla="*/ 2610215 w 5220430"/>
                <a:gd name="connsiteY5" fmla="*/ 0 h 5220430"/>
                <a:gd name="connsiteX6" fmla="*/ 5220430 w 5220430"/>
                <a:gd name="connsiteY6" fmla="*/ 2610215 h 5220430"/>
                <a:gd name="connsiteX7" fmla="*/ 2610215 w 5220430"/>
                <a:gd name="connsiteY7" fmla="*/ 5220430 h 5220430"/>
                <a:gd name="connsiteX8" fmla="*/ 0 w 5220430"/>
                <a:gd name="connsiteY8" fmla="*/ 2610215 h 5220430"/>
                <a:gd name="connsiteX9" fmla="*/ 2610215 w 5220430"/>
                <a:gd name="connsiteY9" fmla="*/ 0 h 52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0430" h="5220430">
                  <a:moveTo>
                    <a:pt x="2610216" y="1728472"/>
                  </a:moveTo>
                  <a:cubicBezTo>
                    <a:pt x="2123242" y="1728472"/>
                    <a:pt x="1728472" y="2123242"/>
                    <a:pt x="1728472" y="2610216"/>
                  </a:cubicBezTo>
                  <a:cubicBezTo>
                    <a:pt x="1728472" y="3097190"/>
                    <a:pt x="2123242" y="3491960"/>
                    <a:pt x="2610216" y="3491960"/>
                  </a:cubicBezTo>
                  <a:cubicBezTo>
                    <a:pt x="3097190" y="3491960"/>
                    <a:pt x="3491960" y="3097190"/>
                    <a:pt x="3491960" y="2610216"/>
                  </a:cubicBezTo>
                  <a:cubicBezTo>
                    <a:pt x="3491960" y="2123242"/>
                    <a:pt x="3097190" y="1728472"/>
                    <a:pt x="2610216" y="1728472"/>
                  </a:cubicBezTo>
                  <a:close/>
                  <a:moveTo>
                    <a:pt x="2610215" y="0"/>
                  </a:moveTo>
                  <a:cubicBezTo>
                    <a:pt x="4051797" y="0"/>
                    <a:pt x="5220430" y="1168633"/>
                    <a:pt x="5220430" y="2610215"/>
                  </a:cubicBezTo>
                  <a:cubicBezTo>
                    <a:pt x="5220430" y="4051797"/>
                    <a:pt x="4051797" y="5220430"/>
                    <a:pt x="2610215" y="5220430"/>
                  </a:cubicBezTo>
                  <a:cubicBezTo>
                    <a:pt x="1168633" y="5220430"/>
                    <a:pt x="0" y="4051797"/>
                    <a:pt x="0" y="2610215"/>
                  </a:cubicBezTo>
                  <a:cubicBezTo>
                    <a:pt x="0" y="1168633"/>
                    <a:pt x="1168633" y="0"/>
                    <a:pt x="2610215" y="0"/>
                  </a:cubicBezTo>
                  <a:close/>
                </a:path>
              </a:pathLst>
            </a:custGeom>
            <a:solidFill>
              <a:srgbClr val="F8EA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92F76B6-1522-E74E-8EBA-FF05785CCFA5}"/>
                </a:ext>
              </a:extLst>
            </p:cNvPr>
            <p:cNvGrpSpPr/>
            <p:nvPr/>
          </p:nvGrpSpPr>
          <p:grpSpPr>
            <a:xfrm>
              <a:off x="2843877" y="-1493056"/>
              <a:ext cx="7223223" cy="6125657"/>
              <a:chOff x="2930456" y="662301"/>
              <a:chExt cx="7223223" cy="612565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3BA0766-ED9A-1567-4590-4F16D665504E}"/>
                  </a:ext>
                </a:extLst>
              </p:cNvPr>
              <p:cNvGrpSpPr/>
              <p:nvPr/>
            </p:nvGrpSpPr>
            <p:grpSpPr>
              <a:xfrm>
                <a:off x="2930456" y="662301"/>
                <a:ext cx="7223223" cy="6125657"/>
                <a:chOff x="2930456" y="-1514321"/>
                <a:chExt cx="7223223" cy="6125657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16537762-6847-5E2D-7107-39B12C9AE707}"/>
                    </a:ext>
                  </a:extLst>
                </p:cNvPr>
                <p:cNvSpPr/>
                <p:nvPr/>
              </p:nvSpPr>
              <p:spPr>
                <a:xfrm>
                  <a:off x="4933249" y="-609094"/>
                  <a:ext cx="5220430" cy="5220430"/>
                </a:xfrm>
                <a:custGeom>
                  <a:avLst/>
                  <a:gdLst>
                    <a:gd name="connsiteX0" fmla="*/ 2610216 w 5220430"/>
                    <a:gd name="connsiteY0" fmla="*/ 1728472 h 5220430"/>
                    <a:gd name="connsiteX1" fmla="*/ 1728472 w 5220430"/>
                    <a:gd name="connsiteY1" fmla="*/ 2610216 h 5220430"/>
                    <a:gd name="connsiteX2" fmla="*/ 2610216 w 5220430"/>
                    <a:gd name="connsiteY2" fmla="*/ 3491960 h 5220430"/>
                    <a:gd name="connsiteX3" fmla="*/ 3491960 w 5220430"/>
                    <a:gd name="connsiteY3" fmla="*/ 2610216 h 5220430"/>
                    <a:gd name="connsiteX4" fmla="*/ 2610216 w 5220430"/>
                    <a:gd name="connsiteY4" fmla="*/ 1728472 h 5220430"/>
                    <a:gd name="connsiteX5" fmla="*/ 2610215 w 5220430"/>
                    <a:gd name="connsiteY5" fmla="*/ 0 h 5220430"/>
                    <a:gd name="connsiteX6" fmla="*/ 5220430 w 5220430"/>
                    <a:gd name="connsiteY6" fmla="*/ 2610215 h 5220430"/>
                    <a:gd name="connsiteX7" fmla="*/ 2610215 w 5220430"/>
                    <a:gd name="connsiteY7" fmla="*/ 5220430 h 5220430"/>
                    <a:gd name="connsiteX8" fmla="*/ 0 w 5220430"/>
                    <a:gd name="connsiteY8" fmla="*/ 2610215 h 5220430"/>
                    <a:gd name="connsiteX9" fmla="*/ 2610215 w 5220430"/>
                    <a:gd name="connsiteY9" fmla="*/ 0 h 522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0430" h="5220430">
                      <a:moveTo>
                        <a:pt x="2610216" y="1728472"/>
                      </a:moveTo>
                      <a:cubicBezTo>
                        <a:pt x="2123242" y="1728472"/>
                        <a:pt x="1728472" y="2123242"/>
                        <a:pt x="1728472" y="2610216"/>
                      </a:cubicBezTo>
                      <a:cubicBezTo>
                        <a:pt x="1728472" y="3097190"/>
                        <a:pt x="2123242" y="3491960"/>
                        <a:pt x="2610216" y="3491960"/>
                      </a:cubicBezTo>
                      <a:cubicBezTo>
                        <a:pt x="3097190" y="3491960"/>
                        <a:pt x="3491960" y="3097190"/>
                        <a:pt x="3491960" y="2610216"/>
                      </a:cubicBezTo>
                      <a:cubicBezTo>
                        <a:pt x="3491960" y="2123242"/>
                        <a:pt x="3097190" y="1728472"/>
                        <a:pt x="2610216" y="1728472"/>
                      </a:cubicBezTo>
                      <a:close/>
                      <a:moveTo>
                        <a:pt x="2610215" y="0"/>
                      </a:moveTo>
                      <a:cubicBezTo>
                        <a:pt x="4051797" y="0"/>
                        <a:pt x="5220430" y="1168633"/>
                        <a:pt x="5220430" y="2610215"/>
                      </a:cubicBezTo>
                      <a:cubicBezTo>
                        <a:pt x="5220430" y="4051797"/>
                        <a:pt x="4051797" y="5220430"/>
                        <a:pt x="2610215" y="5220430"/>
                      </a:cubicBezTo>
                      <a:cubicBezTo>
                        <a:pt x="1168633" y="5220430"/>
                        <a:pt x="0" y="4051797"/>
                        <a:pt x="0" y="2610215"/>
                      </a:cubicBezTo>
                      <a:cubicBezTo>
                        <a:pt x="0" y="1168633"/>
                        <a:pt x="1168633" y="0"/>
                        <a:pt x="2610215" y="0"/>
                      </a:cubicBezTo>
                      <a:close/>
                    </a:path>
                  </a:pathLst>
                </a:custGeom>
                <a:solidFill>
                  <a:srgbClr val="A28C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2DFB45B-6E0E-48C1-1469-1F82F36E7BC5}"/>
                    </a:ext>
                  </a:extLst>
                </p:cNvPr>
                <p:cNvSpPr/>
                <p:nvPr/>
              </p:nvSpPr>
              <p:spPr>
                <a:xfrm>
                  <a:off x="2930456" y="-1514321"/>
                  <a:ext cx="3030835" cy="3030835"/>
                </a:xfrm>
                <a:custGeom>
                  <a:avLst/>
                  <a:gdLst>
                    <a:gd name="connsiteX0" fmla="*/ 2610216 w 5220430"/>
                    <a:gd name="connsiteY0" fmla="*/ 1728472 h 5220430"/>
                    <a:gd name="connsiteX1" fmla="*/ 1728472 w 5220430"/>
                    <a:gd name="connsiteY1" fmla="*/ 2610216 h 5220430"/>
                    <a:gd name="connsiteX2" fmla="*/ 2610216 w 5220430"/>
                    <a:gd name="connsiteY2" fmla="*/ 3491960 h 5220430"/>
                    <a:gd name="connsiteX3" fmla="*/ 3491960 w 5220430"/>
                    <a:gd name="connsiteY3" fmla="*/ 2610216 h 5220430"/>
                    <a:gd name="connsiteX4" fmla="*/ 2610216 w 5220430"/>
                    <a:gd name="connsiteY4" fmla="*/ 1728472 h 5220430"/>
                    <a:gd name="connsiteX5" fmla="*/ 2610215 w 5220430"/>
                    <a:gd name="connsiteY5" fmla="*/ 0 h 5220430"/>
                    <a:gd name="connsiteX6" fmla="*/ 5220430 w 5220430"/>
                    <a:gd name="connsiteY6" fmla="*/ 2610215 h 5220430"/>
                    <a:gd name="connsiteX7" fmla="*/ 2610215 w 5220430"/>
                    <a:gd name="connsiteY7" fmla="*/ 5220430 h 5220430"/>
                    <a:gd name="connsiteX8" fmla="*/ 0 w 5220430"/>
                    <a:gd name="connsiteY8" fmla="*/ 2610215 h 5220430"/>
                    <a:gd name="connsiteX9" fmla="*/ 2610215 w 5220430"/>
                    <a:gd name="connsiteY9" fmla="*/ 0 h 522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0430" h="5220430">
                      <a:moveTo>
                        <a:pt x="2610216" y="1728472"/>
                      </a:moveTo>
                      <a:cubicBezTo>
                        <a:pt x="2123242" y="1728472"/>
                        <a:pt x="1728472" y="2123242"/>
                        <a:pt x="1728472" y="2610216"/>
                      </a:cubicBezTo>
                      <a:cubicBezTo>
                        <a:pt x="1728472" y="3097190"/>
                        <a:pt x="2123242" y="3491960"/>
                        <a:pt x="2610216" y="3491960"/>
                      </a:cubicBezTo>
                      <a:cubicBezTo>
                        <a:pt x="3097190" y="3491960"/>
                        <a:pt x="3491960" y="3097190"/>
                        <a:pt x="3491960" y="2610216"/>
                      </a:cubicBezTo>
                      <a:cubicBezTo>
                        <a:pt x="3491960" y="2123242"/>
                        <a:pt x="3097190" y="1728472"/>
                        <a:pt x="2610216" y="1728472"/>
                      </a:cubicBezTo>
                      <a:close/>
                      <a:moveTo>
                        <a:pt x="2610215" y="0"/>
                      </a:moveTo>
                      <a:cubicBezTo>
                        <a:pt x="4051797" y="0"/>
                        <a:pt x="5220430" y="1168633"/>
                        <a:pt x="5220430" y="2610215"/>
                      </a:cubicBezTo>
                      <a:cubicBezTo>
                        <a:pt x="5220430" y="4051797"/>
                        <a:pt x="4051797" y="5220430"/>
                        <a:pt x="2610215" y="5220430"/>
                      </a:cubicBezTo>
                      <a:cubicBezTo>
                        <a:pt x="1168633" y="5220430"/>
                        <a:pt x="0" y="4051797"/>
                        <a:pt x="0" y="2610215"/>
                      </a:cubicBezTo>
                      <a:cubicBezTo>
                        <a:pt x="0" y="1168633"/>
                        <a:pt x="1168633" y="0"/>
                        <a:pt x="2610215" y="0"/>
                      </a:cubicBezTo>
                      <a:close/>
                    </a:path>
                  </a:pathLst>
                </a:custGeom>
                <a:solidFill>
                  <a:srgbClr val="FBD08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D6C34F6-7D15-5550-7249-D7E7BE1DE2B6}"/>
                  </a:ext>
                </a:extLst>
              </p:cNvPr>
              <p:cNvSpPr/>
              <p:nvPr/>
            </p:nvSpPr>
            <p:spPr>
              <a:xfrm>
                <a:off x="5010176" y="2135621"/>
                <a:ext cx="958111" cy="1478201"/>
              </a:xfrm>
              <a:custGeom>
                <a:avLst/>
                <a:gdLst>
                  <a:gd name="connsiteX0" fmla="*/ 954579 w 958111"/>
                  <a:gd name="connsiteY0" fmla="*/ 0 h 1478201"/>
                  <a:gd name="connsiteX1" fmla="*/ 958111 w 958111"/>
                  <a:gd name="connsiteY1" fmla="*/ 69955 h 1478201"/>
                  <a:gd name="connsiteX2" fmla="*/ 32563 w 958111"/>
                  <a:gd name="connsiteY2" fmla="*/ 1466283 h 1478201"/>
                  <a:gd name="connsiteX3" fmla="*/ 0 w 958111"/>
                  <a:gd name="connsiteY3" fmla="*/ 1478201 h 1478201"/>
                  <a:gd name="connsiteX4" fmla="*/ 47419 w 958111"/>
                  <a:gd name="connsiteY4" fmla="*/ 1293781 h 1478201"/>
                  <a:gd name="connsiteX5" fmla="*/ 879945 w 958111"/>
                  <a:gd name="connsiteY5" fmla="*/ 55810 h 147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111" h="1478201">
                    <a:moveTo>
                      <a:pt x="954579" y="0"/>
                    </a:moveTo>
                    <a:lnTo>
                      <a:pt x="958111" y="69955"/>
                    </a:lnTo>
                    <a:cubicBezTo>
                      <a:pt x="958111" y="697661"/>
                      <a:pt x="576469" y="1236230"/>
                      <a:pt x="32563" y="1466283"/>
                    </a:cubicBezTo>
                    <a:lnTo>
                      <a:pt x="0" y="1478201"/>
                    </a:lnTo>
                    <a:lnTo>
                      <a:pt x="47419" y="1293781"/>
                    </a:lnTo>
                    <a:cubicBezTo>
                      <a:pt x="199950" y="803380"/>
                      <a:pt x="493203" y="374978"/>
                      <a:pt x="879945" y="55810"/>
                    </a:cubicBezTo>
                    <a:close/>
                  </a:path>
                </a:pathLst>
              </a:custGeom>
              <a:solidFill>
                <a:srgbClr val="AA7C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PT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145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Gráficos, círculo, texto, Tipo de letra&#10;&#10;Descrição gerada automaticamente">
            <a:extLst>
              <a:ext uri="{FF2B5EF4-FFF2-40B4-BE49-F238E27FC236}">
                <a16:creationId xmlns:a16="http://schemas.microsoft.com/office/drawing/2014/main" id="{D72FDB64-3A79-B936-1988-1D6ABEBE4CF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BECC12-E83B-9533-AAFC-633D7079C0A6}"/>
              </a:ext>
            </a:extLst>
          </p:cNvPr>
          <p:cNvGrpSpPr/>
          <p:nvPr/>
        </p:nvGrpSpPr>
        <p:grpSpPr>
          <a:xfrm flipH="1">
            <a:off x="-3152154" y="-1493056"/>
            <a:ext cx="14509351" cy="14448654"/>
            <a:chOff x="-3832629" y="-1493056"/>
            <a:chExt cx="14509351" cy="1444865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FAEC147-FDCD-5919-B8B4-7E8590BFB1F5}"/>
                </a:ext>
              </a:extLst>
            </p:cNvPr>
            <p:cNvSpPr/>
            <p:nvPr/>
          </p:nvSpPr>
          <p:spPr>
            <a:xfrm>
              <a:off x="-3832629" y="4302089"/>
              <a:ext cx="7707788" cy="7707788"/>
            </a:xfrm>
            <a:custGeom>
              <a:avLst/>
              <a:gdLst>
                <a:gd name="connsiteX0" fmla="*/ 2610216 w 5220430"/>
                <a:gd name="connsiteY0" fmla="*/ 1728472 h 5220430"/>
                <a:gd name="connsiteX1" fmla="*/ 1728472 w 5220430"/>
                <a:gd name="connsiteY1" fmla="*/ 2610216 h 5220430"/>
                <a:gd name="connsiteX2" fmla="*/ 2610216 w 5220430"/>
                <a:gd name="connsiteY2" fmla="*/ 3491960 h 5220430"/>
                <a:gd name="connsiteX3" fmla="*/ 3491960 w 5220430"/>
                <a:gd name="connsiteY3" fmla="*/ 2610216 h 5220430"/>
                <a:gd name="connsiteX4" fmla="*/ 2610216 w 5220430"/>
                <a:gd name="connsiteY4" fmla="*/ 1728472 h 5220430"/>
                <a:gd name="connsiteX5" fmla="*/ 2610215 w 5220430"/>
                <a:gd name="connsiteY5" fmla="*/ 0 h 5220430"/>
                <a:gd name="connsiteX6" fmla="*/ 5220430 w 5220430"/>
                <a:gd name="connsiteY6" fmla="*/ 2610215 h 5220430"/>
                <a:gd name="connsiteX7" fmla="*/ 2610215 w 5220430"/>
                <a:gd name="connsiteY7" fmla="*/ 5220430 h 5220430"/>
                <a:gd name="connsiteX8" fmla="*/ 0 w 5220430"/>
                <a:gd name="connsiteY8" fmla="*/ 2610215 h 5220430"/>
                <a:gd name="connsiteX9" fmla="*/ 2610215 w 5220430"/>
                <a:gd name="connsiteY9" fmla="*/ 0 h 52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0430" h="5220430">
                  <a:moveTo>
                    <a:pt x="2610216" y="1728472"/>
                  </a:moveTo>
                  <a:cubicBezTo>
                    <a:pt x="2123242" y="1728472"/>
                    <a:pt x="1728472" y="2123242"/>
                    <a:pt x="1728472" y="2610216"/>
                  </a:cubicBezTo>
                  <a:cubicBezTo>
                    <a:pt x="1728472" y="3097190"/>
                    <a:pt x="2123242" y="3491960"/>
                    <a:pt x="2610216" y="3491960"/>
                  </a:cubicBezTo>
                  <a:cubicBezTo>
                    <a:pt x="3097190" y="3491960"/>
                    <a:pt x="3491960" y="3097190"/>
                    <a:pt x="3491960" y="2610216"/>
                  </a:cubicBezTo>
                  <a:cubicBezTo>
                    <a:pt x="3491960" y="2123242"/>
                    <a:pt x="3097190" y="1728472"/>
                    <a:pt x="2610216" y="1728472"/>
                  </a:cubicBezTo>
                  <a:close/>
                  <a:moveTo>
                    <a:pt x="2610215" y="0"/>
                  </a:moveTo>
                  <a:cubicBezTo>
                    <a:pt x="4051797" y="0"/>
                    <a:pt x="5220430" y="1168633"/>
                    <a:pt x="5220430" y="2610215"/>
                  </a:cubicBezTo>
                  <a:cubicBezTo>
                    <a:pt x="5220430" y="4051797"/>
                    <a:pt x="4051797" y="5220430"/>
                    <a:pt x="2610215" y="5220430"/>
                  </a:cubicBezTo>
                  <a:cubicBezTo>
                    <a:pt x="1168633" y="5220430"/>
                    <a:pt x="0" y="4051797"/>
                    <a:pt x="0" y="2610215"/>
                  </a:cubicBezTo>
                  <a:cubicBezTo>
                    <a:pt x="0" y="1168633"/>
                    <a:pt x="1168633" y="0"/>
                    <a:pt x="2610215" y="0"/>
                  </a:cubicBezTo>
                  <a:close/>
                </a:path>
              </a:pathLst>
            </a:custGeom>
            <a:solidFill>
              <a:srgbClr val="F0ED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AED50B7-F707-6FE1-7EE4-55DE98FC9AE1}"/>
                </a:ext>
              </a:extLst>
            </p:cNvPr>
            <p:cNvSpPr/>
            <p:nvPr/>
          </p:nvSpPr>
          <p:spPr>
            <a:xfrm>
              <a:off x="5036564" y="7315440"/>
              <a:ext cx="5640158" cy="5640158"/>
            </a:xfrm>
            <a:custGeom>
              <a:avLst/>
              <a:gdLst>
                <a:gd name="connsiteX0" fmla="*/ 2610216 w 5220430"/>
                <a:gd name="connsiteY0" fmla="*/ 1728472 h 5220430"/>
                <a:gd name="connsiteX1" fmla="*/ 1728472 w 5220430"/>
                <a:gd name="connsiteY1" fmla="*/ 2610216 h 5220430"/>
                <a:gd name="connsiteX2" fmla="*/ 2610216 w 5220430"/>
                <a:gd name="connsiteY2" fmla="*/ 3491960 h 5220430"/>
                <a:gd name="connsiteX3" fmla="*/ 3491960 w 5220430"/>
                <a:gd name="connsiteY3" fmla="*/ 2610216 h 5220430"/>
                <a:gd name="connsiteX4" fmla="*/ 2610216 w 5220430"/>
                <a:gd name="connsiteY4" fmla="*/ 1728472 h 5220430"/>
                <a:gd name="connsiteX5" fmla="*/ 2610215 w 5220430"/>
                <a:gd name="connsiteY5" fmla="*/ 0 h 5220430"/>
                <a:gd name="connsiteX6" fmla="*/ 5220430 w 5220430"/>
                <a:gd name="connsiteY6" fmla="*/ 2610215 h 5220430"/>
                <a:gd name="connsiteX7" fmla="*/ 2610215 w 5220430"/>
                <a:gd name="connsiteY7" fmla="*/ 5220430 h 5220430"/>
                <a:gd name="connsiteX8" fmla="*/ 0 w 5220430"/>
                <a:gd name="connsiteY8" fmla="*/ 2610215 h 5220430"/>
                <a:gd name="connsiteX9" fmla="*/ 2610215 w 5220430"/>
                <a:gd name="connsiteY9" fmla="*/ 0 h 52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20430" h="5220430">
                  <a:moveTo>
                    <a:pt x="2610216" y="1728472"/>
                  </a:moveTo>
                  <a:cubicBezTo>
                    <a:pt x="2123242" y="1728472"/>
                    <a:pt x="1728472" y="2123242"/>
                    <a:pt x="1728472" y="2610216"/>
                  </a:cubicBezTo>
                  <a:cubicBezTo>
                    <a:pt x="1728472" y="3097190"/>
                    <a:pt x="2123242" y="3491960"/>
                    <a:pt x="2610216" y="3491960"/>
                  </a:cubicBezTo>
                  <a:cubicBezTo>
                    <a:pt x="3097190" y="3491960"/>
                    <a:pt x="3491960" y="3097190"/>
                    <a:pt x="3491960" y="2610216"/>
                  </a:cubicBezTo>
                  <a:cubicBezTo>
                    <a:pt x="3491960" y="2123242"/>
                    <a:pt x="3097190" y="1728472"/>
                    <a:pt x="2610216" y="1728472"/>
                  </a:cubicBezTo>
                  <a:close/>
                  <a:moveTo>
                    <a:pt x="2610215" y="0"/>
                  </a:moveTo>
                  <a:cubicBezTo>
                    <a:pt x="4051797" y="0"/>
                    <a:pt x="5220430" y="1168633"/>
                    <a:pt x="5220430" y="2610215"/>
                  </a:cubicBezTo>
                  <a:cubicBezTo>
                    <a:pt x="5220430" y="4051797"/>
                    <a:pt x="4051797" y="5220430"/>
                    <a:pt x="2610215" y="5220430"/>
                  </a:cubicBezTo>
                  <a:cubicBezTo>
                    <a:pt x="1168633" y="5220430"/>
                    <a:pt x="0" y="4051797"/>
                    <a:pt x="0" y="2610215"/>
                  </a:cubicBezTo>
                  <a:cubicBezTo>
                    <a:pt x="0" y="1168633"/>
                    <a:pt x="1168633" y="0"/>
                    <a:pt x="2610215" y="0"/>
                  </a:cubicBezTo>
                  <a:close/>
                </a:path>
              </a:pathLst>
            </a:custGeom>
            <a:solidFill>
              <a:srgbClr val="F9F1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PT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FEF0DC-768F-3479-BD2A-F93A52CFA3DF}"/>
                </a:ext>
              </a:extLst>
            </p:cNvPr>
            <p:cNvGrpSpPr/>
            <p:nvPr/>
          </p:nvGrpSpPr>
          <p:grpSpPr>
            <a:xfrm>
              <a:off x="2843877" y="-1493056"/>
              <a:ext cx="7223223" cy="6125657"/>
              <a:chOff x="2930456" y="662301"/>
              <a:chExt cx="7223223" cy="612565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FCD29DB-721B-1299-34D5-EF077062739F}"/>
                  </a:ext>
                </a:extLst>
              </p:cNvPr>
              <p:cNvGrpSpPr/>
              <p:nvPr/>
            </p:nvGrpSpPr>
            <p:grpSpPr>
              <a:xfrm>
                <a:off x="2930456" y="662301"/>
                <a:ext cx="7223223" cy="6125657"/>
                <a:chOff x="2930456" y="-1514321"/>
                <a:chExt cx="7223223" cy="6125657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E85E19C-F545-2CBE-A30F-26561DE19EC0}"/>
                    </a:ext>
                  </a:extLst>
                </p:cNvPr>
                <p:cNvSpPr/>
                <p:nvPr/>
              </p:nvSpPr>
              <p:spPr>
                <a:xfrm>
                  <a:off x="4933249" y="-609094"/>
                  <a:ext cx="5220430" cy="5220430"/>
                </a:xfrm>
                <a:custGeom>
                  <a:avLst/>
                  <a:gdLst>
                    <a:gd name="connsiteX0" fmla="*/ 2610216 w 5220430"/>
                    <a:gd name="connsiteY0" fmla="*/ 1728472 h 5220430"/>
                    <a:gd name="connsiteX1" fmla="*/ 1728472 w 5220430"/>
                    <a:gd name="connsiteY1" fmla="*/ 2610216 h 5220430"/>
                    <a:gd name="connsiteX2" fmla="*/ 2610216 w 5220430"/>
                    <a:gd name="connsiteY2" fmla="*/ 3491960 h 5220430"/>
                    <a:gd name="connsiteX3" fmla="*/ 3491960 w 5220430"/>
                    <a:gd name="connsiteY3" fmla="*/ 2610216 h 5220430"/>
                    <a:gd name="connsiteX4" fmla="*/ 2610216 w 5220430"/>
                    <a:gd name="connsiteY4" fmla="*/ 1728472 h 5220430"/>
                    <a:gd name="connsiteX5" fmla="*/ 2610215 w 5220430"/>
                    <a:gd name="connsiteY5" fmla="*/ 0 h 5220430"/>
                    <a:gd name="connsiteX6" fmla="*/ 5220430 w 5220430"/>
                    <a:gd name="connsiteY6" fmla="*/ 2610215 h 5220430"/>
                    <a:gd name="connsiteX7" fmla="*/ 2610215 w 5220430"/>
                    <a:gd name="connsiteY7" fmla="*/ 5220430 h 5220430"/>
                    <a:gd name="connsiteX8" fmla="*/ 0 w 5220430"/>
                    <a:gd name="connsiteY8" fmla="*/ 2610215 h 5220430"/>
                    <a:gd name="connsiteX9" fmla="*/ 2610215 w 5220430"/>
                    <a:gd name="connsiteY9" fmla="*/ 0 h 522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0430" h="5220430">
                      <a:moveTo>
                        <a:pt x="2610216" y="1728472"/>
                      </a:moveTo>
                      <a:cubicBezTo>
                        <a:pt x="2123242" y="1728472"/>
                        <a:pt x="1728472" y="2123242"/>
                        <a:pt x="1728472" y="2610216"/>
                      </a:cubicBezTo>
                      <a:cubicBezTo>
                        <a:pt x="1728472" y="3097190"/>
                        <a:pt x="2123242" y="3491960"/>
                        <a:pt x="2610216" y="3491960"/>
                      </a:cubicBezTo>
                      <a:cubicBezTo>
                        <a:pt x="3097190" y="3491960"/>
                        <a:pt x="3491960" y="3097190"/>
                        <a:pt x="3491960" y="2610216"/>
                      </a:cubicBezTo>
                      <a:cubicBezTo>
                        <a:pt x="3491960" y="2123242"/>
                        <a:pt x="3097190" y="1728472"/>
                        <a:pt x="2610216" y="1728472"/>
                      </a:cubicBezTo>
                      <a:close/>
                      <a:moveTo>
                        <a:pt x="2610215" y="0"/>
                      </a:moveTo>
                      <a:cubicBezTo>
                        <a:pt x="4051797" y="0"/>
                        <a:pt x="5220430" y="1168633"/>
                        <a:pt x="5220430" y="2610215"/>
                      </a:cubicBezTo>
                      <a:cubicBezTo>
                        <a:pt x="5220430" y="4051797"/>
                        <a:pt x="4051797" y="5220430"/>
                        <a:pt x="2610215" y="5220430"/>
                      </a:cubicBezTo>
                      <a:cubicBezTo>
                        <a:pt x="1168633" y="5220430"/>
                        <a:pt x="0" y="4051797"/>
                        <a:pt x="0" y="2610215"/>
                      </a:cubicBezTo>
                      <a:cubicBezTo>
                        <a:pt x="0" y="1168633"/>
                        <a:pt x="1168633" y="0"/>
                        <a:pt x="2610215" y="0"/>
                      </a:cubicBezTo>
                      <a:close/>
                    </a:path>
                  </a:pathLst>
                </a:custGeom>
                <a:solidFill>
                  <a:srgbClr val="CAC2E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PT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AE27B35-1178-D299-495C-45FD1945693B}"/>
                    </a:ext>
                  </a:extLst>
                </p:cNvPr>
                <p:cNvSpPr/>
                <p:nvPr/>
              </p:nvSpPr>
              <p:spPr>
                <a:xfrm>
                  <a:off x="2930456" y="-1514321"/>
                  <a:ext cx="3030835" cy="3030835"/>
                </a:xfrm>
                <a:custGeom>
                  <a:avLst/>
                  <a:gdLst>
                    <a:gd name="connsiteX0" fmla="*/ 2610216 w 5220430"/>
                    <a:gd name="connsiteY0" fmla="*/ 1728472 h 5220430"/>
                    <a:gd name="connsiteX1" fmla="*/ 1728472 w 5220430"/>
                    <a:gd name="connsiteY1" fmla="*/ 2610216 h 5220430"/>
                    <a:gd name="connsiteX2" fmla="*/ 2610216 w 5220430"/>
                    <a:gd name="connsiteY2" fmla="*/ 3491960 h 5220430"/>
                    <a:gd name="connsiteX3" fmla="*/ 3491960 w 5220430"/>
                    <a:gd name="connsiteY3" fmla="*/ 2610216 h 5220430"/>
                    <a:gd name="connsiteX4" fmla="*/ 2610216 w 5220430"/>
                    <a:gd name="connsiteY4" fmla="*/ 1728472 h 5220430"/>
                    <a:gd name="connsiteX5" fmla="*/ 2610215 w 5220430"/>
                    <a:gd name="connsiteY5" fmla="*/ 0 h 5220430"/>
                    <a:gd name="connsiteX6" fmla="*/ 5220430 w 5220430"/>
                    <a:gd name="connsiteY6" fmla="*/ 2610215 h 5220430"/>
                    <a:gd name="connsiteX7" fmla="*/ 2610215 w 5220430"/>
                    <a:gd name="connsiteY7" fmla="*/ 5220430 h 5220430"/>
                    <a:gd name="connsiteX8" fmla="*/ 0 w 5220430"/>
                    <a:gd name="connsiteY8" fmla="*/ 2610215 h 5220430"/>
                    <a:gd name="connsiteX9" fmla="*/ 2610215 w 5220430"/>
                    <a:gd name="connsiteY9" fmla="*/ 0 h 5220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20430" h="5220430">
                      <a:moveTo>
                        <a:pt x="2610216" y="1728472"/>
                      </a:moveTo>
                      <a:cubicBezTo>
                        <a:pt x="2123242" y="1728472"/>
                        <a:pt x="1728472" y="2123242"/>
                        <a:pt x="1728472" y="2610216"/>
                      </a:cubicBezTo>
                      <a:cubicBezTo>
                        <a:pt x="1728472" y="3097190"/>
                        <a:pt x="2123242" y="3491960"/>
                        <a:pt x="2610216" y="3491960"/>
                      </a:cubicBezTo>
                      <a:cubicBezTo>
                        <a:pt x="3097190" y="3491960"/>
                        <a:pt x="3491960" y="3097190"/>
                        <a:pt x="3491960" y="2610216"/>
                      </a:cubicBezTo>
                      <a:cubicBezTo>
                        <a:pt x="3491960" y="2123242"/>
                        <a:pt x="3097190" y="1728472"/>
                        <a:pt x="2610216" y="1728472"/>
                      </a:cubicBezTo>
                      <a:close/>
                      <a:moveTo>
                        <a:pt x="2610215" y="0"/>
                      </a:moveTo>
                      <a:cubicBezTo>
                        <a:pt x="4051797" y="0"/>
                        <a:pt x="5220430" y="1168633"/>
                        <a:pt x="5220430" y="2610215"/>
                      </a:cubicBezTo>
                      <a:cubicBezTo>
                        <a:pt x="5220430" y="4051797"/>
                        <a:pt x="4051797" y="5220430"/>
                        <a:pt x="2610215" y="5220430"/>
                      </a:cubicBezTo>
                      <a:cubicBezTo>
                        <a:pt x="1168633" y="5220430"/>
                        <a:pt x="0" y="4051797"/>
                        <a:pt x="0" y="2610215"/>
                      </a:cubicBezTo>
                      <a:cubicBezTo>
                        <a:pt x="0" y="1168633"/>
                        <a:pt x="1168633" y="0"/>
                        <a:pt x="2610215" y="0"/>
                      </a:cubicBezTo>
                      <a:close/>
                    </a:path>
                  </a:pathLst>
                </a:custGeom>
                <a:solidFill>
                  <a:srgbClr val="FDE5C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PT"/>
                </a:p>
              </p:txBody>
            </p:sp>
          </p:grp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81C7AE-DBA5-6EA5-2ECA-B58F61F15A70}"/>
                  </a:ext>
                </a:extLst>
              </p:cNvPr>
              <p:cNvSpPr/>
              <p:nvPr/>
            </p:nvSpPr>
            <p:spPr>
              <a:xfrm>
                <a:off x="5010176" y="2135621"/>
                <a:ext cx="958111" cy="1478201"/>
              </a:xfrm>
              <a:custGeom>
                <a:avLst/>
                <a:gdLst>
                  <a:gd name="connsiteX0" fmla="*/ 954579 w 958111"/>
                  <a:gd name="connsiteY0" fmla="*/ 0 h 1478201"/>
                  <a:gd name="connsiteX1" fmla="*/ 958111 w 958111"/>
                  <a:gd name="connsiteY1" fmla="*/ 69955 h 1478201"/>
                  <a:gd name="connsiteX2" fmla="*/ 32563 w 958111"/>
                  <a:gd name="connsiteY2" fmla="*/ 1466283 h 1478201"/>
                  <a:gd name="connsiteX3" fmla="*/ 0 w 958111"/>
                  <a:gd name="connsiteY3" fmla="*/ 1478201 h 1478201"/>
                  <a:gd name="connsiteX4" fmla="*/ 47419 w 958111"/>
                  <a:gd name="connsiteY4" fmla="*/ 1293781 h 1478201"/>
                  <a:gd name="connsiteX5" fmla="*/ 879945 w 958111"/>
                  <a:gd name="connsiteY5" fmla="*/ 55810 h 147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8111" h="1478201">
                    <a:moveTo>
                      <a:pt x="954579" y="0"/>
                    </a:moveTo>
                    <a:lnTo>
                      <a:pt x="958111" y="69955"/>
                    </a:lnTo>
                    <a:cubicBezTo>
                      <a:pt x="958111" y="697661"/>
                      <a:pt x="576469" y="1236230"/>
                      <a:pt x="32563" y="1466283"/>
                    </a:cubicBezTo>
                    <a:lnTo>
                      <a:pt x="0" y="1478201"/>
                    </a:lnTo>
                    <a:lnTo>
                      <a:pt x="47419" y="1293781"/>
                    </a:lnTo>
                    <a:cubicBezTo>
                      <a:pt x="199950" y="803380"/>
                      <a:pt x="493203" y="374978"/>
                      <a:pt x="879945" y="55810"/>
                    </a:cubicBezTo>
                    <a:close/>
                  </a:path>
                </a:pathLst>
              </a:custGeom>
              <a:solidFill>
                <a:srgbClr val="D0B3A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PT" u="sn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14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763-E69F-06BF-9ED3-47907DC8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6691-CD1A-0CC5-C273-8CBCBAC2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2" descr="Uma imagem com texto, captura de ecrã, Tipo de letra, círculo&#10;&#10;Descrição gerada automaticamente">
            <a:extLst>
              <a:ext uri="{FF2B5EF4-FFF2-40B4-BE49-F238E27FC236}">
                <a16:creationId xmlns:a16="http://schemas.microsoft.com/office/drawing/2014/main" id="{A72214E2-8495-3931-DA4B-92794AB3C9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"/>
            <a:ext cx="7559675" cy="106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7F79-B9E9-40AE-26A7-F68774E2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C74F-FADF-394B-F909-819AC615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Gráficos, círculo, texto, Tipo de letra&#10;&#10;Descrição gerada automaticamente">
            <a:extLst>
              <a:ext uri="{FF2B5EF4-FFF2-40B4-BE49-F238E27FC236}">
                <a16:creationId xmlns:a16="http://schemas.microsoft.com/office/drawing/2014/main" id="{D78EC11E-B573-FE91-D007-36D8305F89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598</TotalTime>
  <Words>26</Words>
  <Application>Microsoft Macintosh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ExtraBold</vt:lpstr>
      <vt:lpstr>Montserrat SemiBold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Morgado</dc:creator>
  <cp:lastModifiedBy>Joao Lourenco</cp:lastModifiedBy>
  <cp:revision>8</cp:revision>
  <dcterms:created xsi:type="dcterms:W3CDTF">2023-07-24T14:00:19Z</dcterms:created>
  <dcterms:modified xsi:type="dcterms:W3CDTF">2025-01-13T18:29:25Z</dcterms:modified>
</cp:coreProperties>
</file>