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</p:sldIdLst>
  <p:sldSz cx="10691813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C5E1"/>
    <a:srgbClr val="F8E9E8"/>
    <a:srgbClr val="F0CECC"/>
    <a:srgbClr val="EAACB3"/>
    <a:srgbClr val="B49ECC"/>
    <a:srgbClr val="FBDBA3"/>
    <a:srgbClr val="BCE4D3"/>
    <a:srgbClr val="6F97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78736-E063-49D6-885B-B5CBDD95F818}" v="1" dt="2025-01-11T17:44:19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2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2" y="2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Inês Nunes Vilar Gomes" userId="2a5d13aa-2ab6-494e-8ddf-00bcf6883d08" providerId="ADAL" clId="{18878736-E063-49D6-885B-B5CBDD95F818}"/>
    <pc:docChg chg="undo custSel addSld delSld modSld">
      <pc:chgData name="Maria Inês Nunes Vilar Gomes" userId="2a5d13aa-2ab6-494e-8ddf-00bcf6883d08" providerId="ADAL" clId="{18878736-E063-49D6-885B-B5CBDD95F818}" dt="2025-01-11T17:47:37.641" v="42" actId="47"/>
      <pc:docMkLst>
        <pc:docMk/>
      </pc:docMkLst>
      <pc:sldChg chg="addSp delSp modSp mod">
        <pc:chgData name="Maria Inês Nunes Vilar Gomes" userId="2a5d13aa-2ab6-494e-8ddf-00bcf6883d08" providerId="ADAL" clId="{18878736-E063-49D6-885B-B5CBDD95F818}" dt="2025-01-11T17:45:03.462" v="41" actId="478"/>
        <pc:sldMkLst>
          <pc:docMk/>
          <pc:sldMk cId="44417958" sldId="260"/>
        </pc:sldMkLst>
        <pc:spChg chg="add del mod">
          <ac:chgData name="Maria Inês Nunes Vilar Gomes" userId="2a5d13aa-2ab6-494e-8ddf-00bcf6883d08" providerId="ADAL" clId="{18878736-E063-49D6-885B-B5CBDD95F818}" dt="2025-01-11T17:45:03.462" v="41" actId="478"/>
          <ac:spMkLst>
            <pc:docMk/>
            <pc:sldMk cId="44417958" sldId="260"/>
            <ac:spMk id="4" creationId="{13B0DD2A-264B-45BB-5A02-3A170F699397}"/>
          </ac:spMkLst>
        </pc:spChg>
        <pc:spChg chg="mod">
          <ac:chgData name="Maria Inês Nunes Vilar Gomes" userId="2a5d13aa-2ab6-494e-8ddf-00bcf6883d08" providerId="ADAL" clId="{18878736-E063-49D6-885B-B5CBDD95F818}" dt="2025-01-11T17:08:49.038" v="37" actId="20577"/>
          <ac:spMkLst>
            <pc:docMk/>
            <pc:sldMk cId="44417958" sldId="260"/>
            <ac:spMk id="5" creationId="{99ECD1E9-6F83-11C5-2E1B-86F8E1622129}"/>
          </ac:spMkLst>
        </pc:spChg>
        <pc:spChg chg="mod">
          <ac:chgData name="Maria Inês Nunes Vilar Gomes" userId="2a5d13aa-2ab6-494e-8ddf-00bcf6883d08" providerId="ADAL" clId="{18878736-E063-49D6-885B-B5CBDD95F818}" dt="2025-01-11T16:02:18.927" v="20" actId="20577"/>
          <ac:spMkLst>
            <pc:docMk/>
            <pc:sldMk cId="44417958" sldId="260"/>
            <ac:spMk id="6" creationId="{8839FBFA-F36F-1903-0E05-3A9EF3DDC7E5}"/>
          </ac:spMkLst>
        </pc:spChg>
        <pc:spChg chg="mod">
          <ac:chgData name="Maria Inês Nunes Vilar Gomes" userId="2a5d13aa-2ab6-494e-8ddf-00bcf6883d08" providerId="ADAL" clId="{18878736-E063-49D6-885B-B5CBDD95F818}" dt="2025-01-11T17:08:45.912" v="33" actId="20577"/>
          <ac:spMkLst>
            <pc:docMk/>
            <pc:sldMk cId="44417958" sldId="260"/>
            <ac:spMk id="8" creationId="{9AB560E0-4A89-EAE6-3E49-5C182B0B0882}"/>
          </ac:spMkLst>
        </pc:spChg>
      </pc:sldChg>
      <pc:sldChg chg="del">
        <pc:chgData name="Maria Inês Nunes Vilar Gomes" userId="2a5d13aa-2ab6-494e-8ddf-00bcf6883d08" providerId="ADAL" clId="{18878736-E063-49D6-885B-B5CBDD95F818}" dt="2025-01-11T16:02:27.247" v="21" actId="47"/>
        <pc:sldMkLst>
          <pc:docMk/>
          <pc:sldMk cId="1336518338" sldId="261"/>
        </pc:sldMkLst>
      </pc:sldChg>
      <pc:sldChg chg="new del">
        <pc:chgData name="Maria Inês Nunes Vilar Gomes" userId="2a5d13aa-2ab6-494e-8ddf-00bcf6883d08" providerId="ADAL" clId="{18878736-E063-49D6-885B-B5CBDD95F818}" dt="2025-01-11T17:47:37.641" v="42" actId="47"/>
        <pc:sldMkLst>
          <pc:docMk/>
          <pc:sldMk cId="2925568894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6477" y="176668"/>
            <a:ext cx="8018860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566988"/>
            <a:ext cx="8018860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6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74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57474"/>
            <a:ext cx="2305422" cy="914826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2" y="57474"/>
            <a:ext cx="6782619" cy="914826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3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1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3" y="269125"/>
            <a:ext cx="9221689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3" y="722415"/>
            <a:ext cx="9221689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3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87367"/>
            <a:ext cx="4544021" cy="68493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87367"/>
            <a:ext cx="4544021" cy="68493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7474"/>
            <a:ext cx="9221689" cy="20865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5" y="264627"/>
            <a:ext cx="452313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5" y="394318"/>
            <a:ext cx="4523138" cy="57998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0" y="264627"/>
            <a:ext cx="4545413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0" y="394318"/>
            <a:ext cx="4545413" cy="579981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2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0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71967"/>
            <a:ext cx="3448388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55428"/>
            <a:ext cx="5412730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323850"/>
            <a:ext cx="3448388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5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71967"/>
            <a:ext cx="3448388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55428"/>
            <a:ext cx="5412730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323850"/>
            <a:ext cx="3448388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57474"/>
            <a:ext cx="9221689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87367"/>
            <a:ext cx="9221689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1000537"/>
            <a:ext cx="240565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6A4494-3A4A-468B-8C3E-31417646D0B1}" type="datetimeFigureOut">
              <a:rPr lang="en-US" smtClean="0"/>
              <a:t>1/13/25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1000537"/>
            <a:ext cx="360848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1000537"/>
            <a:ext cx="2405658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8704-877D-4BBC-82A2-FECD39E0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7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FB61D1BA-B6A3-59DC-91F6-E958CEF2F8D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99760" y="207873"/>
            <a:ext cx="1760717" cy="871627"/>
          </a:xfrm>
          <a:custGeom>
            <a:avLst/>
            <a:gdLst>
              <a:gd name="connsiteX0" fmla="*/ 880358 w 1760717"/>
              <a:gd name="connsiteY0" fmla="*/ 0 h 871627"/>
              <a:gd name="connsiteX1" fmla="*/ 1756633 w 1760717"/>
              <a:gd name="connsiteY1" fmla="*/ 790764 h 871627"/>
              <a:gd name="connsiteX2" fmla="*/ 1760717 w 1760717"/>
              <a:gd name="connsiteY2" fmla="*/ 871627 h 871627"/>
              <a:gd name="connsiteX3" fmla="*/ 0 w 1760717"/>
              <a:gd name="connsiteY3" fmla="*/ 871627 h 871627"/>
              <a:gd name="connsiteX4" fmla="*/ 4083 w 1760717"/>
              <a:gd name="connsiteY4" fmla="*/ 790764 h 871627"/>
              <a:gd name="connsiteX5" fmla="*/ 880358 w 1760717"/>
              <a:gd name="connsiteY5" fmla="*/ 0 h 8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60717" h="871627">
                <a:moveTo>
                  <a:pt x="880358" y="0"/>
                </a:moveTo>
                <a:cubicBezTo>
                  <a:pt x="1336419" y="0"/>
                  <a:pt x="1711526" y="346604"/>
                  <a:pt x="1756633" y="790764"/>
                </a:cubicBezTo>
                <a:lnTo>
                  <a:pt x="1760717" y="871627"/>
                </a:lnTo>
                <a:lnTo>
                  <a:pt x="0" y="871627"/>
                </a:lnTo>
                <a:lnTo>
                  <a:pt x="4083" y="790764"/>
                </a:lnTo>
                <a:cubicBezTo>
                  <a:pt x="49190" y="346604"/>
                  <a:pt x="424297" y="0"/>
                  <a:pt x="880358" y="0"/>
                </a:cubicBezTo>
                <a:close/>
              </a:path>
            </a:pathLst>
          </a:custGeom>
          <a:solidFill>
            <a:srgbClr val="B49ECC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ECD1E9-6F83-11C5-2E1B-86F8E1622129}"/>
              </a:ext>
            </a:extLst>
          </p:cNvPr>
          <p:cNvSpPr txBox="1"/>
          <p:nvPr/>
        </p:nvSpPr>
        <p:spPr>
          <a:xfrm>
            <a:off x="897150" y="424680"/>
            <a:ext cx="5474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latin typeface="Montserrat SemiBold" panose="00000700000000000000" pitchFamily="50" charset="0"/>
              </a:rPr>
              <a:t>NAME</a:t>
            </a:r>
            <a:endParaRPr lang="en-US" sz="1400" dirty="0">
              <a:latin typeface="Montserrat SemiBold" panose="00000700000000000000" pitchFamily="50" charset="0"/>
            </a:endParaRPr>
          </a:p>
          <a:p>
            <a:r>
              <a:rPr lang="en-US" sz="1100" dirty="0">
                <a:latin typeface="Montserrat" panose="00000500000000000000" pitchFamily="50" charset="0"/>
              </a:rPr>
              <a:t>MASTER IN </a:t>
            </a:r>
            <a:r>
              <a:rPr lang="en-US" sz="1100" dirty="0">
                <a:latin typeface="Montserrat SemiBold" panose="00000700000000000000" pitchFamily="50" charset="0"/>
              </a:rPr>
              <a:t>COMPUTATIONAL BIOLOGY &amp; BIOINFORMATICS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839FBFA-F36F-1903-0E05-3A9EF3DDC7E5}"/>
              </a:ext>
            </a:extLst>
          </p:cNvPr>
          <p:cNvSpPr txBox="1"/>
          <p:nvPr/>
        </p:nvSpPr>
        <p:spPr>
          <a:xfrm rot="5400000">
            <a:off x="55638" y="385861"/>
            <a:ext cx="683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Montserrat SemiBold" panose="00000700000000000000" pitchFamily="50" charset="0"/>
              </a:rPr>
              <a:t>2025</a:t>
            </a:r>
            <a:endParaRPr lang="en-US" sz="1400" dirty="0">
              <a:latin typeface="Montserrat" panose="000005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71724E49-FA4E-1E1D-FE08-4F8732257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9907268" y="407021"/>
            <a:ext cx="756000" cy="3257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AB560E0-4A89-EAE6-3E49-5C182B0B0882}"/>
              </a:ext>
            </a:extLst>
          </p:cNvPr>
          <p:cNvSpPr txBox="1"/>
          <p:nvPr/>
        </p:nvSpPr>
        <p:spPr>
          <a:xfrm>
            <a:off x="888526" y="191303"/>
            <a:ext cx="89147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Montserrat SemiBold" panose="00000700000000000000" pitchFamily="50" charset="0"/>
              </a:rPr>
              <a:t>TITLE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38C5458-FB58-323B-5132-55E1FBF8965E}"/>
              </a:ext>
            </a:extLst>
          </p:cNvPr>
          <p:cNvSpPr txBox="1"/>
          <p:nvPr/>
        </p:nvSpPr>
        <p:spPr>
          <a:xfrm>
            <a:off x="914901" y="807118"/>
            <a:ext cx="66874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effectLst/>
                <a:latin typeface="Montserrat ExtraBold" panose="00000900000000000000" pitchFamily="50" charset="0"/>
                <a:ea typeface="Aptos" panose="020B0004020202020204" pitchFamily="34" charset="0"/>
                <a:cs typeface="Aptos" panose="020B0004020202020204" pitchFamily="34" charset="0"/>
              </a:rPr>
              <a:t>SPECIALIZATION</a:t>
            </a:r>
            <a:r>
              <a:rPr lang="en-US" sz="900" b="1" dirty="0">
                <a:latin typeface="Montserrat" panose="00000500000000000000" pitchFamily="50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US" sz="900" dirty="0">
                <a:latin typeface="Montserrat" panose="00000500000000000000" pitchFamily="50" charset="0"/>
              </a:rPr>
              <a:t>Multi-Omics for Life and Health Sciences</a:t>
            </a:r>
            <a:endParaRPr lang="en-US" sz="1200" dirty="0">
              <a:latin typeface="Montserrat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B448A8BC-34CA-EFD2-E983-602BEBEB8AAE}"/>
              </a:ext>
            </a:extLst>
          </p:cNvPr>
          <p:cNvSpPr>
            <a:spLocks noChangeAspect="1"/>
          </p:cNvSpPr>
          <p:nvPr/>
        </p:nvSpPr>
        <p:spPr>
          <a:xfrm>
            <a:off x="7800641" y="207874"/>
            <a:ext cx="1758957" cy="871627"/>
          </a:xfrm>
          <a:custGeom>
            <a:avLst/>
            <a:gdLst>
              <a:gd name="connsiteX0" fmla="*/ 879478 w 1758957"/>
              <a:gd name="connsiteY0" fmla="*/ 0 h 871627"/>
              <a:gd name="connsiteX1" fmla="*/ 1741951 w 1758957"/>
              <a:gd name="connsiteY1" fmla="*/ 702936 h 871627"/>
              <a:gd name="connsiteX2" fmla="*/ 1758957 w 1758957"/>
              <a:gd name="connsiteY2" fmla="*/ 871627 h 871627"/>
              <a:gd name="connsiteX3" fmla="*/ 0 w 1758957"/>
              <a:gd name="connsiteY3" fmla="*/ 871627 h 871627"/>
              <a:gd name="connsiteX4" fmla="*/ 17005 w 1758957"/>
              <a:gd name="connsiteY4" fmla="*/ 702936 h 871627"/>
              <a:gd name="connsiteX5" fmla="*/ 879478 w 1758957"/>
              <a:gd name="connsiteY5" fmla="*/ 0 h 87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8957" h="871627">
                <a:moveTo>
                  <a:pt x="879478" y="0"/>
                </a:moveTo>
                <a:cubicBezTo>
                  <a:pt x="1304911" y="0"/>
                  <a:pt x="1659861" y="301771"/>
                  <a:pt x="1741951" y="702936"/>
                </a:cubicBezTo>
                <a:lnTo>
                  <a:pt x="1758957" y="871627"/>
                </a:lnTo>
                <a:lnTo>
                  <a:pt x="0" y="871627"/>
                </a:lnTo>
                <a:lnTo>
                  <a:pt x="17005" y="702936"/>
                </a:lnTo>
                <a:cubicBezTo>
                  <a:pt x="99095" y="301771"/>
                  <a:pt x="454045" y="0"/>
                  <a:pt x="879478" y="0"/>
                </a:cubicBezTo>
                <a:close/>
              </a:path>
            </a:pathLst>
          </a:custGeom>
          <a:solidFill>
            <a:srgbClr val="D3C5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10610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27fa96e-00b4-429e-95f9-72c2828437a4}" enabled="0" method="" siteId="{127fa96e-00b4-429e-95f9-72c2828437a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164</TotalTime>
  <Words>16</Words>
  <Application>Microsoft Macintosh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Montserrat ExtraBold</vt:lpstr>
      <vt:lpstr>Montserrat SemiBold</vt:lpstr>
      <vt:lpstr>Tema do 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Luis Morgado</dc:creator>
  <cp:lastModifiedBy>Joao Lourenco</cp:lastModifiedBy>
  <cp:revision>6</cp:revision>
  <dcterms:created xsi:type="dcterms:W3CDTF">2023-08-21T11:00:54Z</dcterms:created>
  <dcterms:modified xsi:type="dcterms:W3CDTF">2025-01-13T20:22:09Z</dcterms:modified>
</cp:coreProperties>
</file>