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3ED"/>
    <a:srgbClr val="F3E1E7"/>
    <a:srgbClr val="AD8AB5"/>
    <a:srgbClr val="FCCC89"/>
    <a:srgbClr val="FBD08D"/>
    <a:srgbClr val="FDE5C2"/>
    <a:srgbClr val="CFB4AF"/>
    <a:srgbClr val="CAC1E0"/>
    <a:srgbClr val="F1EDF4"/>
    <a:srgbClr val="F9F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442D5-ED5E-45B3-AA00-80681E8E581E}" v="2" dt="2025-01-11T17:44:36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6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Inês Nunes Vilar Gomes" userId="2a5d13aa-2ab6-494e-8ddf-00bcf6883d08" providerId="ADAL" clId="{549442D5-ED5E-45B3-AA00-80681E8E581E}"/>
    <pc:docChg chg="undo custSel addSld delSld modSld">
      <pc:chgData name="Maria Inês Nunes Vilar Gomes" userId="2a5d13aa-2ab6-494e-8ddf-00bcf6883d08" providerId="ADAL" clId="{549442D5-ED5E-45B3-AA00-80681E8E581E}" dt="2025-01-13T09:47:34.736" v="113" actId="47"/>
      <pc:docMkLst>
        <pc:docMk/>
      </pc:docMkLst>
      <pc:sldChg chg="delSp del mod">
        <pc:chgData name="Maria Inês Nunes Vilar Gomes" userId="2a5d13aa-2ab6-494e-8ddf-00bcf6883d08" providerId="ADAL" clId="{549442D5-ED5E-45B3-AA00-80681E8E581E}" dt="2025-01-11T15:54:40.656" v="97" actId="47"/>
        <pc:sldMkLst>
          <pc:docMk/>
          <pc:sldMk cId="3066085005" sldId="259"/>
        </pc:sldMkLst>
        <pc:picChg chg="del">
          <ac:chgData name="Maria Inês Nunes Vilar Gomes" userId="2a5d13aa-2ab6-494e-8ddf-00bcf6883d08" providerId="ADAL" clId="{549442D5-ED5E-45B3-AA00-80681E8E581E}" dt="2025-01-11T15:54:37.798" v="96" actId="478"/>
          <ac:picMkLst>
            <pc:docMk/>
            <pc:sldMk cId="3066085005" sldId="259"/>
            <ac:picMk id="4" creationId="{23F19680-1AC9-F762-35A3-EC000D17D1B5}"/>
          </ac:picMkLst>
        </pc:picChg>
      </pc:sldChg>
      <pc:sldChg chg="modSp mod">
        <pc:chgData name="Maria Inês Nunes Vilar Gomes" userId="2a5d13aa-2ab6-494e-8ddf-00bcf6883d08" providerId="ADAL" clId="{549442D5-ED5E-45B3-AA00-80681E8E581E}" dt="2025-01-11T15:54:28.136" v="95" actId="20577"/>
        <pc:sldMkLst>
          <pc:docMk/>
          <pc:sldMk cId="4231450241" sldId="260"/>
        </pc:sldMkLst>
        <pc:spChg chg="mod">
          <ac:chgData name="Maria Inês Nunes Vilar Gomes" userId="2a5d13aa-2ab6-494e-8ddf-00bcf6883d08" providerId="ADAL" clId="{549442D5-ED5E-45B3-AA00-80681E8E581E}" dt="2025-01-11T15:54:12.483" v="93" actId="14100"/>
          <ac:spMkLst>
            <pc:docMk/>
            <pc:sldMk cId="4231450241" sldId="260"/>
            <ac:spMk id="2" creationId="{BFDF1F54-2D17-48D4-919A-CE5F717676FE}"/>
          </ac:spMkLst>
        </pc:spChg>
        <pc:spChg chg="mod">
          <ac:chgData name="Maria Inês Nunes Vilar Gomes" userId="2a5d13aa-2ab6-494e-8ddf-00bcf6883d08" providerId="ADAL" clId="{549442D5-ED5E-45B3-AA00-80681E8E581E}" dt="2025-01-11T15:51:24.101" v="0" actId="20577"/>
          <ac:spMkLst>
            <pc:docMk/>
            <pc:sldMk cId="4231450241" sldId="260"/>
            <ac:spMk id="4" creationId="{D432C025-94A3-50EA-E220-1245AFFB6D26}"/>
          </ac:spMkLst>
        </pc:spChg>
        <pc:spChg chg="mod">
          <ac:chgData name="Maria Inês Nunes Vilar Gomes" userId="2a5d13aa-2ab6-494e-8ddf-00bcf6883d08" providerId="ADAL" clId="{549442D5-ED5E-45B3-AA00-80681E8E581E}" dt="2025-01-11T15:51:49.044" v="63" actId="20577"/>
          <ac:spMkLst>
            <pc:docMk/>
            <pc:sldMk cId="4231450241" sldId="260"/>
            <ac:spMk id="7" creationId="{BD8E3802-1B3B-A96E-4706-7D78B794C097}"/>
          </ac:spMkLst>
        </pc:spChg>
        <pc:spChg chg="mod">
          <ac:chgData name="Maria Inês Nunes Vilar Gomes" userId="2a5d13aa-2ab6-494e-8ddf-00bcf6883d08" providerId="ADAL" clId="{549442D5-ED5E-45B3-AA00-80681E8E581E}" dt="2025-01-11T15:54:28.136" v="95" actId="20577"/>
          <ac:spMkLst>
            <pc:docMk/>
            <pc:sldMk cId="4231450241" sldId="260"/>
            <ac:spMk id="8" creationId="{887710F0-53C6-B3E2-0C97-577ED7CFC837}"/>
          </ac:spMkLst>
        </pc:spChg>
      </pc:sldChg>
      <pc:sldChg chg="addSp delSp modSp new del mod">
        <pc:chgData name="Maria Inês Nunes Vilar Gomes" userId="2a5d13aa-2ab6-494e-8ddf-00bcf6883d08" providerId="ADAL" clId="{549442D5-ED5E-45B3-AA00-80681E8E581E}" dt="2025-01-13T09:47:34.736" v="113" actId="47"/>
        <pc:sldMkLst>
          <pc:docMk/>
          <pc:sldMk cId="3156006312" sldId="262"/>
        </pc:sldMkLst>
        <pc:spChg chg="del">
          <ac:chgData name="Maria Inês Nunes Vilar Gomes" userId="2a5d13aa-2ab6-494e-8ddf-00bcf6883d08" providerId="ADAL" clId="{549442D5-ED5E-45B3-AA00-80681E8E581E}" dt="2025-01-11T17:44:36.052" v="100" actId="478"/>
          <ac:spMkLst>
            <pc:docMk/>
            <pc:sldMk cId="3156006312" sldId="262"/>
            <ac:spMk id="2" creationId="{34CADDE6-381F-EEFC-D822-525A5BD7A1C2}"/>
          </ac:spMkLst>
        </pc:spChg>
        <pc:spChg chg="del">
          <ac:chgData name="Maria Inês Nunes Vilar Gomes" userId="2a5d13aa-2ab6-494e-8ddf-00bcf6883d08" providerId="ADAL" clId="{549442D5-ED5E-45B3-AA00-80681E8E581E}" dt="2025-01-11T17:44:34.516" v="99" actId="478"/>
          <ac:spMkLst>
            <pc:docMk/>
            <pc:sldMk cId="3156006312" sldId="262"/>
            <ac:spMk id="3" creationId="{97A09F2C-5414-1524-6041-E6AC673F067D}"/>
          </ac:spMkLst>
        </pc:spChg>
        <pc:spChg chg="add mod">
          <ac:chgData name="Maria Inês Nunes Vilar Gomes" userId="2a5d13aa-2ab6-494e-8ddf-00bcf6883d08" providerId="ADAL" clId="{549442D5-ED5E-45B3-AA00-80681E8E581E}" dt="2025-01-11T17:51:44.768" v="112" actId="14100"/>
          <ac:spMkLst>
            <pc:docMk/>
            <pc:sldMk cId="3156006312" sldId="262"/>
            <ac:spMk id="4" creationId="{63D98422-B851-0A23-70DA-782A980DCD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78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2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9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5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4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32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7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778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6E9E6-1117-41B5-8C90-6AD5ED1B1835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A38B0-D6AA-40B8-A3FF-187A9F2D3E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56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21">
            <a:extLst>
              <a:ext uri="{FF2B5EF4-FFF2-40B4-BE49-F238E27FC236}">
                <a16:creationId xmlns:a16="http://schemas.microsoft.com/office/drawing/2014/main" id="{57131DE4-7256-26E0-E90B-65ED725D0A2E}"/>
              </a:ext>
            </a:extLst>
          </p:cNvPr>
          <p:cNvSpPr/>
          <p:nvPr/>
        </p:nvSpPr>
        <p:spPr>
          <a:xfrm>
            <a:off x="0" y="4296153"/>
            <a:ext cx="3967598" cy="6395660"/>
          </a:xfrm>
          <a:custGeom>
            <a:avLst/>
            <a:gdLst>
              <a:gd name="connsiteX0" fmla="*/ 113704 w 3967598"/>
              <a:gd name="connsiteY0" fmla="*/ 0 h 6395660"/>
              <a:gd name="connsiteX1" fmla="*/ 3967598 w 3967598"/>
              <a:gd name="connsiteY1" fmla="*/ 3853894 h 6395660"/>
              <a:gd name="connsiteX2" fmla="*/ 3087556 w 3967598"/>
              <a:gd name="connsiteY2" fmla="*/ 6305329 h 6395660"/>
              <a:gd name="connsiteX3" fmla="*/ 3005457 w 3967598"/>
              <a:gd name="connsiteY3" fmla="*/ 6395660 h 6395660"/>
              <a:gd name="connsiteX4" fmla="*/ 0 w 3967598"/>
              <a:gd name="connsiteY4" fmla="*/ 6395660 h 6395660"/>
              <a:gd name="connsiteX5" fmla="*/ 0 w 3967598"/>
              <a:gd name="connsiteY5" fmla="*/ 5150019 h 6395660"/>
              <a:gd name="connsiteX6" fmla="*/ 113706 w 3967598"/>
              <a:gd name="connsiteY6" fmla="*/ 5155761 h 6395660"/>
              <a:gd name="connsiteX7" fmla="*/ 1415571 w 3967598"/>
              <a:gd name="connsiteY7" fmla="*/ 3853896 h 6395660"/>
              <a:gd name="connsiteX8" fmla="*/ 113706 w 3967598"/>
              <a:gd name="connsiteY8" fmla="*/ 2552030 h 6395660"/>
              <a:gd name="connsiteX9" fmla="*/ 0 w 3967598"/>
              <a:gd name="connsiteY9" fmla="*/ 2557772 h 6395660"/>
              <a:gd name="connsiteX10" fmla="*/ 0 w 3967598"/>
              <a:gd name="connsiteY10" fmla="*/ 2876 h 639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67598" h="6395660">
                <a:moveTo>
                  <a:pt x="113704" y="0"/>
                </a:moveTo>
                <a:cubicBezTo>
                  <a:pt x="2242151" y="0"/>
                  <a:pt x="3967598" y="1725447"/>
                  <a:pt x="3967598" y="3853894"/>
                </a:cubicBezTo>
                <a:cubicBezTo>
                  <a:pt x="3967598" y="4785090"/>
                  <a:pt x="3637337" y="5639148"/>
                  <a:pt x="3087556" y="6305329"/>
                </a:cubicBezTo>
                <a:lnTo>
                  <a:pt x="3005457" y="6395660"/>
                </a:lnTo>
                <a:lnTo>
                  <a:pt x="0" y="6395660"/>
                </a:lnTo>
                <a:lnTo>
                  <a:pt x="0" y="5150019"/>
                </a:lnTo>
                <a:lnTo>
                  <a:pt x="113706" y="5155761"/>
                </a:lnTo>
                <a:cubicBezTo>
                  <a:pt x="832706" y="5155761"/>
                  <a:pt x="1415571" y="4572896"/>
                  <a:pt x="1415571" y="3853896"/>
                </a:cubicBezTo>
                <a:cubicBezTo>
                  <a:pt x="1415571" y="3134895"/>
                  <a:pt x="832706" y="2552030"/>
                  <a:pt x="113706" y="2552030"/>
                </a:cubicBezTo>
                <a:lnTo>
                  <a:pt x="0" y="2557772"/>
                </a:lnTo>
                <a:lnTo>
                  <a:pt x="0" y="2876"/>
                </a:lnTo>
                <a:close/>
              </a:path>
            </a:pathLst>
          </a:custGeom>
          <a:solidFill>
            <a:srgbClr val="EFE3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6023311-EED1-4E31-3483-78AB633F48EB}"/>
              </a:ext>
            </a:extLst>
          </p:cNvPr>
          <p:cNvSpPr/>
          <p:nvPr/>
        </p:nvSpPr>
        <p:spPr>
          <a:xfrm>
            <a:off x="5129003" y="7339489"/>
            <a:ext cx="2430672" cy="3352324"/>
          </a:xfrm>
          <a:custGeom>
            <a:avLst/>
            <a:gdLst>
              <a:gd name="connsiteX0" fmla="*/ 2430672 w 2430672"/>
              <a:gd name="connsiteY0" fmla="*/ 0 h 3352324"/>
              <a:gd name="connsiteX1" fmla="*/ 2430672 w 2430672"/>
              <a:gd name="connsiteY1" fmla="*/ 1922416 h 3352324"/>
              <a:gd name="connsiteX2" fmla="*/ 2287452 w 2430672"/>
              <a:gd name="connsiteY2" fmla="*/ 2000153 h 3352324"/>
              <a:gd name="connsiteX3" fmla="*/ 1867443 w 2430672"/>
              <a:gd name="connsiteY3" fmla="*/ 2790095 h 3352324"/>
              <a:gd name="connsiteX4" fmla="*/ 2030139 w 2430672"/>
              <a:gd name="connsiteY4" fmla="*/ 3322723 h 3352324"/>
              <a:gd name="connsiteX5" fmla="*/ 2054561 w 2430672"/>
              <a:gd name="connsiteY5" fmla="*/ 3352324 h 3352324"/>
              <a:gd name="connsiteX6" fmla="*/ 56361 w 2430672"/>
              <a:gd name="connsiteY6" fmla="*/ 3352324 h 3352324"/>
              <a:gd name="connsiteX7" fmla="*/ 14560 w 2430672"/>
              <a:gd name="connsiteY7" fmla="*/ 3078431 h 3352324"/>
              <a:gd name="connsiteX8" fmla="*/ 0 w 2430672"/>
              <a:gd name="connsiteY8" fmla="*/ 2790094 h 3352324"/>
              <a:gd name="connsiteX9" fmla="*/ 2251735 w 2430672"/>
              <a:gd name="connsiteY9" fmla="*/ 27309 h 335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0672" h="3352324">
                <a:moveTo>
                  <a:pt x="2430672" y="0"/>
                </a:moveTo>
                <a:lnTo>
                  <a:pt x="2430672" y="1922416"/>
                </a:lnTo>
                <a:lnTo>
                  <a:pt x="2287452" y="2000153"/>
                </a:lnTo>
                <a:cubicBezTo>
                  <a:pt x="2034049" y="2171349"/>
                  <a:pt x="1867443" y="2461266"/>
                  <a:pt x="1867443" y="2790095"/>
                </a:cubicBezTo>
                <a:cubicBezTo>
                  <a:pt x="1867443" y="2987393"/>
                  <a:pt x="1927421" y="3170682"/>
                  <a:pt x="2030139" y="3322723"/>
                </a:cubicBezTo>
                <a:lnTo>
                  <a:pt x="2054561" y="3352324"/>
                </a:lnTo>
                <a:lnTo>
                  <a:pt x="56361" y="3352324"/>
                </a:lnTo>
                <a:lnTo>
                  <a:pt x="14560" y="3078431"/>
                </a:lnTo>
                <a:cubicBezTo>
                  <a:pt x="4932" y="2983628"/>
                  <a:pt x="0" y="2887437"/>
                  <a:pt x="0" y="2790094"/>
                </a:cubicBezTo>
                <a:cubicBezTo>
                  <a:pt x="0" y="1427293"/>
                  <a:pt x="966672" y="290271"/>
                  <a:pt x="2251735" y="27309"/>
                </a:cubicBezTo>
                <a:close/>
              </a:path>
            </a:pathLst>
          </a:custGeom>
          <a:solidFill>
            <a:srgbClr val="F3E1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6A8A021-0D8A-9776-C986-749F4959603D}"/>
              </a:ext>
            </a:extLst>
          </p:cNvPr>
          <p:cNvSpPr/>
          <p:nvPr/>
        </p:nvSpPr>
        <p:spPr>
          <a:xfrm>
            <a:off x="4939109" y="1"/>
            <a:ext cx="2620566" cy="4626665"/>
          </a:xfrm>
          <a:custGeom>
            <a:avLst/>
            <a:gdLst>
              <a:gd name="connsiteX0" fmla="*/ 952927 w 2620566"/>
              <a:gd name="connsiteY0" fmla="*/ 0 h 4626665"/>
              <a:gd name="connsiteX1" fmla="*/ 2620566 w 2620566"/>
              <a:gd name="connsiteY1" fmla="*/ 0 h 4626665"/>
              <a:gd name="connsiteX2" fmla="*/ 2620566 w 2620566"/>
              <a:gd name="connsiteY2" fmla="*/ 1135230 h 4626665"/>
              <a:gd name="connsiteX3" fmla="*/ 2610216 w 2620566"/>
              <a:gd name="connsiteY3" fmla="*/ 1134707 h 4626665"/>
              <a:gd name="connsiteX4" fmla="*/ 1728472 w 2620566"/>
              <a:gd name="connsiteY4" fmla="*/ 2016451 h 4626665"/>
              <a:gd name="connsiteX5" fmla="*/ 2610216 w 2620566"/>
              <a:gd name="connsiteY5" fmla="*/ 2898195 h 4626665"/>
              <a:gd name="connsiteX6" fmla="*/ 2620566 w 2620566"/>
              <a:gd name="connsiteY6" fmla="*/ 2897673 h 4626665"/>
              <a:gd name="connsiteX7" fmla="*/ 2620566 w 2620566"/>
              <a:gd name="connsiteY7" fmla="*/ 4626143 h 4626665"/>
              <a:gd name="connsiteX8" fmla="*/ 2610215 w 2620566"/>
              <a:gd name="connsiteY8" fmla="*/ 4626665 h 4626665"/>
              <a:gd name="connsiteX9" fmla="*/ 0 w 2620566"/>
              <a:gd name="connsiteY9" fmla="*/ 2016450 h 4626665"/>
              <a:gd name="connsiteX10" fmla="*/ 949876 w 2620566"/>
              <a:gd name="connsiteY10" fmla="*/ 2281 h 462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0566" h="4626665">
                <a:moveTo>
                  <a:pt x="952927" y="0"/>
                </a:moveTo>
                <a:lnTo>
                  <a:pt x="2620566" y="0"/>
                </a:lnTo>
                <a:lnTo>
                  <a:pt x="2620566" y="1135230"/>
                </a:lnTo>
                <a:lnTo>
                  <a:pt x="2610216" y="1134707"/>
                </a:lnTo>
                <a:cubicBezTo>
                  <a:pt x="2123242" y="1134707"/>
                  <a:pt x="1728472" y="1529477"/>
                  <a:pt x="1728472" y="2016451"/>
                </a:cubicBezTo>
                <a:cubicBezTo>
                  <a:pt x="1728472" y="2503425"/>
                  <a:pt x="2123242" y="2898195"/>
                  <a:pt x="2610216" y="2898195"/>
                </a:cubicBezTo>
                <a:lnTo>
                  <a:pt x="2620566" y="2897673"/>
                </a:lnTo>
                <a:lnTo>
                  <a:pt x="2620566" y="4626143"/>
                </a:lnTo>
                <a:lnTo>
                  <a:pt x="2610215" y="4626665"/>
                </a:lnTo>
                <a:cubicBezTo>
                  <a:pt x="1168633" y="4626665"/>
                  <a:pt x="0" y="3458032"/>
                  <a:pt x="0" y="2016450"/>
                </a:cubicBezTo>
                <a:cubicBezTo>
                  <a:pt x="0" y="1205560"/>
                  <a:pt x="369763" y="481033"/>
                  <a:pt x="949876" y="2281"/>
                </a:cubicBezTo>
                <a:close/>
              </a:path>
            </a:pathLst>
          </a:custGeom>
          <a:solidFill>
            <a:srgbClr val="A28C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290619F-ABDB-28DC-C961-80C2A5BE51CD}"/>
              </a:ext>
            </a:extLst>
          </p:cNvPr>
          <p:cNvSpPr/>
          <p:nvPr/>
        </p:nvSpPr>
        <p:spPr>
          <a:xfrm>
            <a:off x="2975994" y="0"/>
            <a:ext cx="2954720" cy="1531843"/>
          </a:xfrm>
          <a:custGeom>
            <a:avLst/>
            <a:gdLst>
              <a:gd name="connsiteX0" fmla="*/ 2751 w 2954720"/>
              <a:gd name="connsiteY0" fmla="*/ 0 h 1531843"/>
              <a:gd name="connsiteX1" fmla="*/ 983793 w 2954720"/>
              <a:gd name="connsiteY1" fmla="*/ 0 h 1531843"/>
              <a:gd name="connsiteX2" fmla="*/ 978301 w 2954720"/>
              <a:gd name="connsiteY2" fmla="*/ 54484 h 1531843"/>
              <a:gd name="connsiteX3" fmla="*/ 1477361 w 2954720"/>
              <a:gd name="connsiteY3" fmla="*/ 553544 h 1531843"/>
              <a:gd name="connsiteX4" fmla="*/ 1976421 w 2954720"/>
              <a:gd name="connsiteY4" fmla="*/ 54484 h 1531843"/>
              <a:gd name="connsiteX5" fmla="*/ 1970928 w 2954720"/>
              <a:gd name="connsiteY5" fmla="*/ 0 h 1531843"/>
              <a:gd name="connsiteX6" fmla="*/ 2951969 w 2954720"/>
              <a:gd name="connsiteY6" fmla="*/ 0 h 1531843"/>
              <a:gd name="connsiteX7" fmla="*/ 2954720 w 2954720"/>
              <a:gd name="connsiteY7" fmla="*/ 54483 h 1531843"/>
              <a:gd name="connsiteX8" fmla="*/ 1477360 w 2954720"/>
              <a:gd name="connsiteY8" fmla="*/ 1531843 h 1531843"/>
              <a:gd name="connsiteX9" fmla="*/ 0 w 2954720"/>
              <a:gd name="connsiteY9" fmla="*/ 54483 h 153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4720" h="1531843">
                <a:moveTo>
                  <a:pt x="2751" y="0"/>
                </a:moveTo>
                <a:lnTo>
                  <a:pt x="983793" y="0"/>
                </a:lnTo>
                <a:lnTo>
                  <a:pt x="978301" y="54484"/>
                </a:lnTo>
                <a:cubicBezTo>
                  <a:pt x="978301" y="330107"/>
                  <a:pt x="1201738" y="553544"/>
                  <a:pt x="1477361" y="553544"/>
                </a:cubicBezTo>
                <a:cubicBezTo>
                  <a:pt x="1752984" y="553544"/>
                  <a:pt x="1976421" y="330107"/>
                  <a:pt x="1976421" y="54484"/>
                </a:cubicBezTo>
                <a:lnTo>
                  <a:pt x="1970928" y="0"/>
                </a:lnTo>
                <a:lnTo>
                  <a:pt x="2951969" y="0"/>
                </a:lnTo>
                <a:lnTo>
                  <a:pt x="2954720" y="54483"/>
                </a:lnTo>
                <a:cubicBezTo>
                  <a:pt x="2954720" y="870407"/>
                  <a:pt x="2293284" y="1531843"/>
                  <a:pt x="1477360" y="1531843"/>
                </a:cubicBezTo>
                <a:cubicBezTo>
                  <a:pt x="661437" y="1531843"/>
                  <a:pt x="0" y="870407"/>
                  <a:pt x="0" y="54483"/>
                </a:cubicBezTo>
                <a:close/>
              </a:path>
            </a:pathLst>
          </a:custGeom>
          <a:solidFill>
            <a:srgbClr val="FCCC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6922117-CDD6-F17C-6C13-A48D7803749D}"/>
              </a:ext>
            </a:extLst>
          </p:cNvPr>
          <p:cNvSpPr/>
          <p:nvPr/>
        </p:nvSpPr>
        <p:spPr>
          <a:xfrm>
            <a:off x="5006814" y="0"/>
            <a:ext cx="923900" cy="1423648"/>
          </a:xfrm>
          <a:custGeom>
            <a:avLst/>
            <a:gdLst>
              <a:gd name="connsiteX0" fmla="*/ 885222 w 923900"/>
              <a:gd name="connsiteY0" fmla="*/ 0 h 1423648"/>
              <a:gd name="connsiteX1" fmla="*/ 921149 w 923900"/>
              <a:gd name="connsiteY1" fmla="*/ 0 h 1423648"/>
              <a:gd name="connsiteX2" fmla="*/ 923900 w 923900"/>
              <a:gd name="connsiteY2" fmla="*/ 54482 h 1423648"/>
              <a:gd name="connsiteX3" fmla="*/ 21596 w 923900"/>
              <a:gd name="connsiteY3" fmla="*/ 1415744 h 1423648"/>
              <a:gd name="connsiteX4" fmla="*/ 0 w 923900"/>
              <a:gd name="connsiteY4" fmla="*/ 1423648 h 1423648"/>
              <a:gd name="connsiteX5" fmla="*/ 35759 w 923900"/>
              <a:gd name="connsiteY5" fmla="*/ 1286407 h 1423648"/>
              <a:gd name="connsiteX6" fmla="*/ 882171 w 923900"/>
              <a:gd name="connsiteY6" fmla="*/ 2281 h 142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00" h="1423648">
                <a:moveTo>
                  <a:pt x="885222" y="0"/>
                </a:moveTo>
                <a:lnTo>
                  <a:pt x="921149" y="0"/>
                </a:lnTo>
                <a:lnTo>
                  <a:pt x="923900" y="54482"/>
                </a:lnTo>
                <a:cubicBezTo>
                  <a:pt x="923900" y="666425"/>
                  <a:pt x="551843" y="1191469"/>
                  <a:pt x="21596" y="1415744"/>
                </a:cubicBezTo>
                <a:lnTo>
                  <a:pt x="0" y="1423648"/>
                </a:lnTo>
                <a:lnTo>
                  <a:pt x="35759" y="1286407"/>
                </a:lnTo>
                <a:cubicBezTo>
                  <a:pt x="183939" y="776732"/>
                  <a:pt x="483344" y="331423"/>
                  <a:pt x="882171" y="2281"/>
                </a:cubicBezTo>
                <a:close/>
              </a:path>
            </a:pathLst>
          </a:custGeom>
          <a:solidFill>
            <a:srgbClr val="AA7C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1450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60B9DE3D-0616-BA3B-5EDD-91A89A0674E6}"/>
              </a:ext>
            </a:extLst>
          </p:cNvPr>
          <p:cNvSpPr/>
          <p:nvPr/>
        </p:nvSpPr>
        <p:spPr>
          <a:xfrm flipH="1">
            <a:off x="3592077" y="4296153"/>
            <a:ext cx="3967598" cy="6395660"/>
          </a:xfrm>
          <a:custGeom>
            <a:avLst/>
            <a:gdLst>
              <a:gd name="connsiteX0" fmla="*/ 113704 w 3967598"/>
              <a:gd name="connsiteY0" fmla="*/ 0 h 6395660"/>
              <a:gd name="connsiteX1" fmla="*/ 3967598 w 3967598"/>
              <a:gd name="connsiteY1" fmla="*/ 3853894 h 6395660"/>
              <a:gd name="connsiteX2" fmla="*/ 3087556 w 3967598"/>
              <a:gd name="connsiteY2" fmla="*/ 6305329 h 6395660"/>
              <a:gd name="connsiteX3" fmla="*/ 3005457 w 3967598"/>
              <a:gd name="connsiteY3" fmla="*/ 6395660 h 6395660"/>
              <a:gd name="connsiteX4" fmla="*/ 0 w 3967598"/>
              <a:gd name="connsiteY4" fmla="*/ 6395660 h 6395660"/>
              <a:gd name="connsiteX5" fmla="*/ 0 w 3967598"/>
              <a:gd name="connsiteY5" fmla="*/ 5150019 h 6395660"/>
              <a:gd name="connsiteX6" fmla="*/ 113706 w 3967598"/>
              <a:gd name="connsiteY6" fmla="*/ 5155761 h 6395660"/>
              <a:gd name="connsiteX7" fmla="*/ 1415571 w 3967598"/>
              <a:gd name="connsiteY7" fmla="*/ 3853896 h 6395660"/>
              <a:gd name="connsiteX8" fmla="*/ 113706 w 3967598"/>
              <a:gd name="connsiteY8" fmla="*/ 2552030 h 6395660"/>
              <a:gd name="connsiteX9" fmla="*/ 0 w 3967598"/>
              <a:gd name="connsiteY9" fmla="*/ 2557772 h 6395660"/>
              <a:gd name="connsiteX10" fmla="*/ 0 w 3967598"/>
              <a:gd name="connsiteY10" fmla="*/ 2876 h 639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67598" h="6395660">
                <a:moveTo>
                  <a:pt x="113704" y="0"/>
                </a:moveTo>
                <a:cubicBezTo>
                  <a:pt x="2242151" y="0"/>
                  <a:pt x="3967598" y="1725447"/>
                  <a:pt x="3967598" y="3853894"/>
                </a:cubicBezTo>
                <a:cubicBezTo>
                  <a:pt x="3967598" y="4785090"/>
                  <a:pt x="3637337" y="5639148"/>
                  <a:pt x="3087556" y="6305329"/>
                </a:cubicBezTo>
                <a:lnTo>
                  <a:pt x="3005457" y="6395660"/>
                </a:lnTo>
                <a:lnTo>
                  <a:pt x="0" y="6395660"/>
                </a:lnTo>
                <a:lnTo>
                  <a:pt x="0" y="5150019"/>
                </a:lnTo>
                <a:lnTo>
                  <a:pt x="113706" y="5155761"/>
                </a:lnTo>
                <a:cubicBezTo>
                  <a:pt x="832706" y="5155761"/>
                  <a:pt x="1415571" y="4572896"/>
                  <a:pt x="1415571" y="3853896"/>
                </a:cubicBezTo>
                <a:cubicBezTo>
                  <a:pt x="1415571" y="3134895"/>
                  <a:pt x="832706" y="2552030"/>
                  <a:pt x="113706" y="2552030"/>
                </a:cubicBezTo>
                <a:lnTo>
                  <a:pt x="0" y="2557772"/>
                </a:lnTo>
                <a:lnTo>
                  <a:pt x="0" y="2876"/>
                </a:lnTo>
                <a:close/>
              </a:path>
            </a:pathLst>
          </a:custGeom>
          <a:solidFill>
            <a:srgbClr val="F1ED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EEC4F91-042E-2103-CFC6-5CF6303B9287}"/>
              </a:ext>
            </a:extLst>
          </p:cNvPr>
          <p:cNvSpPr/>
          <p:nvPr/>
        </p:nvSpPr>
        <p:spPr>
          <a:xfrm flipH="1">
            <a:off x="0" y="7339489"/>
            <a:ext cx="2430672" cy="3352324"/>
          </a:xfrm>
          <a:custGeom>
            <a:avLst/>
            <a:gdLst>
              <a:gd name="connsiteX0" fmla="*/ 2430672 w 2430672"/>
              <a:gd name="connsiteY0" fmla="*/ 0 h 3352324"/>
              <a:gd name="connsiteX1" fmla="*/ 2430672 w 2430672"/>
              <a:gd name="connsiteY1" fmla="*/ 1922416 h 3352324"/>
              <a:gd name="connsiteX2" fmla="*/ 2287452 w 2430672"/>
              <a:gd name="connsiteY2" fmla="*/ 2000153 h 3352324"/>
              <a:gd name="connsiteX3" fmla="*/ 1867443 w 2430672"/>
              <a:gd name="connsiteY3" fmla="*/ 2790095 h 3352324"/>
              <a:gd name="connsiteX4" fmla="*/ 2030139 w 2430672"/>
              <a:gd name="connsiteY4" fmla="*/ 3322723 h 3352324"/>
              <a:gd name="connsiteX5" fmla="*/ 2054561 w 2430672"/>
              <a:gd name="connsiteY5" fmla="*/ 3352324 h 3352324"/>
              <a:gd name="connsiteX6" fmla="*/ 56361 w 2430672"/>
              <a:gd name="connsiteY6" fmla="*/ 3352324 h 3352324"/>
              <a:gd name="connsiteX7" fmla="*/ 14560 w 2430672"/>
              <a:gd name="connsiteY7" fmla="*/ 3078431 h 3352324"/>
              <a:gd name="connsiteX8" fmla="*/ 0 w 2430672"/>
              <a:gd name="connsiteY8" fmla="*/ 2790094 h 3352324"/>
              <a:gd name="connsiteX9" fmla="*/ 2251735 w 2430672"/>
              <a:gd name="connsiteY9" fmla="*/ 27309 h 3352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30672" h="3352324">
                <a:moveTo>
                  <a:pt x="2430672" y="0"/>
                </a:moveTo>
                <a:lnTo>
                  <a:pt x="2430672" y="1922416"/>
                </a:lnTo>
                <a:lnTo>
                  <a:pt x="2287452" y="2000153"/>
                </a:lnTo>
                <a:cubicBezTo>
                  <a:pt x="2034049" y="2171349"/>
                  <a:pt x="1867443" y="2461266"/>
                  <a:pt x="1867443" y="2790095"/>
                </a:cubicBezTo>
                <a:cubicBezTo>
                  <a:pt x="1867443" y="2987393"/>
                  <a:pt x="1927421" y="3170682"/>
                  <a:pt x="2030139" y="3322723"/>
                </a:cubicBezTo>
                <a:lnTo>
                  <a:pt x="2054561" y="3352324"/>
                </a:lnTo>
                <a:lnTo>
                  <a:pt x="56361" y="3352324"/>
                </a:lnTo>
                <a:lnTo>
                  <a:pt x="14560" y="3078431"/>
                </a:lnTo>
                <a:cubicBezTo>
                  <a:pt x="4932" y="2983628"/>
                  <a:pt x="0" y="2887437"/>
                  <a:pt x="0" y="2790094"/>
                </a:cubicBezTo>
                <a:cubicBezTo>
                  <a:pt x="0" y="1427293"/>
                  <a:pt x="966672" y="290271"/>
                  <a:pt x="2251735" y="27309"/>
                </a:cubicBezTo>
                <a:close/>
              </a:path>
            </a:pathLst>
          </a:custGeom>
          <a:solidFill>
            <a:srgbClr val="F9F1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B84BCFC8-588E-03FF-170A-193E4632953A}"/>
              </a:ext>
            </a:extLst>
          </p:cNvPr>
          <p:cNvSpPr/>
          <p:nvPr/>
        </p:nvSpPr>
        <p:spPr>
          <a:xfrm flipH="1">
            <a:off x="0" y="1"/>
            <a:ext cx="2620566" cy="4626665"/>
          </a:xfrm>
          <a:custGeom>
            <a:avLst/>
            <a:gdLst>
              <a:gd name="connsiteX0" fmla="*/ 952927 w 2620566"/>
              <a:gd name="connsiteY0" fmla="*/ 0 h 4626665"/>
              <a:gd name="connsiteX1" fmla="*/ 2620566 w 2620566"/>
              <a:gd name="connsiteY1" fmla="*/ 0 h 4626665"/>
              <a:gd name="connsiteX2" fmla="*/ 2620566 w 2620566"/>
              <a:gd name="connsiteY2" fmla="*/ 1135230 h 4626665"/>
              <a:gd name="connsiteX3" fmla="*/ 2610216 w 2620566"/>
              <a:gd name="connsiteY3" fmla="*/ 1134707 h 4626665"/>
              <a:gd name="connsiteX4" fmla="*/ 1728472 w 2620566"/>
              <a:gd name="connsiteY4" fmla="*/ 2016451 h 4626665"/>
              <a:gd name="connsiteX5" fmla="*/ 2610216 w 2620566"/>
              <a:gd name="connsiteY5" fmla="*/ 2898195 h 4626665"/>
              <a:gd name="connsiteX6" fmla="*/ 2620566 w 2620566"/>
              <a:gd name="connsiteY6" fmla="*/ 2897673 h 4626665"/>
              <a:gd name="connsiteX7" fmla="*/ 2620566 w 2620566"/>
              <a:gd name="connsiteY7" fmla="*/ 4626143 h 4626665"/>
              <a:gd name="connsiteX8" fmla="*/ 2610215 w 2620566"/>
              <a:gd name="connsiteY8" fmla="*/ 4626665 h 4626665"/>
              <a:gd name="connsiteX9" fmla="*/ 0 w 2620566"/>
              <a:gd name="connsiteY9" fmla="*/ 2016450 h 4626665"/>
              <a:gd name="connsiteX10" fmla="*/ 949876 w 2620566"/>
              <a:gd name="connsiteY10" fmla="*/ 2281 h 4626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0566" h="4626665">
                <a:moveTo>
                  <a:pt x="952927" y="0"/>
                </a:moveTo>
                <a:lnTo>
                  <a:pt x="2620566" y="0"/>
                </a:lnTo>
                <a:lnTo>
                  <a:pt x="2620566" y="1135230"/>
                </a:lnTo>
                <a:lnTo>
                  <a:pt x="2610216" y="1134707"/>
                </a:lnTo>
                <a:cubicBezTo>
                  <a:pt x="2123242" y="1134707"/>
                  <a:pt x="1728472" y="1529477"/>
                  <a:pt x="1728472" y="2016451"/>
                </a:cubicBezTo>
                <a:cubicBezTo>
                  <a:pt x="1728472" y="2503425"/>
                  <a:pt x="2123242" y="2898195"/>
                  <a:pt x="2610216" y="2898195"/>
                </a:cubicBezTo>
                <a:lnTo>
                  <a:pt x="2620566" y="2897673"/>
                </a:lnTo>
                <a:lnTo>
                  <a:pt x="2620566" y="4626143"/>
                </a:lnTo>
                <a:lnTo>
                  <a:pt x="2610215" y="4626665"/>
                </a:lnTo>
                <a:cubicBezTo>
                  <a:pt x="1168633" y="4626665"/>
                  <a:pt x="0" y="3458032"/>
                  <a:pt x="0" y="2016450"/>
                </a:cubicBezTo>
                <a:cubicBezTo>
                  <a:pt x="0" y="1205560"/>
                  <a:pt x="369763" y="481033"/>
                  <a:pt x="949876" y="2281"/>
                </a:cubicBezTo>
                <a:close/>
              </a:path>
            </a:pathLst>
          </a:custGeom>
          <a:solidFill>
            <a:srgbClr val="CAC1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CBF8FDB-D55F-3CE0-CDAC-E481AA0D8E66}"/>
              </a:ext>
            </a:extLst>
          </p:cNvPr>
          <p:cNvSpPr/>
          <p:nvPr/>
        </p:nvSpPr>
        <p:spPr>
          <a:xfrm flipH="1">
            <a:off x="1628961" y="0"/>
            <a:ext cx="2954720" cy="1531843"/>
          </a:xfrm>
          <a:custGeom>
            <a:avLst/>
            <a:gdLst>
              <a:gd name="connsiteX0" fmla="*/ 2751 w 2954720"/>
              <a:gd name="connsiteY0" fmla="*/ 0 h 1531843"/>
              <a:gd name="connsiteX1" fmla="*/ 983793 w 2954720"/>
              <a:gd name="connsiteY1" fmla="*/ 0 h 1531843"/>
              <a:gd name="connsiteX2" fmla="*/ 978301 w 2954720"/>
              <a:gd name="connsiteY2" fmla="*/ 54484 h 1531843"/>
              <a:gd name="connsiteX3" fmla="*/ 1477361 w 2954720"/>
              <a:gd name="connsiteY3" fmla="*/ 553544 h 1531843"/>
              <a:gd name="connsiteX4" fmla="*/ 1976421 w 2954720"/>
              <a:gd name="connsiteY4" fmla="*/ 54484 h 1531843"/>
              <a:gd name="connsiteX5" fmla="*/ 1970928 w 2954720"/>
              <a:gd name="connsiteY5" fmla="*/ 0 h 1531843"/>
              <a:gd name="connsiteX6" fmla="*/ 2951969 w 2954720"/>
              <a:gd name="connsiteY6" fmla="*/ 0 h 1531843"/>
              <a:gd name="connsiteX7" fmla="*/ 2954720 w 2954720"/>
              <a:gd name="connsiteY7" fmla="*/ 54483 h 1531843"/>
              <a:gd name="connsiteX8" fmla="*/ 1477360 w 2954720"/>
              <a:gd name="connsiteY8" fmla="*/ 1531843 h 1531843"/>
              <a:gd name="connsiteX9" fmla="*/ 0 w 2954720"/>
              <a:gd name="connsiteY9" fmla="*/ 54483 h 153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4720" h="1531843">
                <a:moveTo>
                  <a:pt x="2751" y="0"/>
                </a:moveTo>
                <a:lnTo>
                  <a:pt x="983793" y="0"/>
                </a:lnTo>
                <a:lnTo>
                  <a:pt x="978301" y="54484"/>
                </a:lnTo>
                <a:cubicBezTo>
                  <a:pt x="978301" y="330107"/>
                  <a:pt x="1201738" y="553544"/>
                  <a:pt x="1477361" y="553544"/>
                </a:cubicBezTo>
                <a:cubicBezTo>
                  <a:pt x="1752984" y="553544"/>
                  <a:pt x="1976421" y="330107"/>
                  <a:pt x="1976421" y="54484"/>
                </a:cubicBezTo>
                <a:lnTo>
                  <a:pt x="1970928" y="0"/>
                </a:lnTo>
                <a:lnTo>
                  <a:pt x="2951969" y="0"/>
                </a:lnTo>
                <a:lnTo>
                  <a:pt x="2954720" y="54483"/>
                </a:lnTo>
                <a:cubicBezTo>
                  <a:pt x="2954720" y="870407"/>
                  <a:pt x="2293284" y="1531843"/>
                  <a:pt x="1477360" y="1531843"/>
                </a:cubicBezTo>
                <a:cubicBezTo>
                  <a:pt x="661437" y="1531843"/>
                  <a:pt x="0" y="870407"/>
                  <a:pt x="0" y="54483"/>
                </a:cubicBezTo>
                <a:close/>
              </a:path>
            </a:pathLst>
          </a:custGeom>
          <a:solidFill>
            <a:srgbClr val="FDE5C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564C407-9265-6682-540F-C8D75C1E22DB}"/>
              </a:ext>
            </a:extLst>
          </p:cNvPr>
          <p:cNvSpPr/>
          <p:nvPr/>
        </p:nvSpPr>
        <p:spPr>
          <a:xfrm flipH="1">
            <a:off x="1628961" y="0"/>
            <a:ext cx="923900" cy="1423648"/>
          </a:xfrm>
          <a:custGeom>
            <a:avLst/>
            <a:gdLst>
              <a:gd name="connsiteX0" fmla="*/ 885222 w 923900"/>
              <a:gd name="connsiteY0" fmla="*/ 0 h 1423648"/>
              <a:gd name="connsiteX1" fmla="*/ 921149 w 923900"/>
              <a:gd name="connsiteY1" fmla="*/ 0 h 1423648"/>
              <a:gd name="connsiteX2" fmla="*/ 923900 w 923900"/>
              <a:gd name="connsiteY2" fmla="*/ 54482 h 1423648"/>
              <a:gd name="connsiteX3" fmla="*/ 21596 w 923900"/>
              <a:gd name="connsiteY3" fmla="*/ 1415744 h 1423648"/>
              <a:gd name="connsiteX4" fmla="*/ 0 w 923900"/>
              <a:gd name="connsiteY4" fmla="*/ 1423648 h 1423648"/>
              <a:gd name="connsiteX5" fmla="*/ 35759 w 923900"/>
              <a:gd name="connsiteY5" fmla="*/ 1286407 h 1423648"/>
              <a:gd name="connsiteX6" fmla="*/ 882171 w 923900"/>
              <a:gd name="connsiteY6" fmla="*/ 2281 h 1423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3900" h="1423648">
                <a:moveTo>
                  <a:pt x="885222" y="0"/>
                </a:moveTo>
                <a:lnTo>
                  <a:pt x="921149" y="0"/>
                </a:lnTo>
                <a:lnTo>
                  <a:pt x="923900" y="54482"/>
                </a:lnTo>
                <a:cubicBezTo>
                  <a:pt x="923900" y="666425"/>
                  <a:pt x="551843" y="1191469"/>
                  <a:pt x="21596" y="1415744"/>
                </a:cubicBezTo>
                <a:lnTo>
                  <a:pt x="0" y="1423648"/>
                </a:lnTo>
                <a:lnTo>
                  <a:pt x="35759" y="1286407"/>
                </a:lnTo>
                <a:cubicBezTo>
                  <a:pt x="183939" y="776732"/>
                  <a:pt x="483344" y="331423"/>
                  <a:pt x="882171" y="2281"/>
                </a:cubicBezTo>
                <a:close/>
              </a:path>
            </a:pathLst>
          </a:custGeom>
          <a:solidFill>
            <a:srgbClr val="CFB4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145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6763-E69F-06BF-9ED3-47907DC8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46691-CD1A-0CC5-C273-8CBCBAC25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2" descr="Uma imagem com texto, captura de ecrã, Tipo de letra, círculo&#10;&#10;Descrição gerada automaticamente">
            <a:extLst>
              <a:ext uri="{FF2B5EF4-FFF2-40B4-BE49-F238E27FC236}">
                <a16:creationId xmlns:a16="http://schemas.microsoft.com/office/drawing/2014/main" id="{A72214E2-8495-3931-DA4B-92794AB3C96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63"/>
            <a:ext cx="7559675" cy="106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3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7F79-B9E9-40AE-26A7-F68774E2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FC74F-FADF-394B-F909-819AC615F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Imagem 3" descr="Uma imagem com Gráficos, círculo, texto, Tipo de letra&#10;&#10;Descrição gerada automaticamente">
            <a:extLst>
              <a:ext uri="{FF2B5EF4-FFF2-40B4-BE49-F238E27FC236}">
                <a16:creationId xmlns:a16="http://schemas.microsoft.com/office/drawing/2014/main" id="{D78EC11E-B573-FE91-D007-36D8305F899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" y="0"/>
            <a:ext cx="7559483" cy="106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647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618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Morgado</dc:creator>
  <cp:lastModifiedBy>Joao Lourenco</cp:lastModifiedBy>
  <cp:revision>11</cp:revision>
  <dcterms:created xsi:type="dcterms:W3CDTF">2023-07-24T14:00:19Z</dcterms:created>
  <dcterms:modified xsi:type="dcterms:W3CDTF">2025-01-13T20:07:31Z</dcterms:modified>
</cp:coreProperties>
</file>