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6344" autoAdjust="0"/>
  </p:normalViewPr>
  <p:slideViewPr>
    <p:cSldViewPr snapToGrid="0" showGuides="1">
      <p:cViewPr varScale="1">
        <p:scale>
          <a:sx n="106" d="100"/>
          <a:sy n="106" d="100"/>
        </p:scale>
        <p:origin x="3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현 이" userId="ecc33c178e6f528b" providerId="LiveId" clId="{FC23C925-6DF4-48D4-92D2-F97CF367A232}"/>
    <pc:docChg chg="undo custSel addSld delSld modSld sldOrd">
      <pc:chgData name="상현 이" userId="ecc33c178e6f528b" providerId="LiveId" clId="{FC23C925-6DF4-48D4-92D2-F97CF367A232}" dt="2024-03-25T06:31:10.618" v="3623" actId="20577"/>
      <pc:docMkLst>
        <pc:docMk/>
      </pc:docMkLst>
      <pc:sldChg chg="modSp mod">
        <pc:chgData name="상현 이" userId="ecc33c178e6f528b" providerId="LiveId" clId="{FC23C925-6DF4-48D4-92D2-F97CF367A232}" dt="2024-03-25T06:19:03.789" v="3246" actId="20577"/>
        <pc:sldMkLst>
          <pc:docMk/>
          <pc:sldMk cId="2452847692" sldId="256"/>
        </pc:sldMkLst>
        <pc:spChg chg="mod">
          <ac:chgData name="상현 이" userId="ecc33c178e6f528b" providerId="LiveId" clId="{FC23C925-6DF4-48D4-92D2-F97CF367A232}" dt="2024-03-25T06:19:03.789" v="3246" actId="20577"/>
          <ac:spMkLst>
            <pc:docMk/>
            <pc:sldMk cId="2452847692" sldId="256"/>
            <ac:spMk id="2" creationId="{F9B470DF-76C2-4015-BD13-8F4BBACAAC05}"/>
          </ac:spMkLst>
        </pc:spChg>
      </pc:sldChg>
      <pc:sldChg chg="modSp mod modNotesTx">
        <pc:chgData name="상현 이" userId="ecc33c178e6f528b" providerId="LiveId" clId="{FC23C925-6DF4-48D4-92D2-F97CF367A232}" dt="2024-03-25T04:10:46.488" v="2963" actId="20577"/>
        <pc:sldMkLst>
          <pc:docMk/>
          <pc:sldMk cId="292526570" sldId="257"/>
        </pc:sldMkLst>
        <pc:spChg chg="mod">
          <ac:chgData name="상현 이" userId="ecc33c178e6f528b" providerId="LiveId" clId="{FC23C925-6DF4-48D4-92D2-F97CF367A232}" dt="2024-03-25T04:10:46.488" v="2963" actId="20577"/>
          <ac:spMkLst>
            <pc:docMk/>
            <pc:sldMk cId="292526570" sldId="257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3:36:59.838" v="1465"/>
          <ac:spMkLst>
            <pc:docMk/>
            <pc:sldMk cId="292526570" sldId="257"/>
            <ac:spMk id="3" creationId="{3993E283-62FE-474E-8B57-BD454C1D1F67}"/>
          </ac:spMkLst>
        </pc:spChg>
      </pc:sldChg>
      <pc:sldChg chg="modSp add mod">
        <pc:chgData name="상현 이" userId="ecc33c178e6f528b" providerId="LiveId" clId="{FC23C925-6DF4-48D4-92D2-F97CF367A232}" dt="2024-03-25T04:10:50.121" v="2964" actId="20577"/>
        <pc:sldMkLst>
          <pc:docMk/>
          <pc:sldMk cId="2920666932" sldId="258"/>
        </pc:sldMkLst>
        <pc:spChg chg="mod">
          <ac:chgData name="상현 이" userId="ecc33c178e6f528b" providerId="LiveId" clId="{FC23C925-6DF4-48D4-92D2-F97CF367A232}" dt="2024-03-25T04:10:50.121" v="2964" actId="20577"/>
          <ac:spMkLst>
            <pc:docMk/>
            <pc:sldMk cId="2920666932" sldId="258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3:41:19.869" v="1997"/>
          <ac:spMkLst>
            <pc:docMk/>
            <pc:sldMk cId="2920666932" sldId="258"/>
            <ac:spMk id="3" creationId="{3993E283-62FE-474E-8B57-BD454C1D1F67}"/>
          </ac:spMkLst>
        </pc:spChg>
      </pc:sldChg>
      <pc:sldChg chg="modSp add del mod">
        <pc:chgData name="상현 이" userId="ecc33c178e6f528b" providerId="LiveId" clId="{FC23C925-6DF4-48D4-92D2-F97CF367A232}" dt="2024-03-25T04:09:36.240" v="2925" actId="47"/>
        <pc:sldMkLst>
          <pc:docMk/>
          <pc:sldMk cId="4110230543" sldId="259"/>
        </pc:sldMkLst>
        <pc:spChg chg="mod">
          <ac:chgData name="상현 이" userId="ecc33c178e6f528b" providerId="LiveId" clId="{FC23C925-6DF4-48D4-92D2-F97CF367A232}" dt="2024-03-25T03:32:12.053" v="1065" actId="6549"/>
          <ac:spMkLst>
            <pc:docMk/>
            <pc:sldMk cId="4110230543" sldId="259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3:33:10.971" v="1094" actId="6549"/>
          <ac:spMkLst>
            <pc:docMk/>
            <pc:sldMk cId="4110230543" sldId="259"/>
            <ac:spMk id="3" creationId="{3993E283-62FE-474E-8B57-BD454C1D1F67}"/>
          </ac:spMkLst>
        </pc:spChg>
      </pc:sldChg>
      <pc:sldChg chg="modSp add mod">
        <pc:chgData name="상현 이" userId="ecc33c178e6f528b" providerId="LiveId" clId="{FC23C925-6DF4-48D4-92D2-F97CF367A232}" dt="2024-03-25T06:31:10.618" v="3623" actId="20577"/>
        <pc:sldMkLst>
          <pc:docMk/>
          <pc:sldMk cId="2088898117" sldId="260"/>
        </pc:sldMkLst>
        <pc:spChg chg="mod">
          <ac:chgData name="상현 이" userId="ecc33c178e6f528b" providerId="LiveId" clId="{FC23C925-6DF4-48D4-92D2-F97CF367A232}" dt="2024-03-25T04:10:52.321" v="2965" actId="20577"/>
          <ac:spMkLst>
            <pc:docMk/>
            <pc:sldMk cId="2088898117" sldId="260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6:31:10.618" v="3623" actId="20577"/>
          <ac:spMkLst>
            <pc:docMk/>
            <pc:sldMk cId="2088898117" sldId="260"/>
            <ac:spMk id="3" creationId="{3993E283-62FE-474E-8B57-BD454C1D1F67}"/>
          </ac:spMkLst>
        </pc:spChg>
      </pc:sldChg>
      <pc:sldChg chg="modSp add mod">
        <pc:chgData name="상현 이" userId="ecc33c178e6f528b" providerId="LiveId" clId="{FC23C925-6DF4-48D4-92D2-F97CF367A232}" dt="2024-03-25T06:19:32.978" v="3250" actId="6549"/>
        <pc:sldMkLst>
          <pc:docMk/>
          <pc:sldMk cId="3892246910" sldId="261"/>
        </pc:sldMkLst>
        <pc:spChg chg="mod">
          <ac:chgData name="상현 이" userId="ecc33c178e6f528b" providerId="LiveId" clId="{FC23C925-6DF4-48D4-92D2-F97CF367A232}" dt="2024-03-25T04:10:59.137" v="2967" actId="20577"/>
          <ac:spMkLst>
            <pc:docMk/>
            <pc:sldMk cId="3892246910" sldId="261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6:19:32.978" v="3250" actId="6549"/>
          <ac:spMkLst>
            <pc:docMk/>
            <pc:sldMk cId="3892246910" sldId="261"/>
            <ac:spMk id="3" creationId="{3993E283-62FE-474E-8B57-BD454C1D1F67}"/>
          </ac:spMkLst>
        </pc:spChg>
      </pc:sldChg>
      <pc:sldChg chg="modSp add del mod ord">
        <pc:chgData name="상현 이" userId="ecc33c178e6f528b" providerId="LiveId" clId="{FC23C925-6DF4-48D4-92D2-F97CF367A232}" dt="2024-03-25T06:20:59.219" v="3295" actId="47"/>
        <pc:sldMkLst>
          <pc:docMk/>
          <pc:sldMk cId="1236751536" sldId="262"/>
        </pc:sldMkLst>
        <pc:spChg chg="mod">
          <ac:chgData name="상현 이" userId="ecc33c178e6f528b" providerId="LiveId" clId="{FC23C925-6DF4-48D4-92D2-F97CF367A232}" dt="2024-03-25T06:19:49.088" v="3276"/>
          <ac:spMkLst>
            <pc:docMk/>
            <pc:sldMk cId="1236751536" sldId="262"/>
            <ac:spMk id="2" creationId="{7EC2F2B5-D4BE-441C-AEA9-84403D40CE24}"/>
          </ac:spMkLst>
        </pc:spChg>
      </pc:sldChg>
      <pc:sldChg chg="modSp add mod">
        <pc:chgData name="상현 이" userId="ecc33c178e6f528b" providerId="LiveId" clId="{FC23C925-6DF4-48D4-92D2-F97CF367A232}" dt="2024-03-25T06:29:25.410" v="3504" actId="20577"/>
        <pc:sldMkLst>
          <pc:docMk/>
          <pc:sldMk cId="1032128827" sldId="263"/>
        </pc:sldMkLst>
        <pc:spChg chg="mod">
          <ac:chgData name="상현 이" userId="ecc33c178e6f528b" providerId="LiveId" clId="{FC23C925-6DF4-48D4-92D2-F97CF367A232}" dt="2024-03-25T06:21:11.970" v="3308" actId="6549"/>
          <ac:spMkLst>
            <pc:docMk/>
            <pc:sldMk cId="1032128827" sldId="263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6:29:25.410" v="3504" actId="20577"/>
          <ac:spMkLst>
            <pc:docMk/>
            <pc:sldMk cId="1032128827" sldId="263"/>
            <ac:spMk id="3" creationId="{3993E283-62FE-474E-8B57-BD454C1D1F67}"/>
          </ac:spMkLst>
        </pc:spChg>
      </pc:sldChg>
      <pc:sldChg chg="modSp add mod">
        <pc:chgData name="상현 이" userId="ecc33c178e6f528b" providerId="LiveId" clId="{FC23C925-6DF4-48D4-92D2-F97CF367A232}" dt="2024-03-25T06:24:41.490" v="3354" actId="27636"/>
        <pc:sldMkLst>
          <pc:docMk/>
          <pc:sldMk cId="184948737" sldId="264"/>
        </pc:sldMkLst>
        <pc:spChg chg="mod">
          <ac:chgData name="상현 이" userId="ecc33c178e6f528b" providerId="LiveId" clId="{FC23C925-6DF4-48D4-92D2-F97CF367A232}" dt="2024-03-25T06:23:00.712" v="3334" actId="20577"/>
          <ac:spMkLst>
            <pc:docMk/>
            <pc:sldMk cId="184948737" sldId="264"/>
            <ac:spMk id="2" creationId="{7EC2F2B5-D4BE-441C-AEA9-84403D40CE24}"/>
          </ac:spMkLst>
        </pc:spChg>
        <pc:spChg chg="mod">
          <ac:chgData name="상현 이" userId="ecc33c178e6f528b" providerId="LiveId" clId="{FC23C925-6DF4-48D4-92D2-F97CF367A232}" dt="2024-03-25T06:24:41.490" v="3354" actId="27636"/>
          <ac:spMkLst>
            <pc:docMk/>
            <pc:sldMk cId="184948737" sldId="264"/>
            <ac:spMk id="3" creationId="{3993E283-62FE-474E-8B57-BD454C1D1F67}"/>
          </ac:spMkLst>
        </pc:spChg>
      </pc:sldChg>
      <pc:sldChg chg="modSp add mod">
        <pc:chgData name="상현 이" userId="ecc33c178e6f528b" providerId="LiveId" clId="{FC23C925-6DF4-48D4-92D2-F97CF367A232}" dt="2024-03-25T06:26:19.217" v="3392" actId="20577"/>
        <pc:sldMkLst>
          <pc:docMk/>
          <pc:sldMk cId="1114711416" sldId="265"/>
        </pc:sldMkLst>
        <pc:spChg chg="mod">
          <ac:chgData name="상현 이" userId="ecc33c178e6f528b" providerId="LiveId" clId="{FC23C925-6DF4-48D4-92D2-F97CF367A232}" dt="2024-03-25T06:26:19.217" v="3392" actId="20577"/>
          <ac:spMkLst>
            <pc:docMk/>
            <pc:sldMk cId="1114711416" sldId="265"/>
            <ac:spMk id="3" creationId="{3993E283-62FE-474E-8B57-BD454C1D1F67}"/>
          </ac:spMkLst>
        </pc:spChg>
      </pc:sldChg>
      <pc:sldMasterChg chg="delSldLayout">
        <pc:chgData name="상현 이" userId="ecc33c178e6f528b" providerId="LiveId" clId="{FC23C925-6DF4-48D4-92D2-F97CF367A232}" dt="2024-03-25T03:10:40.721" v="8" actId="2696"/>
        <pc:sldMasterMkLst>
          <pc:docMk/>
          <pc:sldMasterMk cId="1245159043" sldId="2147483648"/>
        </pc:sldMasterMkLst>
        <pc:sldLayoutChg chg="del">
          <pc:chgData name="상현 이" userId="ecc33c178e6f528b" providerId="LiveId" clId="{FC23C925-6DF4-48D4-92D2-F97CF367A232}" dt="2024-03-25T03:10:40.721" v="8" actId="2696"/>
          <pc:sldLayoutMkLst>
            <pc:docMk/>
            <pc:sldMasterMk cId="1245159043" sldId="2147483648"/>
            <pc:sldLayoutMk cId="1529010838" sldId="2147483651"/>
          </pc:sldLayoutMkLst>
        </pc:sldLayoutChg>
        <pc:sldLayoutChg chg="del">
          <pc:chgData name="상현 이" userId="ecc33c178e6f528b" providerId="LiveId" clId="{FC23C925-6DF4-48D4-92D2-F97CF367A232}" dt="2024-03-25T03:10:39.077" v="7" actId="2696"/>
          <pc:sldLayoutMkLst>
            <pc:docMk/>
            <pc:sldMasterMk cId="1245159043" sldId="2147483648"/>
            <pc:sldLayoutMk cId="3393770339" sldId="2147483652"/>
          </pc:sldLayoutMkLst>
        </pc:sldLayoutChg>
        <pc:sldLayoutChg chg="del">
          <pc:chgData name="상현 이" userId="ecc33c178e6f528b" providerId="LiveId" clId="{FC23C925-6DF4-48D4-92D2-F97CF367A232}" dt="2024-03-25T03:10:39.074" v="6" actId="2696"/>
          <pc:sldLayoutMkLst>
            <pc:docMk/>
            <pc:sldMasterMk cId="1245159043" sldId="2147483648"/>
            <pc:sldLayoutMk cId="2853204143" sldId="2147483653"/>
          </pc:sldLayoutMkLst>
        </pc:sldLayoutChg>
        <pc:sldLayoutChg chg="del">
          <pc:chgData name="상현 이" userId="ecc33c178e6f528b" providerId="LiveId" clId="{FC23C925-6DF4-48D4-92D2-F97CF367A232}" dt="2024-03-25T03:10:39.067" v="5" actId="2696"/>
          <pc:sldLayoutMkLst>
            <pc:docMk/>
            <pc:sldMasterMk cId="1245159043" sldId="2147483648"/>
            <pc:sldLayoutMk cId="663308349" sldId="2147483654"/>
          </pc:sldLayoutMkLst>
        </pc:sldLayoutChg>
        <pc:sldLayoutChg chg="del">
          <pc:chgData name="상현 이" userId="ecc33c178e6f528b" providerId="LiveId" clId="{FC23C925-6DF4-48D4-92D2-F97CF367A232}" dt="2024-03-25T03:10:39.059" v="4" actId="2696"/>
          <pc:sldLayoutMkLst>
            <pc:docMk/>
            <pc:sldMasterMk cId="1245159043" sldId="2147483648"/>
            <pc:sldLayoutMk cId="4191167680" sldId="2147483655"/>
          </pc:sldLayoutMkLst>
        </pc:sldLayoutChg>
        <pc:sldLayoutChg chg="del">
          <pc:chgData name="상현 이" userId="ecc33c178e6f528b" providerId="LiveId" clId="{FC23C925-6DF4-48D4-92D2-F97CF367A232}" dt="2024-03-25T03:10:39.056" v="3" actId="2696"/>
          <pc:sldLayoutMkLst>
            <pc:docMk/>
            <pc:sldMasterMk cId="1245159043" sldId="2147483648"/>
            <pc:sldLayoutMk cId="955751315" sldId="2147483656"/>
          </pc:sldLayoutMkLst>
        </pc:sldLayoutChg>
        <pc:sldLayoutChg chg="del">
          <pc:chgData name="상현 이" userId="ecc33c178e6f528b" providerId="LiveId" clId="{FC23C925-6DF4-48D4-92D2-F97CF367A232}" dt="2024-03-25T03:10:39.054" v="2" actId="2696"/>
          <pc:sldLayoutMkLst>
            <pc:docMk/>
            <pc:sldMasterMk cId="1245159043" sldId="2147483648"/>
            <pc:sldLayoutMk cId="4017327550" sldId="2147483657"/>
          </pc:sldLayoutMkLst>
        </pc:sldLayoutChg>
        <pc:sldLayoutChg chg="del">
          <pc:chgData name="상현 이" userId="ecc33c178e6f528b" providerId="LiveId" clId="{FC23C925-6DF4-48D4-92D2-F97CF367A232}" dt="2024-03-25T03:10:39.048" v="1" actId="2696"/>
          <pc:sldLayoutMkLst>
            <pc:docMk/>
            <pc:sldMasterMk cId="1245159043" sldId="2147483648"/>
            <pc:sldLayoutMk cId="2110792001" sldId="2147483658"/>
          </pc:sldLayoutMkLst>
        </pc:sldLayoutChg>
        <pc:sldLayoutChg chg="del">
          <pc:chgData name="상현 이" userId="ecc33c178e6f528b" providerId="LiveId" clId="{FC23C925-6DF4-48D4-92D2-F97CF367A232}" dt="2024-03-25T03:10:39.042" v="0" actId="2696"/>
          <pc:sldLayoutMkLst>
            <pc:docMk/>
            <pc:sldMasterMk cId="1245159043" sldId="2147483648"/>
            <pc:sldLayoutMk cId="250075525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91134-FFF1-466E-83FE-1D987544478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75F14-822A-4AA7-AE65-65CAB229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5F14-822A-4AA7-AE65-65CAB2291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75F14-822A-4AA7-AE65-65CAB2291A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8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AA68-5D3A-458A-B956-54218D9D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A0851-DFCB-4226-BC71-6A2D6B4EA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21A4-3BD2-4F62-88A3-E0063CA1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250A-4D4A-4532-B490-987583C94ACC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6BE17-FFDB-40BD-944A-9E61BB91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DF1F1-A9C3-4D1B-B9A5-B1DBE764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EB49-AD91-40ED-8AB5-92E95D943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7BFA-77E5-4459-9E45-F61C14ED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6" y="187518"/>
            <a:ext cx="11573108" cy="49351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0C12F-71CE-4068-A4F1-B4B39E66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45" y="780584"/>
            <a:ext cx="11573107" cy="55087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ACDE1-4580-492B-9D8A-70F18CD5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352" y="6389804"/>
            <a:ext cx="2743200" cy="365125"/>
          </a:xfrm>
        </p:spPr>
        <p:txBody>
          <a:bodyPr/>
          <a:lstStyle/>
          <a:p>
            <a:fld id="{D369EB49-AD91-40ED-8AB5-92E95D943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14CEA-371E-4E9D-8F81-021C7FAE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9DD02-6B6A-48B5-94B6-FB857096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B7EE3-149D-4EE9-B4F1-61B4139D0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250A-4D4A-4532-B490-987583C94ACC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ADC9-7E2C-4252-A3CD-AC782C4B6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ACF6F-1B7B-4582-A03D-1701810FB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EB49-AD91-40ED-8AB5-92E95D943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470DF-76C2-4015-BD13-8F4BBACA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 err="1"/>
              <a:t>SpringBootSecurity</a:t>
            </a:r>
            <a:r>
              <a:rPr lang="en-US" altLang="ko-KR"/>
              <a:t>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8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S1. </a:t>
            </a:r>
            <a:r>
              <a:rPr lang="en-US" altLang="ko-KR" dirty="0" err="1"/>
              <a:t>Security_x_x_x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spring-boot-starter : web, data-</a:t>
            </a:r>
            <a:r>
              <a:rPr lang="en-US" altLang="ko-KR" dirty="0" err="1"/>
              <a:t>jpa</a:t>
            </a:r>
            <a:r>
              <a:rPr lang="en-US" altLang="ko-KR" dirty="0"/>
              <a:t>, security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add : </a:t>
            </a:r>
            <a:r>
              <a:rPr lang="en-US" altLang="ko-KR" dirty="0" err="1"/>
              <a:t>thymeleaf</a:t>
            </a:r>
            <a:r>
              <a:rPr lang="en-US" altLang="ko-KR" dirty="0"/>
              <a:t>, </a:t>
            </a:r>
            <a:r>
              <a:rPr lang="en-US" altLang="ko-KR" dirty="0" err="1"/>
              <a:t>devtools</a:t>
            </a:r>
            <a:r>
              <a:rPr lang="en-US" altLang="ko-KR" dirty="0"/>
              <a:t>, h2, </a:t>
            </a:r>
            <a:r>
              <a:rPr lang="en-US" altLang="ko-KR" dirty="0" err="1"/>
              <a:t>lombok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MemberInitExecutor.java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일반적인 데이터는 </a:t>
            </a:r>
            <a:r>
              <a:rPr lang="en-US" altLang="ko-KR" dirty="0" err="1"/>
              <a:t>sql</a:t>
            </a:r>
            <a:r>
              <a:rPr lang="ko-KR" altLang="en-US" dirty="0"/>
              <a:t>로 작성해서 </a:t>
            </a:r>
            <a:r>
              <a:rPr lang="en-US" altLang="ko-KR" dirty="0"/>
              <a:t>resources </a:t>
            </a:r>
            <a:r>
              <a:rPr lang="ko-KR" altLang="en-US" dirty="0"/>
              <a:t>폴더에 </a:t>
            </a:r>
            <a:r>
              <a:rPr lang="en-US" altLang="ko-KR" dirty="0" err="1"/>
              <a:t>import.sql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data.sql</a:t>
            </a:r>
            <a:r>
              <a:rPr lang="en-US" altLang="ko-KR" dirty="0"/>
              <a:t> </a:t>
            </a:r>
            <a:r>
              <a:rPr lang="ko-KR" altLang="en-US" dirty="0"/>
              <a:t>로 저장하면 자동 실행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data.sql</a:t>
            </a:r>
            <a:r>
              <a:rPr lang="ko-KR" altLang="en-US" dirty="0"/>
              <a:t>은 </a:t>
            </a:r>
            <a:r>
              <a:rPr lang="en-US" altLang="ko-KR" dirty="0" err="1"/>
              <a:t>application.properties</a:t>
            </a:r>
            <a:r>
              <a:rPr lang="ko-KR" altLang="en-US" dirty="0"/>
              <a:t>에 아래 설정을 추가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spring.jpa.defer</a:t>
            </a:r>
            <a:r>
              <a:rPr lang="en-US" altLang="ko-KR" dirty="0"/>
              <a:t>-</a:t>
            </a:r>
            <a:r>
              <a:rPr lang="en-US" altLang="ko-KR" dirty="0" err="1"/>
              <a:t>datasource</a:t>
            </a:r>
            <a:r>
              <a:rPr lang="en-US" altLang="ko-KR" dirty="0"/>
              <a:t>-initialization=true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import.sql</a:t>
            </a:r>
            <a:r>
              <a:rPr lang="ko-KR" altLang="en-US" dirty="0"/>
              <a:t>은 별도의 설정 없이 입력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Member </a:t>
            </a:r>
            <a:r>
              <a:rPr lang="ko-KR" altLang="en-US" dirty="0"/>
              <a:t>데이터의 경우 암호화 프로세싱을 거쳐야 해서 </a:t>
            </a:r>
            <a:r>
              <a:rPr lang="en-US" altLang="ko-KR" dirty="0" err="1"/>
              <a:t>sql</a:t>
            </a:r>
            <a:r>
              <a:rPr lang="ko-KR" altLang="en-US" dirty="0"/>
              <a:t>으로 작성할 수 없음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ApplicationRunner</a:t>
            </a:r>
            <a:r>
              <a:rPr lang="ko-KR" altLang="en-US" dirty="0"/>
              <a:t>를 구현해서 컨테이너에 등록하면 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교재에서 제공하는 예제와 동일한</a:t>
            </a:r>
            <a:r>
              <a:rPr lang="en-US" altLang="ko-KR" dirty="0"/>
              <a:t> </a:t>
            </a:r>
            <a:r>
              <a:rPr lang="ko-KR" altLang="en-US" dirty="0"/>
              <a:t>형태로 구현한 소스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[Post] /login</a:t>
            </a:r>
            <a:r>
              <a:rPr lang="ko-KR" altLang="en-US" dirty="0"/>
              <a:t>을 요청하면 </a:t>
            </a:r>
            <a:r>
              <a:rPr lang="en-US" altLang="ko-KR" dirty="0"/>
              <a:t>Security</a:t>
            </a:r>
            <a:r>
              <a:rPr lang="ko-KR" altLang="en-US" dirty="0"/>
              <a:t>가 가로채서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loadUserByUsername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구현 메소드에서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리턴하는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o.s.s.c.userdetails.User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객체를 세션에 등록한다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로그인에 성공한 뒤 이동하는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객체에 별도로 설정한다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.formLogin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.loginPage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defaultSuccessUrl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S2. </a:t>
            </a:r>
            <a:r>
              <a:rPr lang="en-US" altLang="ko-KR" dirty="0" err="1"/>
              <a:t>SecurityJWT_x_x_x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spring-boot-starter : web, data-</a:t>
            </a:r>
            <a:r>
              <a:rPr lang="en-US" altLang="ko-KR" dirty="0" err="1"/>
              <a:t>jpa</a:t>
            </a:r>
            <a:r>
              <a:rPr lang="en-US" altLang="ko-KR" dirty="0"/>
              <a:t>, security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add : </a:t>
            </a:r>
            <a:r>
              <a:rPr lang="en-US" altLang="ko-KR" dirty="0" err="1"/>
              <a:t>devtools</a:t>
            </a:r>
            <a:r>
              <a:rPr lang="en-US" altLang="ko-KR" dirty="0"/>
              <a:t>, h2, </a:t>
            </a:r>
            <a:r>
              <a:rPr lang="en-US" altLang="ko-KR" dirty="0" err="1"/>
              <a:t>lombok</a:t>
            </a:r>
            <a:r>
              <a:rPr lang="en-US" altLang="ko-KR" dirty="0"/>
              <a:t>,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java-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Filter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인가를 위한 필터를 작성해서 </a:t>
            </a:r>
            <a:r>
              <a:rPr lang="en-US" altLang="ko-KR" dirty="0" err="1"/>
              <a:t>HttpSecurity</a:t>
            </a:r>
            <a:r>
              <a:rPr lang="en-US" altLang="ko-KR" dirty="0"/>
              <a:t> </a:t>
            </a:r>
            <a:r>
              <a:rPr lang="ko-KR" altLang="en-US" dirty="0"/>
              <a:t>객체에 등록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UsernamePasswordAuthenticationFilter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상속한 객체는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[Post] 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요청 시 자동 호출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로그인에 성공하면 </a:t>
            </a:r>
            <a:r>
              <a:rPr lang="en-US" altLang="ko-KR" dirty="0"/>
              <a:t>“</a:t>
            </a:r>
            <a:r>
              <a:rPr lang="en-US" altLang="ko-KR" dirty="0" err="1"/>
              <a:t>Authrization</a:t>
            </a:r>
            <a:r>
              <a:rPr lang="en-US" altLang="ko-KR" dirty="0"/>
              <a:t>” </a:t>
            </a:r>
            <a:r>
              <a:rPr lang="ko-KR" altLang="en-US" dirty="0"/>
              <a:t>헤더에 </a:t>
            </a:r>
            <a:r>
              <a:rPr lang="en-US" altLang="ko-KR" dirty="0"/>
              <a:t>JWT</a:t>
            </a:r>
            <a:r>
              <a:rPr lang="ko-KR" altLang="en-US" dirty="0"/>
              <a:t>를 실어서 응답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인가는 임의의 필터를 상속</a:t>
            </a:r>
            <a:r>
              <a:rPr lang="en-US" altLang="ko-KR" dirty="0"/>
              <a:t>/</a:t>
            </a:r>
            <a:r>
              <a:rPr lang="ko-KR" altLang="en-US" dirty="0"/>
              <a:t>구현해도 되지만 보통 </a:t>
            </a:r>
            <a:r>
              <a:rPr lang="en-US" altLang="ko-KR" dirty="0" err="1"/>
              <a:t>OncePerRequestFilter</a:t>
            </a:r>
            <a:r>
              <a:rPr lang="ko-KR" altLang="en-US" dirty="0"/>
              <a:t>를 상속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Authorization </a:t>
            </a:r>
            <a:r>
              <a:rPr lang="ko-KR" altLang="en-US" dirty="0"/>
              <a:t>헤더에 저장된 토큰을 분석해서 유효한 사용자이면 </a:t>
            </a:r>
            <a:r>
              <a:rPr lang="en-US" altLang="ko-KR" dirty="0"/>
              <a:t>Authentication </a:t>
            </a:r>
            <a:r>
              <a:rPr lang="ko-KR" altLang="en-US" dirty="0"/>
              <a:t>객체를 만들어서 세션에 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Cors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Cors</a:t>
            </a:r>
            <a:r>
              <a:rPr lang="en-US" altLang="ko-KR" dirty="0"/>
              <a:t> </a:t>
            </a:r>
            <a:r>
              <a:rPr lang="ko-KR" altLang="en-US" dirty="0"/>
              <a:t>허용을 위한 설정 빈 객체를 생성해서 </a:t>
            </a:r>
            <a:r>
              <a:rPr lang="en-US" altLang="ko-KR" dirty="0" err="1"/>
              <a:t>HttpSecurity</a:t>
            </a:r>
            <a:r>
              <a:rPr lang="en-US" altLang="ko-KR" dirty="0"/>
              <a:t> </a:t>
            </a:r>
            <a:r>
              <a:rPr lang="ko-KR" altLang="en-US" dirty="0"/>
              <a:t>객체에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0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S3. SecurityOAuth2_x_x_x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spring-boot-starter : web, data-</a:t>
            </a:r>
            <a:r>
              <a:rPr lang="en-US" altLang="ko-KR" dirty="0" err="1"/>
              <a:t>jpa</a:t>
            </a:r>
            <a:r>
              <a:rPr lang="en-US" altLang="ko-KR" dirty="0"/>
              <a:t>, security, oauth2-client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add : </a:t>
            </a:r>
            <a:r>
              <a:rPr lang="en-US" altLang="ko-KR" dirty="0" err="1"/>
              <a:t>thymeleaf</a:t>
            </a:r>
            <a:r>
              <a:rPr lang="en-US" altLang="ko-KR" dirty="0"/>
              <a:t>, </a:t>
            </a:r>
            <a:r>
              <a:rPr lang="en-US" altLang="ko-KR" dirty="0" err="1"/>
              <a:t>devtools</a:t>
            </a:r>
            <a:r>
              <a:rPr lang="en-US" altLang="ko-KR" dirty="0"/>
              <a:t>, h2, </a:t>
            </a:r>
            <a:r>
              <a:rPr lang="en-US" altLang="ko-KR" dirty="0" err="1"/>
              <a:t>lombok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[Post] /login</a:t>
            </a:r>
            <a:r>
              <a:rPr lang="ko-KR" altLang="en-US" dirty="0"/>
              <a:t>을 요청 처리 과정은 </a:t>
            </a:r>
            <a:r>
              <a:rPr lang="en-US" altLang="ko-KR" dirty="0"/>
              <a:t>S1.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OAuth2 </a:t>
            </a:r>
            <a:r>
              <a:rPr lang="ko-KR" altLang="en-US" dirty="0"/>
              <a:t>로그인을 요청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application.properties</a:t>
            </a:r>
            <a:r>
              <a:rPr lang="ko-KR" altLang="en-US" dirty="0"/>
              <a:t>에 </a:t>
            </a:r>
            <a:r>
              <a:rPr lang="en-US" altLang="ko-KR" dirty="0"/>
              <a:t>oauth2 </a:t>
            </a:r>
            <a:r>
              <a:rPr lang="ko-KR" altLang="en-US" dirty="0"/>
              <a:t>로그인 관련 정보 입력되어 있어야 함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login.html</a:t>
            </a:r>
            <a:r>
              <a:rPr lang="ko-KR" altLang="en-US" dirty="0"/>
              <a:t>에서 </a:t>
            </a:r>
            <a:r>
              <a:rPr lang="en-US" altLang="ko-KR" dirty="0"/>
              <a:t>OAuth2 Service</a:t>
            </a:r>
            <a:r>
              <a:rPr lang="ko-KR" altLang="en-US" dirty="0"/>
              <a:t> 설정할 때</a:t>
            </a:r>
            <a:r>
              <a:rPr lang="en-US" altLang="ko-KR" dirty="0"/>
              <a:t> </a:t>
            </a:r>
            <a:r>
              <a:rPr lang="ko-KR" altLang="en-US" dirty="0"/>
              <a:t>등록했던 </a:t>
            </a:r>
            <a:r>
              <a:rPr lang="en-US" altLang="ko-KR" dirty="0"/>
              <a:t>URL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="/oauth2/authorization/google"&gt;</a:t>
            </a:r>
            <a:r>
              <a:rPr lang="ko-KR" altLang="en-US" dirty="0"/>
              <a:t>구글 로그인</a:t>
            </a:r>
            <a:r>
              <a:rPr lang="en-US" altLang="ko-KR" dirty="0"/>
              <a:t>&lt;/a&gt;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로그인에 성공하면 승인된 </a:t>
            </a:r>
            <a:r>
              <a:rPr lang="en-US" altLang="ko-KR" dirty="0"/>
              <a:t>Redirection URI</a:t>
            </a:r>
            <a:r>
              <a:rPr lang="ko-KR" altLang="en-US" dirty="0"/>
              <a:t>를 호출 </a:t>
            </a:r>
            <a:r>
              <a:rPr lang="en-US" altLang="ko-KR">
                <a:sym typeface="Wingdings" panose="05000000000000000000" pitchFamily="2" charset="2"/>
              </a:rPr>
              <a:t> OAuth </a:t>
            </a:r>
            <a:r>
              <a:rPr lang="en-US" altLang="ko-KR" dirty="0">
                <a:sym typeface="Wingdings" panose="05000000000000000000" pitchFamily="2" charset="2"/>
              </a:rPr>
              <a:t>Client</a:t>
            </a:r>
            <a:r>
              <a:rPr lang="ko-KR" altLang="en-US" dirty="0">
                <a:sym typeface="Wingdings" panose="05000000000000000000" pitchFamily="2" charset="2"/>
              </a:rPr>
              <a:t>가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oauth2-client</a:t>
            </a:r>
            <a:r>
              <a:rPr lang="ko-KR" altLang="en-US" dirty="0"/>
              <a:t>가 </a:t>
            </a:r>
            <a:r>
              <a:rPr lang="en-US" altLang="ko-KR" dirty="0"/>
              <a:t>DefaultOTuth2UserService</a:t>
            </a:r>
            <a:r>
              <a:rPr lang="ko-KR" altLang="en-US" dirty="0"/>
              <a:t>를 상속받아서 구현한 </a:t>
            </a:r>
            <a:r>
              <a:rPr lang="en-US" altLang="ko-KR" dirty="0" err="1"/>
              <a:t>loadUser</a:t>
            </a:r>
            <a:r>
              <a:rPr lang="ko-KR" altLang="en-US" dirty="0"/>
              <a:t>를 호출해서 </a:t>
            </a:r>
            <a:r>
              <a:rPr lang="en-US" altLang="ko-KR" dirty="0"/>
              <a:t>OAuth2User </a:t>
            </a:r>
            <a:r>
              <a:rPr lang="ko-KR" altLang="en-US" dirty="0"/>
              <a:t>객체를 생성해서 세션에 등록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예제에서는 </a:t>
            </a:r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OAuth2User</a:t>
            </a:r>
            <a:r>
              <a:rPr lang="ko-KR" altLang="en-US" dirty="0"/>
              <a:t>를 같이 처리할 수 있도록 동시에 구현한 </a:t>
            </a:r>
            <a:r>
              <a:rPr lang="en-US" altLang="ko-KR" dirty="0" err="1"/>
              <a:t>AuthUser</a:t>
            </a:r>
            <a:r>
              <a:rPr lang="ko-KR" altLang="en-US" dirty="0"/>
              <a:t>를 생성해서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8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S4. SecurityOAuth2JWT_x_x_x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spring-boot-starter : web, data-</a:t>
            </a:r>
            <a:r>
              <a:rPr lang="en-US" altLang="ko-KR" dirty="0" err="1"/>
              <a:t>jpa</a:t>
            </a:r>
            <a:r>
              <a:rPr lang="en-US" altLang="ko-KR" dirty="0"/>
              <a:t>, security, oauth2-client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add : </a:t>
            </a:r>
            <a:r>
              <a:rPr lang="en-US" altLang="ko-KR" dirty="0" err="1"/>
              <a:t>devtools</a:t>
            </a:r>
            <a:r>
              <a:rPr lang="en-US" altLang="ko-KR" dirty="0"/>
              <a:t>, h2, </a:t>
            </a:r>
            <a:r>
              <a:rPr lang="en-US" altLang="ko-KR" dirty="0" err="1"/>
              <a:t>lombok</a:t>
            </a:r>
            <a:r>
              <a:rPr lang="en-US" altLang="ko-KR" dirty="0"/>
              <a:t>,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java-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Filter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인가를 위한 필터를 작성은 </a:t>
            </a:r>
            <a:r>
              <a:rPr lang="en-US" altLang="ko-KR" dirty="0"/>
              <a:t>S2.</a:t>
            </a:r>
            <a:r>
              <a:rPr lang="ko-KR" altLang="en-US" dirty="0"/>
              <a:t>와 동일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OAuth2 </a:t>
            </a:r>
            <a:r>
              <a:rPr lang="ko-KR" altLang="en-US" dirty="0"/>
              <a:t>로그인이 성공한 뒤 </a:t>
            </a:r>
            <a:r>
              <a:rPr lang="en-US" altLang="ko-KR" dirty="0"/>
              <a:t>JWT</a:t>
            </a:r>
            <a:r>
              <a:rPr lang="ko-KR" altLang="en-US" dirty="0"/>
              <a:t>를 생성해서 응답 헤더에 추가하기 위한 </a:t>
            </a:r>
            <a:r>
              <a:rPr lang="ko-KR" altLang="en-US" dirty="0" err="1"/>
              <a:t>핸들러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.oauth2Login(</a:t>
            </a:r>
            <a:r>
              <a:rPr lang="en-US" altLang="ko-KR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oauth2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oauth2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.successHandler(</a:t>
            </a:r>
            <a:r>
              <a:rPr lang="en-US" altLang="ko-KR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oauth2SuccessHandler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이 </a:t>
            </a:r>
            <a:r>
              <a:rPr lang="ko-KR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핸들러는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SimpleUrlAuthenticationSuccessHandler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상속해서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2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OAuth2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설정 </a:t>
            </a:r>
            <a:r>
              <a:rPr lang="en-US" altLang="ko-KR" dirty="0"/>
              <a:t>- Google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spring.security.oauth2.client.registration.google.client-id=</a:t>
            </a:r>
            <a:r>
              <a:rPr lang="en-US" altLang="ko-K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*****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spring.security.oauth2.client.registration.google.client-secret=</a:t>
            </a:r>
            <a:r>
              <a:rPr lang="en-US" altLang="ko-K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*****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spring.security.oauth2.client.registration.google.scope=</a:t>
            </a:r>
            <a:r>
              <a:rPr lang="en-US" altLang="ko-KR" sz="18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email,profile</a:t>
            </a:r>
            <a:endParaRPr lang="en-US" altLang="ko-KR" sz="1800" dirty="0">
              <a:solidFill>
                <a:srgbClr val="2AA198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2AA198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구글 로그인 호출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OAuth2 Client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사용한다면 아래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로 고정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6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localhost:8080/</a:t>
            </a:r>
            <a:r>
              <a:rPr lang="en-US" altLang="ko-KR" sz="16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oauth2/authorization/google"</a:t>
            </a:r>
            <a:endParaRPr lang="en-US" altLang="ko-KR" sz="1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OAuth2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설정 </a:t>
            </a:r>
            <a:r>
              <a:rPr lang="en-US" altLang="ko-KR" dirty="0"/>
              <a:t>- Naver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spring.security.oauth2.client.registration.naver.client-id=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****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spring.security.oauth2.client.registration.naver.client-secret=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****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spring.security.oauth2.client.registration.naver.scope=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name,email</a:t>
            </a:r>
            <a:endParaRPr lang="en-US" altLang="ko-KR" sz="17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spring.security.oauth2.client.registration.naver.client-name=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Naver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spring.security.oauth2.client.registration.naver.redirect-uri=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http://localhost:8080/login/oauth2/code/naver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spring.security.oauth2.client.registration.naver.authorization-grant-type=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authorization_code</a:t>
            </a:r>
            <a:endParaRPr lang="en-US" altLang="ko-KR" sz="17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spring.security.oauth2.client.provider.naver.authorization-uri=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https://nid.naver.com/oauth2.0/authorize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spring.security.oauth2.client.provider.naver.token-uri=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https://nid.naver.com/oauth2.0/token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spring.security.oauth2.client.provider.naver.user-info-uri=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https://openapi.naver.com/v1/nid/me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spring.security.oauth2.client.provider.naver.user-name-attribute=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49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2F2B5-D4BE-441C-AEA9-84403D4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OAuth2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설정 </a:t>
            </a:r>
            <a:r>
              <a:rPr lang="en-US" altLang="ko-KR" dirty="0"/>
              <a:t>- </a:t>
            </a:r>
            <a:r>
              <a:rPr lang="en-US" altLang="ko-KR" dirty="0" err="1"/>
              <a:t>Kakao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3E283-62FE-474E-8B57-BD454C1D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spring.security.oauth2.client.registration.kakao.client-id=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{REST API </a:t>
            </a:r>
            <a:r>
              <a:rPr lang="ko-KR" altLang="en-US" sz="1700" dirty="0">
                <a:solidFill>
                  <a:srgbClr val="2AA198"/>
                </a:solidFill>
                <a:latin typeface="Consolas" panose="020B0609020204030204" pitchFamily="49" charset="0"/>
              </a:rPr>
              <a:t>키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spring.security.oauth2.client.registration.kakao.redirect-uri=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http://localhost:8080/login/oauth2/code/kakao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spring.security.oauth2.client.registration.kakao.client-authentication-method=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client_secret_post</a:t>
            </a:r>
            <a:endParaRPr lang="en-US" altLang="ko-KR" sz="17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spring.security.oauth2.client.registration.kakao.authorization-grant-type=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authorization_code</a:t>
            </a:r>
            <a:endParaRPr lang="en-US" altLang="ko-KR" sz="17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spring.security.oauth2.client.registration.kakao.scope=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profile_nickname,profile_image</a:t>
            </a:r>
            <a:endParaRPr lang="en-US" altLang="ko-KR" sz="17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spring.security.oauth2.client.registration.kakao.client-name=</a:t>
            </a:r>
            <a:r>
              <a:rPr lang="en-US" altLang="ko-KR" sz="1700" dirty="0" err="1">
                <a:solidFill>
                  <a:srgbClr val="2AA198"/>
                </a:solidFill>
                <a:latin typeface="Consolas" panose="020B0609020204030204" pitchFamily="49" charset="0"/>
              </a:rPr>
              <a:t>Kakao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spring.security.oauth2.client.provider.kakao.authorization-uri=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https://kauth.kakao.com/oauth/authorize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spring.security.oauth2.client.provider.kakao.token-uri=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https://kauth.kakao.com/oauth/token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spring.security.oauth2.client.provider.kakao.user-info-uri=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https://kapi.kakao.com/v2/user/me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spring.security.oauth2.client.provider.kakao.user-name-attribute=</a:t>
            </a:r>
            <a:r>
              <a:rPr lang="en-US" altLang="ko-KR" sz="1700" dirty="0">
                <a:solidFill>
                  <a:srgbClr val="2AA198"/>
                </a:solidFill>
                <a:latin typeface="Consolas" panose="020B0609020204030204" pitchFamily="49" charset="0"/>
              </a:rPr>
              <a:t>id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11471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941</Words>
  <Application>Microsoft Office PowerPoint</Application>
  <PresentationFormat>와이드스크린</PresentationFormat>
  <Paragraphs>82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SpringBootSecurity Project</vt:lpstr>
      <vt:lpstr>S1. Security_x_x_x</vt:lpstr>
      <vt:lpstr>S2. SecurityJWT_x_x_x</vt:lpstr>
      <vt:lpstr>S3. SecurityOAuth2_x_x_x</vt:lpstr>
      <vt:lpstr>S4. SecurityOAuth2JWT_x_x_x</vt:lpstr>
      <vt:lpstr>OAuth2 Client 설정 - Google</vt:lpstr>
      <vt:lpstr>OAuth2 Client 설정 - Naver</vt:lpstr>
      <vt:lpstr>OAuth2 Client 설정 - Kakao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Security</dc:title>
  <dc:creator>상현 이</dc:creator>
  <cp:lastModifiedBy>상현 이</cp:lastModifiedBy>
  <cp:revision>1</cp:revision>
  <dcterms:created xsi:type="dcterms:W3CDTF">2024-03-25T03:09:44Z</dcterms:created>
  <dcterms:modified xsi:type="dcterms:W3CDTF">2024-03-25T06:31:11Z</dcterms:modified>
</cp:coreProperties>
</file>