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3"/>
  </p:notesMasterIdLst>
  <p:sldIdLst>
    <p:sldId id="272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</p:sldIdLst>
  <p:sldSz cx="9144000" cy="5143500" type="screen16x9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49C1785-91F0-4D74-ADCC-168F8186B917}">
  <a:tblStyle styleId="{E49C1785-91F0-4D74-ADCC-168F8186B91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6E7"/>
          </a:solidFill>
        </a:fill>
      </a:tcStyle>
    </a:wholeTbl>
    <a:band1H>
      <a:tcStyle>
        <a:tcBdr/>
        <a:fill>
          <a:solidFill>
            <a:srgbClr val="FFECCB"/>
          </a:solidFill>
        </a:fill>
      </a:tcStyle>
    </a:band1H>
    <a:band1V>
      <a:tcStyle>
        <a:tcBdr/>
        <a:fill>
          <a:solidFill>
            <a:srgbClr val="FFECC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399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399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7"/>
            <a:ext cx="6616699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825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›"/>
              <a:defRPr/>
            </a:lvl1pPr>
            <a:lvl2pPr marL="534988" marR="0" lvl="1" indent="-90487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›"/>
              <a:defRPr/>
            </a:lvl2pPr>
            <a:lvl3pPr marL="896938" marR="0" lvl="2" indent="-84137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›"/>
              <a:defRPr/>
            </a:lvl3pPr>
            <a:lvl4pPr marL="1249363" marR="0" lvl="3" indent="-93662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›"/>
              <a:defRPr/>
            </a:lvl4pPr>
            <a:lvl5pPr marL="1622425" marR="0" lvl="4" indent="-85725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›"/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7" y="9428163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525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2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 Area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5287" y="1347787"/>
            <a:ext cx="2736850" cy="2808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1pPr>
            <a:lvl2pPr marL="541338" lvl="1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2pPr>
            <a:lvl3pPr marL="896938" lvl="2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3pPr>
            <a:lvl4pPr marL="1254125" lvl="3" indent="-60325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4pPr>
            <a:lvl5pPr lvl="4" rtl="0">
              <a:spcBef>
                <a:spcPts val="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3203575" y="1347787"/>
            <a:ext cx="2736850" cy="2808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1pPr>
            <a:lvl2pPr marL="541338" lvl="1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2pPr>
            <a:lvl3pPr marL="896938" lvl="2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3pPr>
            <a:lvl4pPr marL="1254125" lvl="3" indent="-60325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4pPr>
            <a:lvl5pPr lvl="4" rtl="0">
              <a:spcBef>
                <a:spcPts val="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6011862" y="1347787"/>
            <a:ext cx="2736850" cy="2808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1pPr>
            <a:lvl2pPr marL="541338" lvl="1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2pPr>
            <a:lvl3pPr marL="896938" lvl="2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3pPr>
            <a:lvl4pPr marL="1254125" lvl="3" indent="-60325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4pPr>
            <a:lvl5pPr lvl="4" rtl="0">
              <a:spcBef>
                <a:spcPts val="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2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our Content Area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95288" y="1347787"/>
            <a:ext cx="4140199" cy="1385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1pPr>
            <a:lvl2pPr marL="541338" lvl="1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2pPr>
            <a:lvl3pPr marL="896938" lvl="2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3pPr>
            <a:lvl4pPr marL="1254125" lvl="3" indent="-60325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606926" y="1347787"/>
            <a:ext cx="4141787" cy="1385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1pPr>
            <a:lvl2pPr marL="541338" lvl="1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2pPr>
            <a:lvl3pPr marL="896938" lvl="2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3pPr>
            <a:lvl4pPr marL="1254125" lvl="3" indent="-60325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2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395288" y="2787650"/>
            <a:ext cx="4140198" cy="1368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1pPr>
            <a:lvl2pPr marL="541338" lvl="1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2pPr>
            <a:lvl3pPr marL="896938" lvl="2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3pPr>
            <a:lvl4pPr marL="1254125" lvl="3" indent="-60325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4"/>
          </p:nvPr>
        </p:nvSpPr>
        <p:spPr>
          <a:xfrm>
            <a:off x="4606926" y="2787650"/>
            <a:ext cx="4141788" cy="1368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1pPr>
            <a:lvl2pPr marL="541338" lvl="1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2pPr>
            <a:lvl3pPr marL="896938" lvl="2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3pPr>
            <a:lvl4pPr marL="1254125" lvl="3" indent="-60325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(orange)">
    <p:bg>
      <p:bgPr>
        <a:solidFill>
          <a:schemeClr val="accen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95288" y="2257200"/>
            <a:ext cx="8353425" cy="189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184150" lvl="1" indent="6350" rtl="0">
              <a:lnSpc>
                <a:spcPct val="113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2pPr>
            <a:lvl3pPr marL="539750" lvl="2" indent="6350" rtl="0">
              <a:lnSpc>
                <a:spcPct val="113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3pPr>
            <a:lvl4pPr marL="895350" lvl="3" indent="6350" rtl="0">
              <a:lnSpc>
                <a:spcPct val="113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4pPr>
            <a:lvl5pPr marL="1257300" lvl="4" indent="12700" rtl="0">
              <a:lnSpc>
                <a:spcPct val="113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95288" y="1580400"/>
            <a:ext cx="8353425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72" name="Shape 172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6597652"/>
              <a:ext cx="9144000" cy="2603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8964611" y="0"/>
              <a:ext cx="179386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Shape 1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19" y="4381646"/>
            <a:ext cx="1857599" cy="570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501407" y="4665239"/>
            <a:ext cx="2726778" cy="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501407" y="4561587"/>
            <a:ext cx="2726778" cy="103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for Sender Information</a:t>
            </a:r>
          </a:p>
        </p:txBody>
      </p:sp>
      <p:cxnSp>
        <p:nvCxnSpPr>
          <p:cNvPr id="180" name="Shape 180"/>
          <p:cNvCxnSpPr/>
          <p:nvPr/>
        </p:nvCxnSpPr>
        <p:spPr>
          <a:xfrm>
            <a:off x="395288" y="4320705"/>
            <a:ext cx="8353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(black)"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95288" y="2257200"/>
            <a:ext cx="8353425" cy="189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184150" lvl="1" indent="6350" rtl="0">
              <a:lnSpc>
                <a:spcPct val="113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2pPr>
            <a:lvl3pPr marL="539750" lvl="2" indent="6350" rtl="0">
              <a:lnSpc>
                <a:spcPct val="113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3pPr>
            <a:lvl4pPr marL="895350" lvl="3" indent="6350" rtl="0">
              <a:lnSpc>
                <a:spcPct val="113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4pPr>
            <a:lvl5pPr marL="1257300" lvl="4" indent="12700" rtl="0">
              <a:lnSpc>
                <a:spcPct val="113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5288" y="1580400"/>
            <a:ext cx="8353425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87" name="Shape 187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8" name="Shape 188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964611" y="0"/>
              <a:ext cx="179386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2" name="Shape 1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19" y="4381646"/>
            <a:ext cx="1857599" cy="570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>
            <a:off x="395288" y="4320705"/>
            <a:ext cx="83534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Shape 194"/>
          <p:cNvSpPr txBox="1"/>
          <p:nvPr/>
        </p:nvSpPr>
        <p:spPr>
          <a:xfrm>
            <a:off x="3501407" y="4665239"/>
            <a:ext cx="2726778" cy="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501407" y="4561587"/>
            <a:ext cx="2726778" cy="103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Space for Sender Information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small Pictur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79389" y="195261"/>
            <a:ext cx="8785225" cy="2736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3600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Bitte decken Sie die schraffierte Fläche mit einem Bild ab.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cover the shaded area with a picture.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(24,4 x 7,6 cm)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03547" y="3111809"/>
            <a:ext cx="8172140" cy="41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503547" y="3457410"/>
            <a:ext cx="8172140" cy="842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503547" y="4299942"/>
            <a:ext cx="2628590" cy="3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4" name="Shape 64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6597652"/>
              <a:ext cx="9144000" cy="2603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8964611" y="0"/>
              <a:ext cx="179386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503239" y="0"/>
            <a:ext cx="2556592" cy="1310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03547" y="-425554"/>
            <a:ext cx="8640451" cy="359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46800" rIns="72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503547" y="-128550"/>
            <a:ext cx="0" cy="10037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Shape 72"/>
          <p:cNvCxnSpPr/>
          <p:nvPr/>
        </p:nvCxnSpPr>
        <p:spPr>
          <a:xfrm>
            <a:off x="3059832" y="-128550"/>
            <a:ext cx="0" cy="10037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73"/>
          <p:cNvCxnSpPr/>
          <p:nvPr/>
        </p:nvCxnSpPr>
        <p:spPr>
          <a:xfrm>
            <a:off x="-103431" y="1243480"/>
            <a:ext cx="0" cy="1338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74"/>
          <p:cNvCxnSpPr/>
          <p:nvPr/>
        </p:nvCxnSpPr>
        <p:spPr>
          <a:xfrm>
            <a:off x="-113607" y="-66919"/>
            <a:ext cx="0" cy="1338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5288" y="1347787"/>
            <a:ext cx="8353425" cy="30599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rtl="0">
              <a:spcBef>
                <a:spcPts val="0"/>
              </a:spcBef>
              <a:buClr>
                <a:schemeClr val="dk1"/>
              </a:buClr>
              <a:buFont typeface="Arial"/>
              <a:buChar char="›"/>
              <a:defRPr/>
            </a:lvl1pPr>
            <a:lvl2pPr marL="541338" lvl="1" indent="-58737" rtl="0">
              <a:spcBef>
                <a:spcPts val="0"/>
              </a:spcBef>
              <a:buClr>
                <a:schemeClr val="dk1"/>
              </a:buClr>
              <a:buFont typeface="Arial"/>
              <a:buChar char="›"/>
              <a:defRPr/>
            </a:lvl2pPr>
            <a:lvl3pPr marL="896938" lvl="2" indent="-58737" rtl="0">
              <a:spcBef>
                <a:spcPts val="0"/>
              </a:spcBef>
              <a:buClr>
                <a:schemeClr val="dk1"/>
              </a:buClr>
              <a:buFont typeface="Arial"/>
              <a:buChar char="›"/>
              <a:defRPr/>
            </a:lvl3pPr>
            <a:lvl4pPr marL="1254125" lvl="3" indent="-60325" rtl="0">
              <a:spcBef>
                <a:spcPts val="0"/>
              </a:spcBef>
              <a:buClr>
                <a:schemeClr val="dk1"/>
              </a:buClr>
              <a:buFont typeface="Arial"/>
              <a:buChar char="›"/>
              <a:defRPr/>
            </a:lvl4pPr>
            <a:lvl5pPr marL="1616075" lvl="4" indent="-53975" rtl="0">
              <a:spcBef>
                <a:spcPts val="0"/>
              </a:spcBef>
              <a:buClr>
                <a:schemeClr val="dk1"/>
              </a:buClr>
              <a:buFont typeface="Arial"/>
              <a:buChar char="›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2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ig Picture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79389" y="195263"/>
            <a:ext cx="8785225" cy="47529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Bitte decken Sie die schraffierte Fläche mit einem Bild ab.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cover the shaded area with a picture.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(24,4 x 13,2 cm)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503547" y="3110400"/>
            <a:ext cx="8172140" cy="41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503547" y="3456000"/>
            <a:ext cx="8172140" cy="11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503547" y="4299942"/>
            <a:ext cx="2628590" cy="3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0" y="6597652"/>
              <a:ext cx="9144000" cy="2603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8964611" y="0"/>
              <a:ext cx="179386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503239" y="0"/>
            <a:ext cx="2555875" cy="131127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03547" y="-425552"/>
            <a:ext cx="8640451" cy="359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46800" rIns="72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503547" y="-128550"/>
            <a:ext cx="0" cy="10037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3059832" y="-128550"/>
            <a:ext cx="0" cy="10037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Shape 95"/>
          <p:cNvCxnSpPr/>
          <p:nvPr/>
        </p:nvCxnSpPr>
        <p:spPr>
          <a:xfrm>
            <a:off x="-113607" y="-66919"/>
            <a:ext cx="0" cy="1338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96"/>
          <p:cNvCxnSpPr/>
          <p:nvPr/>
        </p:nvCxnSpPr>
        <p:spPr>
          <a:xfrm>
            <a:off x="-103431" y="1243480"/>
            <a:ext cx="0" cy="1338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(orange)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95288" y="1347787"/>
            <a:ext cx="8353425" cy="2808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184150" lvl="1" indent="-5715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›"/>
              <a:defRPr/>
            </a:lvl2pPr>
            <a:lvl3pPr marL="539750" lvl="2" indent="-5715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›"/>
              <a:defRPr/>
            </a:lvl3pPr>
            <a:lvl4pPr marL="895350" lvl="3" indent="-5715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›"/>
              <a:defRPr/>
            </a:lvl4pPr>
            <a:lvl5pPr marL="1257300" lvl="4" indent="-5080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›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04" name="Shape 104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6597652"/>
              <a:ext cx="9144000" cy="2603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8964611" y="0"/>
              <a:ext cx="179386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Shape 108"/>
          <p:cNvSpPr txBox="1"/>
          <p:nvPr/>
        </p:nvSpPr>
        <p:spPr>
          <a:xfrm>
            <a:off x="3501407" y="4665239"/>
            <a:ext cx="2726778" cy="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501407" y="4561587"/>
            <a:ext cx="2726778" cy="103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for Sender Information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395288" y="4320705"/>
            <a:ext cx="8353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19" y="4381646"/>
            <a:ext cx="1857599" cy="57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(black)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95288" y="1347787"/>
            <a:ext cx="8353425" cy="2808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184150" lvl="1" indent="-5715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›"/>
              <a:defRPr/>
            </a:lvl2pPr>
            <a:lvl3pPr marL="539750" lvl="2" indent="-5715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›"/>
              <a:defRPr/>
            </a:lvl3pPr>
            <a:lvl4pPr marL="895350" lvl="3" indent="-5715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›"/>
              <a:defRPr/>
            </a:lvl4pPr>
            <a:lvl5pPr marL="1257300" lvl="4" indent="-50800" rtl="0">
              <a:lnSpc>
                <a:spcPct val="113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›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19" name="Shape 119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6597652"/>
              <a:ext cx="9144000" cy="2603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8964611" y="0"/>
              <a:ext cx="179386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19" y="4381646"/>
            <a:ext cx="1857599" cy="570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/>
          <p:nvPr/>
        </p:nvCxnSpPr>
        <p:spPr>
          <a:xfrm>
            <a:off x="395288" y="4320705"/>
            <a:ext cx="83534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Shape 125"/>
          <p:cNvSpPr txBox="1"/>
          <p:nvPr/>
        </p:nvSpPr>
        <p:spPr>
          <a:xfrm>
            <a:off x="3501407" y="4665239"/>
            <a:ext cx="2726778" cy="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501407" y="4561587"/>
            <a:ext cx="2726778" cy="103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Space for Sender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op Content Area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95288" y="1347787"/>
            <a:ext cx="8353425" cy="1368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rtl="0"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1pPr>
            <a:lvl2pPr marL="541338" lvl="1" indent="-58737" rtl="0"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2pPr>
            <a:lvl3pPr marL="896938" lvl="2" indent="-58737" rtl="0"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3pPr>
            <a:lvl4pPr marL="1254125" lvl="3" indent="-60325" rtl="0"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4pPr>
            <a:lvl5pPr marL="1616075" lvl="4" indent="-53975" rtl="0"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2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ttom Content Area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95288" y="2787650"/>
            <a:ext cx="8353425" cy="1368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rtl="0"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1pPr>
            <a:lvl2pPr marL="541338" lvl="1" indent="-58737" rtl="0"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2pPr>
            <a:lvl3pPr marL="896938" lvl="2" indent="-58737" rtl="0"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3pPr>
            <a:lvl4pPr marL="1254125" lvl="3" indent="-60325" rtl="0"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4pPr>
            <a:lvl5pPr marL="1616075" lvl="4" indent="-53975" rtl="0">
              <a:spcBef>
                <a:spcPts val="0"/>
              </a:spcBef>
              <a:buClr>
                <a:schemeClr val="accent1"/>
              </a:buClr>
              <a:buFont typeface="Arial"/>
              <a:buChar char="›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2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eft Content Area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95288" y="1347787"/>
            <a:ext cx="4140199" cy="2808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508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1pPr>
            <a:lvl2pPr marL="541338" lvl="1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2pPr>
            <a:lvl3pPr marL="896938" lvl="2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3pPr>
            <a:lvl4pPr marL="1254125" lvl="3" indent="-60325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›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2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395288" y="4320705"/>
            <a:ext cx="8353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Shape 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51519" y="4381646"/>
            <a:ext cx="1857599" cy="570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20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95288" y="1342800"/>
            <a:ext cx="8353425" cy="2813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Char char="›"/>
              <a:defRPr/>
            </a:lvl1pPr>
            <a:lvl2pPr marL="541338" marR="0" lvl="1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Char char="›"/>
              <a:defRPr/>
            </a:lvl2pPr>
            <a:lvl3pPr marL="896938" marR="0" lvl="2" indent="-58737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Char char="›"/>
              <a:defRPr/>
            </a:lvl3pPr>
            <a:lvl4pPr marL="1254125" marR="0" lvl="3" indent="-60325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Char char="›"/>
              <a:defRPr/>
            </a:lvl4pPr>
            <a:lvl5pPr marL="1616075" marR="0" lvl="4" indent="-53975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/>
              <a:buChar char="›"/>
              <a:defRPr/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501407" y="4665239"/>
            <a:ext cx="2726778" cy="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3501407" y="4561587"/>
            <a:ext cx="2726778" cy="103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for Sender Information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o-RO" sz="700" dirty="0" smtClean="0">
                <a:solidFill>
                  <a:schemeClr val="dk1"/>
                </a:solidFill>
              </a:rPr>
              <a:t>24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ro-RO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838200" y="133350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Prezentare hardware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066800" y="2067519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/>
              <a:buChar char="›"/>
            </a:pPr>
            <a:r>
              <a:rPr lang="ro-RO" sz="1600" dirty="0" smtClean="0">
                <a:solidFill>
                  <a:schemeClr val="dk1"/>
                </a:solidFill>
              </a:rPr>
              <a:t>Daraban Petronela Stana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chemeClr val="dk1"/>
                </a:solidFill>
              </a:rPr>
              <a:t>24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pic>
        <p:nvPicPr>
          <p:cNvPr id="480" name="Shape 4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2910" y="642924"/>
            <a:ext cx="7643866" cy="3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/>
        </p:nvSpPr>
        <p:spPr>
          <a:xfrm>
            <a:off x="228600" y="9525"/>
            <a:ext cx="3581399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electrica - partiala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o-RO" sz="700" dirty="0" smtClean="0">
                <a:solidFill>
                  <a:schemeClr val="dk1"/>
                </a:solidFill>
              </a:rPr>
              <a:t>24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ro-RO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395288" y="1342800"/>
            <a:ext cx="8353425" cy="28132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/>
              <a:buChar char="›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Dimensiunea PCB-ului :</a:t>
            </a:r>
          </a:p>
          <a:p>
            <a:pPr marL="896938" marR="0" lvl="2" indent="-185737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/>
              <a:buChar char="›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150mm x 70mm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395288" y="303212"/>
            <a:ext cx="8353425" cy="720726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PCB outline defined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chemeClr val="dk1"/>
                </a:solidFill>
              </a:rPr>
              <a:t>24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2016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85918" y="857238"/>
            <a:ext cx="5153353" cy="34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353425" cy="720726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HW Architecture Concept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chemeClr val="dk1"/>
                </a:solidFill>
              </a:rPr>
              <a:t>24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pic>
        <p:nvPicPr>
          <p:cNvPr id="406" name="Shape 4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48244" y="819150"/>
            <a:ext cx="2666411" cy="33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 txBox="1"/>
          <p:nvPr/>
        </p:nvSpPr>
        <p:spPr>
          <a:xfrm>
            <a:off x="304800" y="133350"/>
            <a:ext cx="6629400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HW-SW interface specification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chemeClr val="dk1"/>
                </a:solidFill>
              </a:rPr>
              <a:t>24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pic>
        <p:nvPicPr>
          <p:cNvPr id="415" name="Shape 4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75754" y="133350"/>
            <a:ext cx="2535291" cy="407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chemeClr val="dk1"/>
                </a:solidFill>
              </a:rPr>
              <a:t>24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2016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538164" y="590550"/>
            <a:ext cx="8229600" cy="3622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/>
              <a:buChar char="›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genereaza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urmatoarele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semnale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</a:p>
          <a:p>
            <a:pPr marL="541338" marR="0" lvl="1" indent="-1857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/>
              <a:buChar char="›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PWM</a:t>
            </a:r>
          </a:p>
          <a:p>
            <a:pPr marL="541338" marR="0" lvl="1" indent="-185737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25000"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chemeClr val="dk1"/>
                </a:solidFill>
              </a:rPr>
              <a:t>24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228600" y="49213"/>
            <a:ext cx="8353425" cy="720726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Pozitionarea senzorilor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819150"/>
            <a:ext cx="2983899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chemeClr val="dk1"/>
                </a:solidFill>
              </a:rPr>
              <a:t>24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pic>
        <p:nvPicPr>
          <p:cNvPr id="452" name="Shape 4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74290" y="1581150"/>
            <a:ext cx="6414445" cy="26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619125" y="1016000"/>
            <a:ext cx="25908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Alimentarea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376238" y="133350"/>
            <a:ext cx="8353425" cy="720726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Start of schematic design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chemeClr val="dk1"/>
                </a:solidFill>
              </a:rPr>
              <a:t>24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pic>
        <p:nvPicPr>
          <p:cNvPr id="462" name="Shape 4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6532" y="666750"/>
            <a:ext cx="6414789" cy="360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738189" y="209550"/>
            <a:ext cx="2971799" cy="708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Motor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dt" idx="10"/>
          </p:nvPr>
        </p:nvSpPr>
        <p:spPr>
          <a:xfrm>
            <a:off x="6350485" y="455196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chemeClr val="dk1"/>
                </a:solidFill>
              </a:rPr>
              <a:t>24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</a:t>
            </a:r>
            <a:r>
              <a:rPr 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288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ftr" idx="11"/>
          </p:nvPr>
        </p:nvSpPr>
        <p:spPr>
          <a:xfrm>
            <a:off x="6350485" y="4665239"/>
            <a:ext cx="2001935" cy="11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Author, © Continental AG</a:t>
            </a:r>
          </a:p>
        </p:txBody>
      </p:sp>
      <p:pic>
        <p:nvPicPr>
          <p:cNvPr id="471" name="Shape 4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1538" y="642924"/>
            <a:ext cx="7221298" cy="364333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76200" y="100805"/>
            <a:ext cx="6019799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Microcontrollerul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schema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omotive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144</Words>
  <PresentationFormat>On-screen Show (16:9)</PresentationFormat>
  <Paragraphs>48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Automotive 16x9</vt:lpstr>
      <vt:lpstr>Slide 1</vt:lpstr>
      <vt:lpstr>HW Architecture Concept</vt:lpstr>
      <vt:lpstr>Slide 3</vt:lpstr>
      <vt:lpstr>Slide 4</vt:lpstr>
      <vt:lpstr>Slide 5</vt:lpstr>
      <vt:lpstr>Slide 6</vt:lpstr>
      <vt:lpstr>Start of schematic design</vt:lpstr>
      <vt:lpstr>Slide 8</vt:lpstr>
      <vt:lpstr>Slide 9</vt:lpstr>
      <vt:lpstr>Slide 10</vt:lpstr>
      <vt:lpstr>PCB outline defined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19</cp:revision>
  <dcterms:modified xsi:type="dcterms:W3CDTF">2016-03-22T21:46:00Z</dcterms:modified>
</cp:coreProperties>
</file>