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  <p:sldMasterId id="2147483723" r:id="rId2"/>
  </p:sldMasterIdLst>
  <p:sldIdLst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8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7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62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81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3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0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4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2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78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17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37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27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6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01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87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08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50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1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26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914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21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5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624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1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791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8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1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0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5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0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1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8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63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cadmium-red/WebFundamentals-Teamwor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569" y="2235200"/>
            <a:ext cx="11178862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http</a:t>
            </a:r>
            <a:r>
              <a:rPr lang="en-US" sz="32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://</a:t>
            </a:r>
            <a:r>
              <a:rPr lang="en-US" sz="32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github.com/cadmium-red/WebFundamentals-Teamwork</a:t>
            </a:r>
            <a:br>
              <a:rPr lang="en-US" sz="32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</a:br>
            <a:r>
              <a:rPr lang="en-US" sz="32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/>
            </a:r>
            <a:br>
              <a:rPr lang="en-US" sz="32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</a:br>
            <a:r>
              <a:rPr lang="en-US" sz="60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http://</a:t>
            </a:r>
            <a:r>
              <a:rPr lang="en-US" sz="60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harduni.lmarkov.com</a:t>
            </a:r>
            <a:r>
              <a:rPr lang="en-US" sz="32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/>
            </a:r>
            <a:br>
              <a:rPr lang="en-US" sz="32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</a:br>
            <a:endParaRPr lang="en-US" sz="320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264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Hardcore university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Web-fundamentals teamwork, </a:t>
            </a: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</a:t>
            </a: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cadmium-red</a:t>
            </a:r>
            <a:endParaRPr lang="en-US" sz="2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SoftUni</a:t>
            </a: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October 2014</a:t>
            </a:r>
            <a:endParaRPr lang="en-US" sz="2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https://fbcdn-sphotos-g-a.akamaihd.net/hphotos-ak-xap1/v/t1.0-9/9848_648911328480338_1621677021_n.png?oh=c128de1c1273999ee4f811f44563a19c&amp;oe=548765BE&amp;__gda__=1418635084_cdee03b3f46188854b056dbb37d516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243" y="4658933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4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name and purpose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6862" y="3138126"/>
            <a:ext cx="5934511" cy="35417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Name – </a:t>
            </a:r>
            <a:r>
              <a:rPr lang="en-US" sz="2800" dirty="0" smtClean="0"/>
              <a:t>“Hardcore University”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435" t="13365" r="1432"/>
          <a:stretch/>
        </p:blipFill>
        <p:spPr>
          <a:xfrm>
            <a:off x="5962919" y="1285117"/>
            <a:ext cx="5743978" cy="28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8" y="592428"/>
            <a:ext cx="8913812" cy="183094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smtClean="0"/>
              <a:t>Cadmium Red MEMBERS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>
          <a:xfrm>
            <a:off x="1983346" y="2777066"/>
            <a:ext cx="8760854" cy="3417672"/>
          </a:xfrm>
        </p:spPr>
        <p:txBody>
          <a:bodyPr>
            <a:noAutofit/>
          </a:bodyPr>
          <a:lstStyle/>
          <a:p>
            <a:r>
              <a:rPr lang="en-US" sz="2400" b="1" dirty="0" err="1"/>
              <a:t>Lyubomir</a:t>
            </a:r>
            <a:r>
              <a:rPr lang="en-US" sz="2400" b="1" dirty="0"/>
              <a:t> Markov (</a:t>
            </a:r>
            <a:r>
              <a:rPr lang="en-US" sz="2400" b="1" dirty="0" err="1" smtClean="0"/>
              <a:t>lmarkov</a:t>
            </a:r>
            <a:r>
              <a:rPr lang="en-US" sz="2400" b="1" dirty="0" smtClean="0"/>
              <a:t>)</a:t>
            </a:r>
          </a:p>
          <a:p>
            <a:r>
              <a:rPr lang="en-US" sz="2400" b="1" dirty="0" smtClean="0"/>
              <a:t>Petar </a:t>
            </a:r>
            <a:r>
              <a:rPr lang="en-US" sz="2400" b="1" dirty="0"/>
              <a:t>Marinov (Pe6o601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r>
              <a:rPr lang="en-US" sz="2400" b="1" dirty="0"/>
              <a:t>Krastyo Krastev (</a:t>
            </a:r>
            <a:r>
              <a:rPr lang="en-US" sz="2400" b="1" dirty="0" err="1"/>
              <a:t>krastevkrs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r>
              <a:rPr lang="en-US" sz="2400" b="1" dirty="0"/>
              <a:t>Stoyan </a:t>
            </a:r>
            <a:r>
              <a:rPr lang="en-US" sz="2400" b="1" dirty="0" err="1"/>
              <a:t>Kafaliev</a:t>
            </a:r>
            <a:r>
              <a:rPr lang="en-US" sz="2400" b="1" dirty="0"/>
              <a:t> (stoyan93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33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314" y="552463"/>
            <a:ext cx="5934508" cy="163988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Tools and resources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1280" y="2746141"/>
            <a:ext cx="5934511" cy="35417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GitHub</a:t>
            </a:r>
          </a:p>
          <a:p>
            <a:r>
              <a:rPr lang="en-US" sz="2000" dirty="0" smtClean="0"/>
              <a:t>Bootstrap</a:t>
            </a:r>
            <a:endParaRPr lang="en-US" sz="2000" dirty="0" smtClean="0"/>
          </a:p>
          <a:p>
            <a:r>
              <a:rPr lang="en-US" sz="2000" dirty="0" smtClean="0"/>
              <a:t>JavaScript</a:t>
            </a:r>
          </a:p>
          <a:p>
            <a:r>
              <a:rPr lang="en-US" sz="2000" dirty="0" smtClean="0"/>
              <a:t>PHP</a:t>
            </a:r>
            <a:endParaRPr lang="en-US" sz="2000" dirty="0" smtClean="0"/>
          </a:p>
          <a:p>
            <a:r>
              <a:rPr lang="en-US" sz="2000" dirty="0" smtClean="0"/>
              <a:t>Facebook, Skype</a:t>
            </a:r>
          </a:p>
        </p:txBody>
      </p:sp>
      <p:pic>
        <p:nvPicPr>
          <p:cNvPr id="2050" name="Picture 2" descr="https://encrypted-tbn1.gstatic.com/images?q=tbn:ANd9GcTipb47xhLPHf6EnkoPwU3b1uj0VyJNIuoXU7JhKtoH9rYjmbX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9" y="19261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1_Circuit">
  <a:themeElements>
    <a:clrScheme name="Custom 1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000000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109</TotalTime>
  <Words>57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1_Circuit</vt:lpstr>
      <vt:lpstr>http://github.com/cadmium-red/WebFundamentals-Teamwork  http://harduni.lmarkov.com </vt:lpstr>
      <vt:lpstr>Hardcore university</vt:lpstr>
      <vt:lpstr>Project name and purpose </vt:lpstr>
      <vt:lpstr>Cadmium Red MEMBERS</vt:lpstr>
      <vt:lpstr>Tools and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 ninja vs androids</dc:title>
  <dc:creator>Krastyo Krastev</dc:creator>
  <cp:lastModifiedBy>Krastyo Krastev</cp:lastModifiedBy>
  <cp:revision>10</cp:revision>
  <dcterms:created xsi:type="dcterms:W3CDTF">2014-09-18T06:53:52Z</dcterms:created>
  <dcterms:modified xsi:type="dcterms:W3CDTF">2014-10-28T10:27:33Z</dcterms:modified>
</cp:coreProperties>
</file>