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1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482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1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2107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8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66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6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9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ATM Program in Assembly (8086)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by </a:t>
            </a:r>
            <a:r>
              <a:rPr lang="en-US" dirty="0" err="1"/>
              <a:t>Mostafijur</a:t>
            </a:r>
            <a:r>
              <a:rPr lang="en-US" dirty="0"/>
              <a:t> </a:t>
            </a:r>
            <a:r>
              <a:rPr lang="en-US" dirty="0" smtClean="0"/>
              <a:t>Rahman, </a:t>
            </a:r>
            <a:r>
              <a:rPr dirty="0" smtClean="0"/>
              <a:t>Farhan </a:t>
            </a:r>
            <a:r>
              <a:rPr dirty="0" err="1" smtClean="0"/>
              <a:t>Ishrak</a:t>
            </a:r>
            <a:r>
              <a:rPr lang="en-US" dirty="0" smtClean="0"/>
              <a:t> </a:t>
            </a:r>
            <a:r>
              <a:rPr lang="en-US" dirty="0"/>
              <a:t>and</a:t>
            </a:r>
            <a:r>
              <a:rPr dirty="0" smtClean="0"/>
              <a:t> </a:t>
            </a:r>
            <a:r>
              <a:rPr dirty="0" err="1"/>
              <a:t>Touhidur</a:t>
            </a:r>
            <a:r>
              <a:rPr dirty="0"/>
              <a:t> </a:t>
            </a:r>
            <a:r>
              <a:rPr dirty="0" smtClean="0"/>
              <a:t>Rahman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• </a:t>
            </a:r>
            <a:r>
              <a:rPr dirty="0" err="1"/>
              <a:t>Touhidur</a:t>
            </a:r>
            <a:r>
              <a:rPr dirty="0"/>
              <a:t> Rahman - Main Menu and Deposit </a:t>
            </a:r>
            <a:r>
              <a:rPr dirty="0" smtClean="0"/>
              <a:t>Feature</a:t>
            </a:r>
            <a:endParaRPr lang="en-US" dirty="0" smtClean="0"/>
          </a:p>
          <a:p>
            <a:r>
              <a:rPr lang="en-US" dirty="0"/>
              <a:t>• Farhan </a:t>
            </a:r>
            <a:r>
              <a:rPr lang="en-US" dirty="0" err="1"/>
              <a:t>Ishrak</a:t>
            </a:r>
            <a:r>
              <a:rPr lang="en-US" dirty="0"/>
              <a:t> - PIN Authentication and Balance </a:t>
            </a:r>
            <a:r>
              <a:rPr lang="en-US" dirty="0" smtClean="0"/>
              <a:t>Check</a:t>
            </a:r>
            <a:endParaRPr dirty="0"/>
          </a:p>
          <a:p>
            <a:r>
              <a:rPr dirty="0"/>
              <a:t>• </a:t>
            </a:r>
            <a:r>
              <a:rPr dirty="0" err="1"/>
              <a:t>Mostafijur</a:t>
            </a:r>
            <a:r>
              <a:rPr dirty="0"/>
              <a:t> Rahman - Withdraw, Change PIN, Exit, and UI Messages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This Assembly language project simulates a simple ATM system.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Features:</a:t>
            </a:r>
          </a:p>
          <a:p>
            <a:r>
              <a:rPr dirty="0"/>
              <a:t>• PIN Authentication</a:t>
            </a:r>
          </a:p>
          <a:p>
            <a:r>
              <a:rPr dirty="0"/>
              <a:t>• Balance Checking</a:t>
            </a:r>
          </a:p>
          <a:p>
            <a:r>
              <a:rPr dirty="0"/>
              <a:t>• Deposit </a:t>
            </a:r>
            <a:endParaRPr lang="en-US" dirty="0" smtClean="0"/>
          </a:p>
          <a:p>
            <a:r>
              <a:rPr lang="en-US" dirty="0"/>
              <a:t>• </a:t>
            </a:r>
            <a:r>
              <a:rPr dirty="0" smtClean="0"/>
              <a:t>Withdraw</a:t>
            </a:r>
            <a:endParaRPr dirty="0"/>
          </a:p>
          <a:p>
            <a:r>
              <a:rPr dirty="0"/>
              <a:t>• Change </a:t>
            </a:r>
            <a:r>
              <a:rPr dirty="0" smtClean="0"/>
              <a:t>PIN</a:t>
            </a:r>
            <a:endParaRPr lang="en-US" dirty="0" smtClean="0"/>
          </a:p>
          <a:p>
            <a:r>
              <a:rPr lang="en-US" dirty="0" smtClean="0"/>
              <a:t>UI message like insufficient funds , 3 attempt only </a:t>
            </a:r>
            <a:endParaRPr dirty="0"/>
          </a:p>
          <a:p>
            <a:r>
              <a:rPr dirty="0"/>
              <a:t>• Exit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Users must enter the correct 4-digit PIN (default: 1234)</a:t>
            </a:r>
          </a:p>
          <a:p>
            <a:r>
              <a:t>• 3 attempts allowed</a:t>
            </a:r>
          </a:p>
          <a:p>
            <a:r>
              <a:t>• If incorrect after 3 attempts, card is blocked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Deposit and Withdraw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Deposit: User inputs amount digit by digit</a:t>
            </a:r>
          </a:p>
          <a:p>
            <a:r>
              <a:t>• Withdraw: Checks for sufficient balance before allowing</a:t>
            </a:r>
          </a:p>
          <a:p>
            <a:r>
              <a:t>• Balance is updated accordingly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 PIN &amp; Check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Change PIN: User can update their 4-digit PIN</a:t>
            </a:r>
          </a:p>
          <a:p>
            <a:r>
              <a:t>• Balance: Displays current balance after each operation</a:t>
            </a:r>
          </a:p>
          <a:p>
            <a:r>
              <a:t>• Output converted to ASCII for display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176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ATM Program in Assembly (8086)</vt:lpstr>
      <vt:lpstr>Team Member Contributions</vt:lpstr>
      <vt:lpstr>Program Overview</vt:lpstr>
      <vt:lpstr>PIN Authentication</vt:lpstr>
      <vt:lpstr>Deposit and Withdraw</vt:lpstr>
      <vt:lpstr>Change PIN &amp; Check Balance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Program in Assembly (8086)</dc:title>
  <dc:subject/>
  <dc:creator/>
  <cp:keywords/>
  <dc:description>generated using python-pptx</dc:description>
  <cp:lastModifiedBy>ASUS</cp:lastModifiedBy>
  <cp:revision>6</cp:revision>
  <dcterms:created xsi:type="dcterms:W3CDTF">2013-01-27T09:14:16Z</dcterms:created>
  <dcterms:modified xsi:type="dcterms:W3CDTF">2025-05-13T15:04:53Z</dcterms:modified>
  <cp:category/>
</cp:coreProperties>
</file>