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56"/>
    <p:restoredTop sz="94654"/>
  </p:normalViewPr>
  <p:slideViewPr>
    <p:cSldViewPr snapToGrid="0" snapToObjects="1">
      <p:cViewPr varScale="1">
        <p:scale>
          <a:sx n="83" d="100"/>
          <a:sy n="83" d="100"/>
        </p:scale>
        <p:origin x="11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89F7-5179-8044-890D-4FB38D9853DE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2F36-6618-DC49-9D2F-95ECCC8F2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645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89F7-5179-8044-890D-4FB38D9853DE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2F36-6618-DC49-9D2F-95ECCC8F2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50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89F7-5179-8044-890D-4FB38D9853DE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2F36-6618-DC49-9D2F-95ECCC8F2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65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89F7-5179-8044-890D-4FB38D9853DE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2F36-6618-DC49-9D2F-95ECCC8F2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36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89F7-5179-8044-890D-4FB38D9853DE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2F36-6618-DC49-9D2F-95ECCC8F2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39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89F7-5179-8044-890D-4FB38D9853DE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2F36-6618-DC49-9D2F-95ECCC8F2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40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89F7-5179-8044-890D-4FB38D9853DE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2F36-6618-DC49-9D2F-95ECCC8F2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88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89F7-5179-8044-890D-4FB38D9853DE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2F36-6618-DC49-9D2F-95ECCC8F2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99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89F7-5179-8044-890D-4FB38D9853DE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2F36-6618-DC49-9D2F-95ECCC8F2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1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89F7-5179-8044-890D-4FB38D9853DE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2F36-6618-DC49-9D2F-95ECCC8F2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18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89F7-5179-8044-890D-4FB38D9853DE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2F36-6618-DC49-9D2F-95ECCC8F2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83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C89F7-5179-8044-890D-4FB38D9853DE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42F36-6618-DC49-9D2F-95ECCC8F2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0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702484" y="719666"/>
            <a:ext cx="8124474" cy="5418667"/>
            <a:chOff x="2035525" y="719666"/>
            <a:chExt cx="8124474" cy="5418667"/>
          </a:xfrm>
        </p:grpSpPr>
        <p:sp>
          <p:nvSpPr>
            <p:cNvPr id="25" name="Freeform 24"/>
            <p:cNvSpPr/>
            <p:nvPr/>
          </p:nvSpPr>
          <p:spPr>
            <a:xfrm>
              <a:off x="7540858" y="719666"/>
              <a:ext cx="2619141" cy="5418667"/>
            </a:xfrm>
            <a:custGeom>
              <a:avLst/>
              <a:gdLst>
                <a:gd name="connsiteX0" fmla="*/ 0 w 2619141"/>
                <a:gd name="connsiteY0" fmla="*/ 261914 h 5418667"/>
                <a:gd name="connsiteX1" fmla="*/ 261914 w 2619141"/>
                <a:gd name="connsiteY1" fmla="*/ 0 h 5418667"/>
                <a:gd name="connsiteX2" fmla="*/ 2357227 w 2619141"/>
                <a:gd name="connsiteY2" fmla="*/ 0 h 5418667"/>
                <a:gd name="connsiteX3" fmla="*/ 2619141 w 2619141"/>
                <a:gd name="connsiteY3" fmla="*/ 261914 h 5418667"/>
                <a:gd name="connsiteX4" fmla="*/ 2619141 w 2619141"/>
                <a:gd name="connsiteY4" fmla="*/ 5156753 h 5418667"/>
                <a:gd name="connsiteX5" fmla="*/ 2357227 w 2619141"/>
                <a:gd name="connsiteY5" fmla="*/ 5418667 h 5418667"/>
                <a:gd name="connsiteX6" fmla="*/ 261914 w 2619141"/>
                <a:gd name="connsiteY6" fmla="*/ 5418667 h 5418667"/>
                <a:gd name="connsiteX7" fmla="*/ 0 w 2619141"/>
                <a:gd name="connsiteY7" fmla="*/ 5156753 h 5418667"/>
                <a:gd name="connsiteX8" fmla="*/ 0 w 2619141"/>
                <a:gd name="connsiteY8" fmla="*/ 261914 h 5418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19141" h="5418667">
                  <a:moveTo>
                    <a:pt x="0" y="261914"/>
                  </a:moveTo>
                  <a:cubicBezTo>
                    <a:pt x="0" y="117263"/>
                    <a:pt x="117263" y="0"/>
                    <a:pt x="261914" y="0"/>
                  </a:cubicBezTo>
                  <a:lnTo>
                    <a:pt x="2357227" y="0"/>
                  </a:lnTo>
                  <a:cubicBezTo>
                    <a:pt x="2501878" y="0"/>
                    <a:pt x="2619141" y="117263"/>
                    <a:pt x="2619141" y="261914"/>
                  </a:cubicBezTo>
                  <a:lnTo>
                    <a:pt x="2619141" y="5156753"/>
                  </a:lnTo>
                  <a:cubicBezTo>
                    <a:pt x="2619141" y="5301404"/>
                    <a:pt x="2501878" y="5418667"/>
                    <a:pt x="2357227" y="5418667"/>
                  </a:cubicBezTo>
                  <a:lnTo>
                    <a:pt x="261914" y="5418667"/>
                  </a:lnTo>
                  <a:cubicBezTo>
                    <a:pt x="117263" y="5418667"/>
                    <a:pt x="0" y="5301404"/>
                    <a:pt x="0" y="5156753"/>
                  </a:cubicBezTo>
                  <a:lnTo>
                    <a:pt x="0" y="261914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6464" tIns="156464" rIns="156464" bIns="3949531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4786430" y="719666"/>
              <a:ext cx="2619141" cy="5418667"/>
            </a:xfrm>
            <a:custGeom>
              <a:avLst/>
              <a:gdLst>
                <a:gd name="connsiteX0" fmla="*/ 0 w 2619141"/>
                <a:gd name="connsiteY0" fmla="*/ 261914 h 5418667"/>
                <a:gd name="connsiteX1" fmla="*/ 261914 w 2619141"/>
                <a:gd name="connsiteY1" fmla="*/ 0 h 5418667"/>
                <a:gd name="connsiteX2" fmla="*/ 2357227 w 2619141"/>
                <a:gd name="connsiteY2" fmla="*/ 0 h 5418667"/>
                <a:gd name="connsiteX3" fmla="*/ 2619141 w 2619141"/>
                <a:gd name="connsiteY3" fmla="*/ 261914 h 5418667"/>
                <a:gd name="connsiteX4" fmla="*/ 2619141 w 2619141"/>
                <a:gd name="connsiteY4" fmla="*/ 5156753 h 5418667"/>
                <a:gd name="connsiteX5" fmla="*/ 2357227 w 2619141"/>
                <a:gd name="connsiteY5" fmla="*/ 5418667 h 5418667"/>
                <a:gd name="connsiteX6" fmla="*/ 261914 w 2619141"/>
                <a:gd name="connsiteY6" fmla="*/ 5418667 h 5418667"/>
                <a:gd name="connsiteX7" fmla="*/ 0 w 2619141"/>
                <a:gd name="connsiteY7" fmla="*/ 5156753 h 5418667"/>
                <a:gd name="connsiteX8" fmla="*/ 0 w 2619141"/>
                <a:gd name="connsiteY8" fmla="*/ 261914 h 5418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19141" h="5418667">
                  <a:moveTo>
                    <a:pt x="0" y="261914"/>
                  </a:moveTo>
                  <a:cubicBezTo>
                    <a:pt x="0" y="117263"/>
                    <a:pt x="117263" y="0"/>
                    <a:pt x="261914" y="0"/>
                  </a:cubicBezTo>
                  <a:lnTo>
                    <a:pt x="2357227" y="0"/>
                  </a:lnTo>
                  <a:cubicBezTo>
                    <a:pt x="2501878" y="0"/>
                    <a:pt x="2619141" y="117263"/>
                    <a:pt x="2619141" y="261914"/>
                  </a:cubicBezTo>
                  <a:lnTo>
                    <a:pt x="2619141" y="5156753"/>
                  </a:lnTo>
                  <a:cubicBezTo>
                    <a:pt x="2619141" y="5301404"/>
                    <a:pt x="2501878" y="5418667"/>
                    <a:pt x="2357227" y="5418667"/>
                  </a:cubicBezTo>
                  <a:lnTo>
                    <a:pt x="261914" y="5418667"/>
                  </a:lnTo>
                  <a:cubicBezTo>
                    <a:pt x="117263" y="5418667"/>
                    <a:pt x="0" y="5301404"/>
                    <a:pt x="0" y="5156753"/>
                  </a:cubicBezTo>
                  <a:lnTo>
                    <a:pt x="0" y="261914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6464" tIns="156464" rIns="156464" bIns="3949531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 dirty="0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2035525" y="719666"/>
              <a:ext cx="2619141" cy="5418667"/>
            </a:xfrm>
            <a:custGeom>
              <a:avLst/>
              <a:gdLst>
                <a:gd name="connsiteX0" fmla="*/ 0 w 2619141"/>
                <a:gd name="connsiteY0" fmla="*/ 261914 h 5418667"/>
                <a:gd name="connsiteX1" fmla="*/ 261914 w 2619141"/>
                <a:gd name="connsiteY1" fmla="*/ 0 h 5418667"/>
                <a:gd name="connsiteX2" fmla="*/ 2357227 w 2619141"/>
                <a:gd name="connsiteY2" fmla="*/ 0 h 5418667"/>
                <a:gd name="connsiteX3" fmla="*/ 2619141 w 2619141"/>
                <a:gd name="connsiteY3" fmla="*/ 261914 h 5418667"/>
                <a:gd name="connsiteX4" fmla="*/ 2619141 w 2619141"/>
                <a:gd name="connsiteY4" fmla="*/ 5156753 h 5418667"/>
                <a:gd name="connsiteX5" fmla="*/ 2357227 w 2619141"/>
                <a:gd name="connsiteY5" fmla="*/ 5418667 h 5418667"/>
                <a:gd name="connsiteX6" fmla="*/ 261914 w 2619141"/>
                <a:gd name="connsiteY6" fmla="*/ 5418667 h 5418667"/>
                <a:gd name="connsiteX7" fmla="*/ 0 w 2619141"/>
                <a:gd name="connsiteY7" fmla="*/ 5156753 h 5418667"/>
                <a:gd name="connsiteX8" fmla="*/ 0 w 2619141"/>
                <a:gd name="connsiteY8" fmla="*/ 261914 h 5418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19141" h="5418667">
                  <a:moveTo>
                    <a:pt x="0" y="261914"/>
                  </a:moveTo>
                  <a:cubicBezTo>
                    <a:pt x="0" y="117263"/>
                    <a:pt x="117263" y="0"/>
                    <a:pt x="261914" y="0"/>
                  </a:cubicBezTo>
                  <a:lnTo>
                    <a:pt x="2357227" y="0"/>
                  </a:lnTo>
                  <a:cubicBezTo>
                    <a:pt x="2501878" y="0"/>
                    <a:pt x="2619141" y="117263"/>
                    <a:pt x="2619141" y="261914"/>
                  </a:cubicBezTo>
                  <a:lnTo>
                    <a:pt x="2619141" y="5156753"/>
                  </a:lnTo>
                  <a:cubicBezTo>
                    <a:pt x="2619141" y="5301404"/>
                    <a:pt x="2501878" y="5418667"/>
                    <a:pt x="2357227" y="5418667"/>
                  </a:cubicBezTo>
                  <a:lnTo>
                    <a:pt x="261914" y="5418667"/>
                  </a:lnTo>
                  <a:cubicBezTo>
                    <a:pt x="117263" y="5418667"/>
                    <a:pt x="0" y="5301404"/>
                    <a:pt x="0" y="5156753"/>
                  </a:cubicBezTo>
                  <a:lnTo>
                    <a:pt x="0" y="261914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3576" tIns="163576" rIns="163576" bIns="3956643" numCol="1" spcCol="1270" anchor="t" anchorCtr="0">
              <a:noAutofit/>
            </a:bodyPr>
            <a:lstStyle/>
            <a:p>
              <a:pPr lvl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300" kern="1200"/>
            </a:p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800" kern="1200" dirty="0"/>
            </a:p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800" kern="1200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2277773" y="3240541"/>
              <a:ext cx="1808041" cy="525222"/>
            </a:xfrm>
            <a:custGeom>
              <a:avLst/>
              <a:gdLst>
                <a:gd name="connsiteX0" fmla="*/ 0 w 1620000"/>
                <a:gd name="connsiteY0" fmla="*/ 32941 h 329406"/>
                <a:gd name="connsiteX1" fmla="*/ 32941 w 1620000"/>
                <a:gd name="connsiteY1" fmla="*/ 0 h 329406"/>
                <a:gd name="connsiteX2" fmla="*/ 1587059 w 1620000"/>
                <a:gd name="connsiteY2" fmla="*/ 0 h 329406"/>
                <a:gd name="connsiteX3" fmla="*/ 1620000 w 1620000"/>
                <a:gd name="connsiteY3" fmla="*/ 32941 h 329406"/>
                <a:gd name="connsiteX4" fmla="*/ 1620000 w 1620000"/>
                <a:gd name="connsiteY4" fmla="*/ 296465 h 329406"/>
                <a:gd name="connsiteX5" fmla="*/ 1587059 w 1620000"/>
                <a:gd name="connsiteY5" fmla="*/ 329406 h 329406"/>
                <a:gd name="connsiteX6" fmla="*/ 32941 w 1620000"/>
                <a:gd name="connsiteY6" fmla="*/ 329406 h 329406"/>
                <a:gd name="connsiteX7" fmla="*/ 0 w 1620000"/>
                <a:gd name="connsiteY7" fmla="*/ 296465 h 329406"/>
                <a:gd name="connsiteX8" fmla="*/ 0 w 1620000"/>
                <a:gd name="connsiteY8" fmla="*/ 32941 h 329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0000" h="329406">
                  <a:moveTo>
                    <a:pt x="0" y="32941"/>
                  </a:moveTo>
                  <a:cubicBezTo>
                    <a:pt x="0" y="14748"/>
                    <a:pt x="14748" y="0"/>
                    <a:pt x="32941" y="0"/>
                  </a:cubicBezTo>
                  <a:lnTo>
                    <a:pt x="1587059" y="0"/>
                  </a:lnTo>
                  <a:cubicBezTo>
                    <a:pt x="1605252" y="0"/>
                    <a:pt x="1620000" y="14748"/>
                    <a:pt x="1620000" y="32941"/>
                  </a:cubicBezTo>
                  <a:lnTo>
                    <a:pt x="1620000" y="296465"/>
                  </a:lnTo>
                  <a:cubicBezTo>
                    <a:pt x="1620000" y="314658"/>
                    <a:pt x="1605252" y="329406"/>
                    <a:pt x="1587059" y="329406"/>
                  </a:cubicBezTo>
                  <a:lnTo>
                    <a:pt x="32941" y="329406"/>
                  </a:lnTo>
                  <a:cubicBezTo>
                    <a:pt x="14748" y="329406"/>
                    <a:pt x="0" y="314658"/>
                    <a:pt x="0" y="296465"/>
                  </a:cubicBezTo>
                  <a:lnTo>
                    <a:pt x="0" y="32941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728" tIns="14728" rIns="14728" bIns="14728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50" kern="1200" dirty="0" smtClean="0"/>
                <a:t>Application</a:t>
              </a:r>
            </a:p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50" kern="1200" dirty="0" smtClean="0"/>
                <a:t>(JQUERY/AJAX)</a:t>
              </a:r>
              <a:endParaRPr lang="en-US" sz="1050" kern="1200" dirty="0"/>
            </a:p>
          </p:txBody>
        </p:sp>
        <p:sp>
          <p:nvSpPr>
            <p:cNvPr id="29" name="Freeform 28"/>
            <p:cNvSpPr/>
            <p:nvPr/>
          </p:nvSpPr>
          <p:spPr>
            <a:xfrm rot="18651836">
              <a:off x="3765109" y="2704480"/>
              <a:ext cx="1838752" cy="10942"/>
            </a:xfrm>
            <a:custGeom>
              <a:avLst/>
              <a:gdLst>
                <a:gd name="connsiteX0" fmla="*/ 0 w 1838752"/>
                <a:gd name="connsiteY0" fmla="*/ 5471 h 10942"/>
                <a:gd name="connsiteX1" fmla="*/ 1838752 w 1838752"/>
                <a:gd name="connsiteY1" fmla="*/ 5471 h 10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38752" h="10942">
                  <a:moveTo>
                    <a:pt x="0" y="5471"/>
                  </a:moveTo>
                  <a:lnTo>
                    <a:pt x="1838752" y="5471"/>
                  </a:lnTo>
                </a:path>
              </a:pathLst>
            </a:custGeom>
            <a:noFill/>
            <a:ln>
              <a:noFill/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6106" tIns="-40498" rIns="886108" bIns="-40498" numCol="1" spcCol="1270" anchor="ctr" anchorCtr="0">
              <a:noAutofit/>
            </a:bodyPr>
            <a:lstStyle/>
            <a:p>
              <a:pPr lvl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00" kern="1200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5286000" y="1856180"/>
              <a:ext cx="1620000" cy="316959"/>
            </a:xfrm>
            <a:custGeom>
              <a:avLst/>
              <a:gdLst>
                <a:gd name="connsiteX0" fmla="*/ 0 w 1620000"/>
                <a:gd name="connsiteY0" fmla="*/ 31696 h 316958"/>
                <a:gd name="connsiteX1" fmla="*/ 31696 w 1620000"/>
                <a:gd name="connsiteY1" fmla="*/ 0 h 316958"/>
                <a:gd name="connsiteX2" fmla="*/ 1588304 w 1620000"/>
                <a:gd name="connsiteY2" fmla="*/ 0 h 316958"/>
                <a:gd name="connsiteX3" fmla="*/ 1620000 w 1620000"/>
                <a:gd name="connsiteY3" fmla="*/ 31696 h 316958"/>
                <a:gd name="connsiteX4" fmla="*/ 1620000 w 1620000"/>
                <a:gd name="connsiteY4" fmla="*/ 285262 h 316958"/>
                <a:gd name="connsiteX5" fmla="*/ 1588304 w 1620000"/>
                <a:gd name="connsiteY5" fmla="*/ 316958 h 316958"/>
                <a:gd name="connsiteX6" fmla="*/ 31696 w 1620000"/>
                <a:gd name="connsiteY6" fmla="*/ 316958 h 316958"/>
                <a:gd name="connsiteX7" fmla="*/ 0 w 1620000"/>
                <a:gd name="connsiteY7" fmla="*/ 285262 h 316958"/>
                <a:gd name="connsiteX8" fmla="*/ 0 w 1620000"/>
                <a:gd name="connsiteY8" fmla="*/ 31696 h 316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0000" h="316958">
                  <a:moveTo>
                    <a:pt x="1620000" y="31697"/>
                  </a:moveTo>
                  <a:cubicBezTo>
                    <a:pt x="1620000" y="14192"/>
                    <a:pt x="1605809" y="1"/>
                    <a:pt x="1588304" y="1"/>
                  </a:cubicBezTo>
                  <a:lnTo>
                    <a:pt x="31696" y="1"/>
                  </a:lnTo>
                  <a:cubicBezTo>
                    <a:pt x="14191" y="1"/>
                    <a:pt x="0" y="14192"/>
                    <a:pt x="0" y="31697"/>
                  </a:cubicBezTo>
                  <a:lnTo>
                    <a:pt x="0" y="285261"/>
                  </a:lnTo>
                  <a:cubicBezTo>
                    <a:pt x="0" y="302766"/>
                    <a:pt x="14191" y="316957"/>
                    <a:pt x="31696" y="316957"/>
                  </a:cubicBezTo>
                  <a:lnTo>
                    <a:pt x="1588304" y="316957"/>
                  </a:lnTo>
                  <a:cubicBezTo>
                    <a:pt x="1605809" y="316957"/>
                    <a:pt x="1620000" y="302766"/>
                    <a:pt x="1620000" y="285261"/>
                  </a:cubicBezTo>
                  <a:lnTo>
                    <a:pt x="1620000" y="31697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173" tIns="18173" rIns="18173" bIns="18174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BIZ</a:t>
              </a:r>
              <a:endParaRPr lang="en-US" sz="1400" kern="1200" dirty="0"/>
            </a:p>
          </p:txBody>
        </p:sp>
        <p:sp>
          <p:nvSpPr>
            <p:cNvPr id="31" name="Freeform 30"/>
            <p:cNvSpPr/>
            <p:nvPr/>
          </p:nvSpPr>
          <p:spPr>
            <a:xfrm rot="21528414">
              <a:off x="6905878" y="1997369"/>
              <a:ext cx="1135254" cy="10942"/>
            </a:xfrm>
            <a:custGeom>
              <a:avLst/>
              <a:gdLst>
                <a:gd name="connsiteX0" fmla="*/ 0 w 1135254"/>
                <a:gd name="connsiteY0" fmla="*/ 5471 h 10942"/>
                <a:gd name="connsiteX1" fmla="*/ 1135254 w 1135254"/>
                <a:gd name="connsiteY1" fmla="*/ 5471 h 10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35254" h="10942">
                  <a:moveTo>
                    <a:pt x="0" y="5471"/>
                  </a:moveTo>
                  <a:lnTo>
                    <a:pt x="1135254" y="5471"/>
                  </a:lnTo>
                </a:path>
              </a:pathLst>
            </a:custGeom>
            <a:noFill/>
            <a:ln>
              <a:noFill/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1945" tIns="-22910" rIns="551946" bIns="-22911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8041010" y="1826318"/>
              <a:ext cx="1620000" cy="329406"/>
            </a:xfrm>
            <a:custGeom>
              <a:avLst/>
              <a:gdLst>
                <a:gd name="connsiteX0" fmla="*/ 0 w 1620000"/>
                <a:gd name="connsiteY0" fmla="*/ 32941 h 329406"/>
                <a:gd name="connsiteX1" fmla="*/ 32941 w 1620000"/>
                <a:gd name="connsiteY1" fmla="*/ 0 h 329406"/>
                <a:gd name="connsiteX2" fmla="*/ 1587059 w 1620000"/>
                <a:gd name="connsiteY2" fmla="*/ 0 h 329406"/>
                <a:gd name="connsiteX3" fmla="*/ 1620000 w 1620000"/>
                <a:gd name="connsiteY3" fmla="*/ 32941 h 329406"/>
                <a:gd name="connsiteX4" fmla="*/ 1620000 w 1620000"/>
                <a:gd name="connsiteY4" fmla="*/ 296465 h 329406"/>
                <a:gd name="connsiteX5" fmla="*/ 1587059 w 1620000"/>
                <a:gd name="connsiteY5" fmla="*/ 329406 h 329406"/>
                <a:gd name="connsiteX6" fmla="*/ 32941 w 1620000"/>
                <a:gd name="connsiteY6" fmla="*/ 329406 h 329406"/>
                <a:gd name="connsiteX7" fmla="*/ 0 w 1620000"/>
                <a:gd name="connsiteY7" fmla="*/ 296465 h 329406"/>
                <a:gd name="connsiteX8" fmla="*/ 0 w 1620000"/>
                <a:gd name="connsiteY8" fmla="*/ 32941 h 329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0000" h="329406">
                  <a:moveTo>
                    <a:pt x="0" y="32941"/>
                  </a:moveTo>
                  <a:cubicBezTo>
                    <a:pt x="0" y="14748"/>
                    <a:pt x="14748" y="0"/>
                    <a:pt x="32941" y="0"/>
                  </a:cubicBezTo>
                  <a:lnTo>
                    <a:pt x="1587059" y="0"/>
                  </a:lnTo>
                  <a:cubicBezTo>
                    <a:pt x="1605252" y="0"/>
                    <a:pt x="1620000" y="14748"/>
                    <a:pt x="1620000" y="32941"/>
                  </a:cubicBezTo>
                  <a:lnTo>
                    <a:pt x="1620000" y="296465"/>
                  </a:lnTo>
                  <a:cubicBezTo>
                    <a:pt x="1620000" y="314658"/>
                    <a:pt x="1605252" y="329406"/>
                    <a:pt x="1587059" y="329406"/>
                  </a:cubicBezTo>
                  <a:lnTo>
                    <a:pt x="32941" y="329406"/>
                  </a:lnTo>
                  <a:cubicBezTo>
                    <a:pt x="14748" y="329406"/>
                    <a:pt x="0" y="314658"/>
                    <a:pt x="0" y="296465"/>
                  </a:cubicBezTo>
                  <a:lnTo>
                    <a:pt x="0" y="32941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728" tIns="14728" rIns="14728" bIns="14728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DAO</a:t>
              </a:r>
              <a:endParaRPr lang="en-US" sz="1000" kern="1200" dirty="0"/>
            </a:p>
          </p:txBody>
        </p:sp>
        <p:sp>
          <p:nvSpPr>
            <p:cNvPr id="33" name="Freeform 32"/>
            <p:cNvSpPr/>
            <p:nvPr/>
          </p:nvSpPr>
          <p:spPr>
            <a:xfrm rot="1741719">
              <a:off x="6825647" y="2319573"/>
              <a:ext cx="1279285" cy="10942"/>
            </a:xfrm>
            <a:custGeom>
              <a:avLst/>
              <a:gdLst>
                <a:gd name="connsiteX0" fmla="*/ 0 w 1279285"/>
                <a:gd name="connsiteY0" fmla="*/ 5471 h 10942"/>
                <a:gd name="connsiteX1" fmla="*/ 1279285 w 1279285"/>
                <a:gd name="connsiteY1" fmla="*/ 5471 h 10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9285" h="10942">
                  <a:moveTo>
                    <a:pt x="0" y="5471"/>
                  </a:moveTo>
                  <a:lnTo>
                    <a:pt x="1279285" y="5471"/>
                  </a:lnTo>
                </a:path>
              </a:pathLst>
            </a:custGeom>
            <a:noFill/>
            <a:ln>
              <a:noFill/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0360" tIns="-26512" rIns="620360" bIns="-26511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8024579" y="2451570"/>
              <a:ext cx="1620000" cy="329406"/>
            </a:xfrm>
            <a:custGeom>
              <a:avLst/>
              <a:gdLst>
                <a:gd name="connsiteX0" fmla="*/ 0 w 1620000"/>
                <a:gd name="connsiteY0" fmla="*/ 32941 h 329406"/>
                <a:gd name="connsiteX1" fmla="*/ 32941 w 1620000"/>
                <a:gd name="connsiteY1" fmla="*/ 0 h 329406"/>
                <a:gd name="connsiteX2" fmla="*/ 1587059 w 1620000"/>
                <a:gd name="connsiteY2" fmla="*/ 0 h 329406"/>
                <a:gd name="connsiteX3" fmla="*/ 1620000 w 1620000"/>
                <a:gd name="connsiteY3" fmla="*/ 32941 h 329406"/>
                <a:gd name="connsiteX4" fmla="*/ 1620000 w 1620000"/>
                <a:gd name="connsiteY4" fmla="*/ 296465 h 329406"/>
                <a:gd name="connsiteX5" fmla="*/ 1587059 w 1620000"/>
                <a:gd name="connsiteY5" fmla="*/ 329406 h 329406"/>
                <a:gd name="connsiteX6" fmla="*/ 32941 w 1620000"/>
                <a:gd name="connsiteY6" fmla="*/ 329406 h 329406"/>
                <a:gd name="connsiteX7" fmla="*/ 0 w 1620000"/>
                <a:gd name="connsiteY7" fmla="*/ 296465 h 329406"/>
                <a:gd name="connsiteX8" fmla="*/ 0 w 1620000"/>
                <a:gd name="connsiteY8" fmla="*/ 32941 h 329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0000" h="329406">
                  <a:moveTo>
                    <a:pt x="0" y="32941"/>
                  </a:moveTo>
                  <a:cubicBezTo>
                    <a:pt x="0" y="14748"/>
                    <a:pt x="14748" y="0"/>
                    <a:pt x="32941" y="0"/>
                  </a:cubicBezTo>
                  <a:lnTo>
                    <a:pt x="1587059" y="0"/>
                  </a:lnTo>
                  <a:cubicBezTo>
                    <a:pt x="1605252" y="0"/>
                    <a:pt x="1620000" y="14748"/>
                    <a:pt x="1620000" y="32941"/>
                  </a:cubicBezTo>
                  <a:lnTo>
                    <a:pt x="1620000" y="296465"/>
                  </a:lnTo>
                  <a:cubicBezTo>
                    <a:pt x="1620000" y="314658"/>
                    <a:pt x="1605252" y="329406"/>
                    <a:pt x="1587059" y="329406"/>
                  </a:cubicBezTo>
                  <a:lnTo>
                    <a:pt x="32941" y="329406"/>
                  </a:lnTo>
                  <a:cubicBezTo>
                    <a:pt x="14748" y="329406"/>
                    <a:pt x="0" y="314658"/>
                    <a:pt x="0" y="296465"/>
                  </a:cubicBezTo>
                  <a:lnTo>
                    <a:pt x="0" y="32941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728" tIns="14728" rIns="14728" bIns="14728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JPA</a:t>
              </a:r>
              <a:endParaRPr lang="en-US" sz="1000" kern="1200" dirty="0"/>
            </a:p>
          </p:txBody>
        </p:sp>
        <p:sp>
          <p:nvSpPr>
            <p:cNvPr id="35" name="Freeform 34"/>
            <p:cNvSpPr/>
            <p:nvPr/>
          </p:nvSpPr>
          <p:spPr>
            <a:xfrm rot="2831558">
              <a:off x="6633104" y="2633935"/>
              <a:ext cx="1703137" cy="10942"/>
            </a:xfrm>
            <a:custGeom>
              <a:avLst/>
              <a:gdLst>
                <a:gd name="connsiteX0" fmla="*/ 0 w 1703137"/>
                <a:gd name="connsiteY0" fmla="*/ 5471 h 10942"/>
                <a:gd name="connsiteX1" fmla="*/ 1703137 w 1703137"/>
                <a:gd name="connsiteY1" fmla="*/ 5471 h 10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03137" h="10942">
                  <a:moveTo>
                    <a:pt x="0" y="5471"/>
                  </a:moveTo>
                  <a:lnTo>
                    <a:pt x="1703137" y="5471"/>
                  </a:lnTo>
                </a:path>
              </a:pathLst>
            </a:custGeom>
            <a:noFill/>
            <a:ln>
              <a:noFill/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21689" tIns="-37107" rIns="821691" bIns="-37108" numCol="1" spcCol="1270" anchor="ctr" anchorCtr="0">
              <a:noAutofit/>
            </a:bodyPr>
            <a:lstStyle/>
            <a:p>
              <a:pPr lvl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00" kern="1200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8063344" y="3076822"/>
              <a:ext cx="1620000" cy="329406"/>
            </a:xfrm>
            <a:custGeom>
              <a:avLst/>
              <a:gdLst>
                <a:gd name="connsiteX0" fmla="*/ 0 w 1620000"/>
                <a:gd name="connsiteY0" fmla="*/ 32941 h 329406"/>
                <a:gd name="connsiteX1" fmla="*/ 32941 w 1620000"/>
                <a:gd name="connsiteY1" fmla="*/ 0 h 329406"/>
                <a:gd name="connsiteX2" fmla="*/ 1587059 w 1620000"/>
                <a:gd name="connsiteY2" fmla="*/ 0 h 329406"/>
                <a:gd name="connsiteX3" fmla="*/ 1620000 w 1620000"/>
                <a:gd name="connsiteY3" fmla="*/ 32941 h 329406"/>
                <a:gd name="connsiteX4" fmla="*/ 1620000 w 1620000"/>
                <a:gd name="connsiteY4" fmla="*/ 296465 h 329406"/>
                <a:gd name="connsiteX5" fmla="*/ 1587059 w 1620000"/>
                <a:gd name="connsiteY5" fmla="*/ 329406 h 329406"/>
                <a:gd name="connsiteX6" fmla="*/ 32941 w 1620000"/>
                <a:gd name="connsiteY6" fmla="*/ 329406 h 329406"/>
                <a:gd name="connsiteX7" fmla="*/ 0 w 1620000"/>
                <a:gd name="connsiteY7" fmla="*/ 296465 h 329406"/>
                <a:gd name="connsiteX8" fmla="*/ 0 w 1620000"/>
                <a:gd name="connsiteY8" fmla="*/ 32941 h 329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0000" h="329406">
                  <a:moveTo>
                    <a:pt x="0" y="32941"/>
                  </a:moveTo>
                  <a:cubicBezTo>
                    <a:pt x="0" y="14748"/>
                    <a:pt x="14748" y="0"/>
                    <a:pt x="32941" y="0"/>
                  </a:cubicBezTo>
                  <a:lnTo>
                    <a:pt x="1587059" y="0"/>
                  </a:lnTo>
                  <a:cubicBezTo>
                    <a:pt x="1605252" y="0"/>
                    <a:pt x="1620000" y="14748"/>
                    <a:pt x="1620000" y="32941"/>
                  </a:cubicBezTo>
                  <a:lnTo>
                    <a:pt x="1620000" y="296465"/>
                  </a:lnTo>
                  <a:cubicBezTo>
                    <a:pt x="1620000" y="314658"/>
                    <a:pt x="1605252" y="329406"/>
                    <a:pt x="1587059" y="329406"/>
                  </a:cubicBezTo>
                  <a:lnTo>
                    <a:pt x="32941" y="329406"/>
                  </a:lnTo>
                  <a:cubicBezTo>
                    <a:pt x="14748" y="329406"/>
                    <a:pt x="0" y="314658"/>
                    <a:pt x="0" y="296465"/>
                  </a:cubicBezTo>
                  <a:lnTo>
                    <a:pt x="0" y="32941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728" tIns="14728" rIns="14728" bIns="14728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Hibernate</a:t>
              </a:r>
              <a:endParaRPr lang="en-US" sz="1000" kern="1200" dirty="0"/>
            </a:p>
          </p:txBody>
        </p:sp>
        <p:sp>
          <p:nvSpPr>
            <p:cNvPr id="37" name="Freeform 36"/>
            <p:cNvSpPr/>
            <p:nvPr/>
          </p:nvSpPr>
          <p:spPr>
            <a:xfrm rot="3530658">
              <a:off x="6384257" y="2934297"/>
              <a:ext cx="2162065" cy="10942"/>
            </a:xfrm>
            <a:custGeom>
              <a:avLst/>
              <a:gdLst>
                <a:gd name="connsiteX0" fmla="*/ 0 w 2162065"/>
                <a:gd name="connsiteY0" fmla="*/ 5471 h 10942"/>
                <a:gd name="connsiteX1" fmla="*/ 2162065 w 2162065"/>
                <a:gd name="connsiteY1" fmla="*/ 5471 h 10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62065" h="10942">
                  <a:moveTo>
                    <a:pt x="0" y="5471"/>
                  </a:moveTo>
                  <a:lnTo>
                    <a:pt x="2162065" y="5471"/>
                  </a:lnTo>
                </a:path>
              </a:pathLst>
            </a:custGeom>
            <a:noFill/>
            <a:ln>
              <a:noFill/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39681" tIns="-48581" rIns="1039680" bIns="-48581" numCol="1" spcCol="1270" anchor="ctr" anchorCtr="0">
              <a:noAutofit/>
            </a:bodyPr>
            <a:lstStyle/>
            <a:p>
              <a:pPr lvl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00" kern="1200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8024579" y="3702074"/>
              <a:ext cx="1620000" cy="329406"/>
            </a:xfrm>
            <a:custGeom>
              <a:avLst/>
              <a:gdLst>
                <a:gd name="connsiteX0" fmla="*/ 0 w 1620000"/>
                <a:gd name="connsiteY0" fmla="*/ 32941 h 329406"/>
                <a:gd name="connsiteX1" fmla="*/ 32941 w 1620000"/>
                <a:gd name="connsiteY1" fmla="*/ 0 h 329406"/>
                <a:gd name="connsiteX2" fmla="*/ 1587059 w 1620000"/>
                <a:gd name="connsiteY2" fmla="*/ 0 h 329406"/>
                <a:gd name="connsiteX3" fmla="*/ 1620000 w 1620000"/>
                <a:gd name="connsiteY3" fmla="*/ 32941 h 329406"/>
                <a:gd name="connsiteX4" fmla="*/ 1620000 w 1620000"/>
                <a:gd name="connsiteY4" fmla="*/ 296465 h 329406"/>
                <a:gd name="connsiteX5" fmla="*/ 1587059 w 1620000"/>
                <a:gd name="connsiteY5" fmla="*/ 329406 h 329406"/>
                <a:gd name="connsiteX6" fmla="*/ 32941 w 1620000"/>
                <a:gd name="connsiteY6" fmla="*/ 329406 h 329406"/>
                <a:gd name="connsiteX7" fmla="*/ 0 w 1620000"/>
                <a:gd name="connsiteY7" fmla="*/ 296465 h 329406"/>
                <a:gd name="connsiteX8" fmla="*/ 0 w 1620000"/>
                <a:gd name="connsiteY8" fmla="*/ 32941 h 329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0000" h="329406">
                  <a:moveTo>
                    <a:pt x="0" y="32941"/>
                  </a:moveTo>
                  <a:cubicBezTo>
                    <a:pt x="0" y="14748"/>
                    <a:pt x="14748" y="0"/>
                    <a:pt x="32941" y="0"/>
                  </a:cubicBezTo>
                  <a:lnTo>
                    <a:pt x="1587059" y="0"/>
                  </a:lnTo>
                  <a:cubicBezTo>
                    <a:pt x="1605252" y="0"/>
                    <a:pt x="1620000" y="14748"/>
                    <a:pt x="1620000" y="32941"/>
                  </a:cubicBezTo>
                  <a:lnTo>
                    <a:pt x="1620000" y="296465"/>
                  </a:lnTo>
                  <a:cubicBezTo>
                    <a:pt x="1620000" y="314658"/>
                    <a:pt x="1605252" y="329406"/>
                    <a:pt x="1587059" y="329406"/>
                  </a:cubicBezTo>
                  <a:lnTo>
                    <a:pt x="32941" y="329406"/>
                  </a:lnTo>
                  <a:cubicBezTo>
                    <a:pt x="14748" y="329406"/>
                    <a:pt x="0" y="314658"/>
                    <a:pt x="0" y="296465"/>
                  </a:cubicBezTo>
                  <a:lnTo>
                    <a:pt x="0" y="32941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728" tIns="14728" rIns="14728" bIns="14728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JDBC</a:t>
              </a:r>
              <a:endParaRPr lang="en-US" sz="1000" kern="1200" dirty="0"/>
            </a:p>
          </p:txBody>
        </p:sp>
        <p:sp>
          <p:nvSpPr>
            <p:cNvPr id="39" name="Freeform 38"/>
            <p:cNvSpPr/>
            <p:nvPr/>
          </p:nvSpPr>
          <p:spPr>
            <a:xfrm rot="3945155">
              <a:off x="6103422" y="3250913"/>
              <a:ext cx="2723736" cy="10942"/>
            </a:xfrm>
            <a:custGeom>
              <a:avLst/>
              <a:gdLst>
                <a:gd name="connsiteX0" fmla="*/ 0 w 2723736"/>
                <a:gd name="connsiteY0" fmla="*/ 5471 h 10942"/>
                <a:gd name="connsiteX1" fmla="*/ 2723736 w 2723736"/>
                <a:gd name="connsiteY1" fmla="*/ 5471 h 10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23736" h="10942">
                  <a:moveTo>
                    <a:pt x="0" y="5471"/>
                  </a:moveTo>
                  <a:lnTo>
                    <a:pt x="2723736" y="5471"/>
                  </a:lnTo>
                </a:path>
              </a:pathLst>
            </a:custGeom>
            <a:noFill/>
            <a:ln>
              <a:noFill/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06475" tIns="-62622" rIns="1306474" bIns="-62623" numCol="1" spcCol="1270" anchor="ctr" anchorCtr="0">
              <a:noAutofit/>
            </a:bodyPr>
            <a:lstStyle/>
            <a:p>
              <a:pPr lvl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00" kern="12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8024579" y="4327326"/>
              <a:ext cx="1620000" cy="329406"/>
            </a:xfrm>
            <a:custGeom>
              <a:avLst/>
              <a:gdLst>
                <a:gd name="connsiteX0" fmla="*/ 0 w 1620000"/>
                <a:gd name="connsiteY0" fmla="*/ 32941 h 329406"/>
                <a:gd name="connsiteX1" fmla="*/ 32941 w 1620000"/>
                <a:gd name="connsiteY1" fmla="*/ 0 h 329406"/>
                <a:gd name="connsiteX2" fmla="*/ 1587059 w 1620000"/>
                <a:gd name="connsiteY2" fmla="*/ 0 h 329406"/>
                <a:gd name="connsiteX3" fmla="*/ 1620000 w 1620000"/>
                <a:gd name="connsiteY3" fmla="*/ 32941 h 329406"/>
                <a:gd name="connsiteX4" fmla="*/ 1620000 w 1620000"/>
                <a:gd name="connsiteY4" fmla="*/ 296465 h 329406"/>
                <a:gd name="connsiteX5" fmla="*/ 1587059 w 1620000"/>
                <a:gd name="connsiteY5" fmla="*/ 329406 h 329406"/>
                <a:gd name="connsiteX6" fmla="*/ 32941 w 1620000"/>
                <a:gd name="connsiteY6" fmla="*/ 329406 h 329406"/>
                <a:gd name="connsiteX7" fmla="*/ 0 w 1620000"/>
                <a:gd name="connsiteY7" fmla="*/ 296465 h 329406"/>
                <a:gd name="connsiteX8" fmla="*/ 0 w 1620000"/>
                <a:gd name="connsiteY8" fmla="*/ 32941 h 329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0000" h="329406">
                  <a:moveTo>
                    <a:pt x="0" y="32941"/>
                  </a:moveTo>
                  <a:cubicBezTo>
                    <a:pt x="0" y="14748"/>
                    <a:pt x="14748" y="0"/>
                    <a:pt x="32941" y="0"/>
                  </a:cubicBezTo>
                  <a:lnTo>
                    <a:pt x="1587059" y="0"/>
                  </a:lnTo>
                  <a:cubicBezTo>
                    <a:pt x="1605252" y="0"/>
                    <a:pt x="1620000" y="14748"/>
                    <a:pt x="1620000" y="32941"/>
                  </a:cubicBezTo>
                  <a:lnTo>
                    <a:pt x="1620000" y="296465"/>
                  </a:lnTo>
                  <a:cubicBezTo>
                    <a:pt x="1620000" y="314658"/>
                    <a:pt x="1605252" y="329406"/>
                    <a:pt x="1587059" y="329406"/>
                  </a:cubicBezTo>
                  <a:lnTo>
                    <a:pt x="32941" y="329406"/>
                  </a:lnTo>
                  <a:cubicBezTo>
                    <a:pt x="14748" y="329406"/>
                    <a:pt x="0" y="314658"/>
                    <a:pt x="0" y="296465"/>
                  </a:cubicBezTo>
                  <a:lnTo>
                    <a:pt x="0" y="32941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728" tIns="14728" rIns="14728" bIns="14728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Driver</a:t>
              </a:r>
              <a:endParaRPr lang="en-US" sz="1000" kern="1200" dirty="0"/>
            </a:p>
          </p:txBody>
        </p:sp>
        <p:sp>
          <p:nvSpPr>
            <p:cNvPr id="41" name="Freeform 40"/>
            <p:cNvSpPr/>
            <p:nvPr/>
          </p:nvSpPr>
          <p:spPr>
            <a:xfrm rot="4294427">
              <a:off x="5695854" y="3687908"/>
              <a:ext cx="3538873" cy="10942"/>
            </a:xfrm>
            <a:custGeom>
              <a:avLst/>
              <a:gdLst>
                <a:gd name="connsiteX0" fmla="*/ 0 w 3538873"/>
                <a:gd name="connsiteY0" fmla="*/ 5471 h 10942"/>
                <a:gd name="connsiteX1" fmla="*/ 3538873 w 3538873"/>
                <a:gd name="connsiteY1" fmla="*/ 5471 h 10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38873" h="10942">
                  <a:moveTo>
                    <a:pt x="0" y="5471"/>
                  </a:moveTo>
                  <a:lnTo>
                    <a:pt x="3538873" y="5471"/>
                  </a:lnTo>
                </a:path>
              </a:pathLst>
            </a:custGeom>
            <a:noFill/>
            <a:ln>
              <a:noFill/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93663" tIns="-83001" rIns="1693666" bIns="-83001" numCol="1" spcCol="1270" anchor="ctr" anchorCtr="0">
              <a:noAutofit/>
            </a:bodyPr>
            <a:lstStyle/>
            <a:p>
              <a:pPr lvl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00" kern="1200"/>
            </a:p>
          </p:txBody>
        </p:sp>
        <p:sp>
          <p:nvSpPr>
            <p:cNvPr id="42" name="Freeform 41"/>
            <p:cNvSpPr/>
            <p:nvPr/>
          </p:nvSpPr>
          <p:spPr>
            <a:xfrm>
              <a:off x="8024579" y="4952578"/>
              <a:ext cx="1620000" cy="839043"/>
            </a:xfrm>
            <a:custGeom>
              <a:avLst/>
              <a:gdLst>
                <a:gd name="connsiteX0" fmla="*/ 0 w 1620000"/>
                <a:gd name="connsiteY0" fmla="*/ 104880 h 839043"/>
                <a:gd name="connsiteX1" fmla="*/ 810000 w 1620000"/>
                <a:gd name="connsiteY1" fmla="*/ 209760 h 839043"/>
                <a:gd name="connsiteX2" fmla="*/ 1620000 w 1620000"/>
                <a:gd name="connsiteY2" fmla="*/ 104880 h 839043"/>
                <a:gd name="connsiteX3" fmla="*/ 1620000 w 1620000"/>
                <a:gd name="connsiteY3" fmla="*/ 734163 h 839043"/>
                <a:gd name="connsiteX4" fmla="*/ 810000 w 1620000"/>
                <a:gd name="connsiteY4" fmla="*/ 839043 h 839043"/>
                <a:gd name="connsiteX5" fmla="*/ 0 w 1620000"/>
                <a:gd name="connsiteY5" fmla="*/ 734163 h 839043"/>
                <a:gd name="connsiteX6" fmla="*/ 0 w 1620000"/>
                <a:gd name="connsiteY6" fmla="*/ 104880 h 839043"/>
                <a:gd name="connsiteX0" fmla="*/ 0 w 1620000"/>
                <a:gd name="connsiteY0" fmla="*/ 104880 h 839043"/>
                <a:gd name="connsiteX1" fmla="*/ 810000 w 1620000"/>
                <a:gd name="connsiteY1" fmla="*/ 0 h 839043"/>
                <a:gd name="connsiteX2" fmla="*/ 1620000 w 1620000"/>
                <a:gd name="connsiteY2" fmla="*/ 104880 h 839043"/>
                <a:gd name="connsiteX3" fmla="*/ 810000 w 1620000"/>
                <a:gd name="connsiteY3" fmla="*/ 209760 h 839043"/>
                <a:gd name="connsiteX4" fmla="*/ 0 w 1620000"/>
                <a:gd name="connsiteY4" fmla="*/ 104880 h 839043"/>
                <a:gd name="connsiteX0" fmla="*/ 1620000 w 1620000"/>
                <a:gd name="connsiteY0" fmla="*/ 104880 h 839043"/>
                <a:gd name="connsiteX1" fmla="*/ 810000 w 1620000"/>
                <a:gd name="connsiteY1" fmla="*/ 209760 h 839043"/>
                <a:gd name="connsiteX2" fmla="*/ 0 w 1620000"/>
                <a:gd name="connsiteY2" fmla="*/ 104880 h 839043"/>
                <a:gd name="connsiteX3" fmla="*/ 810000 w 1620000"/>
                <a:gd name="connsiteY3" fmla="*/ 0 h 839043"/>
                <a:gd name="connsiteX4" fmla="*/ 1620000 w 1620000"/>
                <a:gd name="connsiteY4" fmla="*/ 104880 h 839043"/>
                <a:gd name="connsiteX5" fmla="*/ 1620000 w 1620000"/>
                <a:gd name="connsiteY5" fmla="*/ 734163 h 839043"/>
                <a:gd name="connsiteX6" fmla="*/ 810000 w 1620000"/>
                <a:gd name="connsiteY6" fmla="*/ 839043 h 839043"/>
                <a:gd name="connsiteX7" fmla="*/ 0 w 1620000"/>
                <a:gd name="connsiteY7" fmla="*/ 734163 h 839043"/>
                <a:gd name="connsiteX8" fmla="*/ 0 w 1620000"/>
                <a:gd name="connsiteY8" fmla="*/ 104880 h 839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0000" h="839043" stroke="0" extrusionOk="0">
                  <a:moveTo>
                    <a:pt x="0" y="104880"/>
                  </a:moveTo>
                  <a:cubicBezTo>
                    <a:pt x="0" y="162804"/>
                    <a:pt x="362649" y="209760"/>
                    <a:pt x="810000" y="209760"/>
                  </a:cubicBezTo>
                  <a:cubicBezTo>
                    <a:pt x="1257351" y="209760"/>
                    <a:pt x="1620000" y="162804"/>
                    <a:pt x="1620000" y="104880"/>
                  </a:cubicBezTo>
                  <a:lnTo>
                    <a:pt x="1620000" y="734163"/>
                  </a:lnTo>
                  <a:cubicBezTo>
                    <a:pt x="1620000" y="792087"/>
                    <a:pt x="1257351" y="839043"/>
                    <a:pt x="810000" y="839043"/>
                  </a:cubicBezTo>
                  <a:cubicBezTo>
                    <a:pt x="362649" y="839043"/>
                    <a:pt x="0" y="792087"/>
                    <a:pt x="0" y="734163"/>
                  </a:cubicBezTo>
                  <a:lnTo>
                    <a:pt x="0" y="104880"/>
                  </a:lnTo>
                  <a:close/>
                </a:path>
                <a:path w="1620000" h="839043" fill="lighten" stroke="0" extrusionOk="0">
                  <a:moveTo>
                    <a:pt x="0" y="104880"/>
                  </a:moveTo>
                  <a:cubicBezTo>
                    <a:pt x="0" y="46956"/>
                    <a:pt x="362649" y="0"/>
                    <a:pt x="810000" y="0"/>
                  </a:cubicBezTo>
                  <a:cubicBezTo>
                    <a:pt x="1257351" y="0"/>
                    <a:pt x="1620000" y="46956"/>
                    <a:pt x="1620000" y="104880"/>
                  </a:cubicBezTo>
                  <a:cubicBezTo>
                    <a:pt x="1620000" y="162804"/>
                    <a:pt x="1257351" y="209760"/>
                    <a:pt x="810000" y="209760"/>
                  </a:cubicBezTo>
                  <a:cubicBezTo>
                    <a:pt x="362649" y="209760"/>
                    <a:pt x="0" y="162804"/>
                    <a:pt x="0" y="104880"/>
                  </a:cubicBezTo>
                  <a:close/>
                </a:path>
                <a:path w="1620000" h="839043" fill="none" extrusionOk="0">
                  <a:moveTo>
                    <a:pt x="1620000" y="104880"/>
                  </a:moveTo>
                  <a:cubicBezTo>
                    <a:pt x="1620000" y="162804"/>
                    <a:pt x="1257351" y="209760"/>
                    <a:pt x="810000" y="209760"/>
                  </a:cubicBezTo>
                  <a:cubicBezTo>
                    <a:pt x="362649" y="209760"/>
                    <a:pt x="0" y="162804"/>
                    <a:pt x="0" y="104880"/>
                  </a:cubicBezTo>
                  <a:cubicBezTo>
                    <a:pt x="0" y="46956"/>
                    <a:pt x="362649" y="0"/>
                    <a:pt x="810000" y="0"/>
                  </a:cubicBezTo>
                  <a:cubicBezTo>
                    <a:pt x="1257351" y="0"/>
                    <a:pt x="1620000" y="46956"/>
                    <a:pt x="1620000" y="104880"/>
                  </a:cubicBezTo>
                  <a:lnTo>
                    <a:pt x="1620000" y="734163"/>
                  </a:lnTo>
                  <a:cubicBezTo>
                    <a:pt x="1620000" y="792087"/>
                    <a:pt x="1257351" y="839043"/>
                    <a:pt x="810000" y="839043"/>
                  </a:cubicBezTo>
                  <a:cubicBezTo>
                    <a:pt x="362649" y="839043"/>
                    <a:pt x="0" y="792087"/>
                    <a:pt x="0" y="734163"/>
                  </a:cubicBezTo>
                  <a:lnTo>
                    <a:pt x="0" y="104880"/>
                  </a:lnTo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080" tIns="214841" rIns="5080" bIns="1099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DB</a:t>
              </a:r>
              <a:endParaRPr lang="en-US" sz="1000" kern="1200" dirty="0"/>
            </a:p>
          </p:txBody>
        </p:sp>
        <p:sp>
          <p:nvSpPr>
            <p:cNvPr id="43" name="Freeform 42"/>
            <p:cNvSpPr/>
            <p:nvPr/>
          </p:nvSpPr>
          <p:spPr>
            <a:xfrm rot="19541285">
              <a:off x="3956241" y="2989264"/>
              <a:ext cx="1456487" cy="10942"/>
            </a:xfrm>
            <a:custGeom>
              <a:avLst/>
              <a:gdLst>
                <a:gd name="connsiteX0" fmla="*/ 0 w 1456487"/>
                <a:gd name="connsiteY0" fmla="*/ 5471 h 10942"/>
                <a:gd name="connsiteX1" fmla="*/ 1456487 w 1456487"/>
                <a:gd name="connsiteY1" fmla="*/ 5471 h 10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487" h="10942">
                  <a:moveTo>
                    <a:pt x="0" y="5471"/>
                  </a:moveTo>
                  <a:lnTo>
                    <a:pt x="1456487" y="5471"/>
                  </a:lnTo>
                </a:path>
              </a:pathLst>
            </a:custGeom>
            <a:noFill/>
            <a:ln>
              <a:noFill/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04531" tIns="-30941" rIns="704531" bIns="-30942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>
                <a:ln>
                  <a:solidFill>
                    <a:schemeClr val="accent1">
                      <a:shade val="60000"/>
                      <a:hueOff val="0"/>
                      <a:satOff val="0"/>
                      <a:lumOff val="0"/>
                    </a:schemeClr>
                  </a:solidFill>
                </a:ln>
              </a:endParaRPr>
            </a:p>
          </p:txBody>
        </p:sp>
        <p:sp>
          <p:nvSpPr>
            <p:cNvPr id="44" name="Freeform 43"/>
            <p:cNvSpPr/>
            <p:nvPr/>
          </p:nvSpPr>
          <p:spPr>
            <a:xfrm>
              <a:off x="5286000" y="2479017"/>
              <a:ext cx="1620000" cy="316959"/>
            </a:xfrm>
            <a:custGeom>
              <a:avLst/>
              <a:gdLst>
                <a:gd name="connsiteX0" fmla="*/ 0 w 1620000"/>
                <a:gd name="connsiteY0" fmla="*/ 31696 h 316958"/>
                <a:gd name="connsiteX1" fmla="*/ 31696 w 1620000"/>
                <a:gd name="connsiteY1" fmla="*/ 0 h 316958"/>
                <a:gd name="connsiteX2" fmla="*/ 1588304 w 1620000"/>
                <a:gd name="connsiteY2" fmla="*/ 0 h 316958"/>
                <a:gd name="connsiteX3" fmla="*/ 1620000 w 1620000"/>
                <a:gd name="connsiteY3" fmla="*/ 31696 h 316958"/>
                <a:gd name="connsiteX4" fmla="*/ 1620000 w 1620000"/>
                <a:gd name="connsiteY4" fmla="*/ 285262 h 316958"/>
                <a:gd name="connsiteX5" fmla="*/ 1588304 w 1620000"/>
                <a:gd name="connsiteY5" fmla="*/ 316958 h 316958"/>
                <a:gd name="connsiteX6" fmla="*/ 31696 w 1620000"/>
                <a:gd name="connsiteY6" fmla="*/ 316958 h 316958"/>
                <a:gd name="connsiteX7" fmla="*/ 0 w 1620000"/>
                <a:gd name="connsiteY7" fmla="*/ 285262 h 316958"/>
                <a:gd name="connsiteX8" fmla="*/ 0 w 1620000"/>
                <a:gd name="connsiteY8" fmla="*/ 31696 h 316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0000" h="316958">
                  <a:moveTo>
                    <a:pt x="1620000" y="31697"/>
                  </a:moveTo>
                  <a:cubicBezTo>
                    <a:pt x="1620000" y="14192"/>
                    <a:pt x="1605809" y="1"/>
                    <a:pt x="1588304" y="1"/>
                  </a:cubicBezTo>
                  <a:lnTo>
                    <a:pt x="31696" y="1"/>
                  </a:lnTo>
                  <a:cubicBezTo>
                    <a:pt x="14191" y="1"/>
                    <a:pt x="0" y="14192"/>
                    <a:pt x="0" y="31697"/>
                  </a:cubicBezTo>
                  <a:lnTo>
                    <a:pt x="0" y="285261"/>
                  </a:lnTo>
                  <a:cubicBezTo>
                    <a:pt x="0" y="302766"/>
                    <a:pt x="14191" y="316957"/>
                    <a:pt x="31696" y="316957"/>
                  </a:cubicBezTo>
                  <a:lnTo>
                    <a:pt x="1588304" y="316957"/>
                  </a:lnTo>
                  <a:cubicBezTo>
                    <a:pt x="1605809" y="316957"/>
                    <a:pt x="1620000" y="302766"/>
                    <a:pt x="1620000" y="285261"/>
                  </a:cubicBezTo>
                  <a:lnTo>
                    <a:pt x="1620000" y="31697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363" tIns="14363" rIns="14363" bIns="14364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Root Resource</a:t>
              </a:r>
              <a:endParaRPr lang="en-US" sz="1000" kern="1200" dirty="0"/>
            </a:p>
          </p:txBody>
        </p:sp>
        <p:sp>
          <p:nvSpPr>
            <p:cNvPr id="45" name="Freeform 44"/>
            <p:cNvSpPr/>
            <p:nvPr/>
          </p:nvSpPr>
          <p:spPr>
            <a:xfrm rot="20841244">
              <a:off x="4068015" y="3264812"/>
              <a:ext cx="1232940" cy="10942"/>
            </a:xfrm>
            <a:custGeom>
              <a:avLst/>
              <a:gdLst>
                <a:gd name="connsiteX0" fmla="*/ 0 w 1232940"/>
                <a:gd name="connsiteY0" fmla="*/ 5471 h 10942"/>
                <a:gd name="connsiteX1" fmla="*/ 1232940 w 1232940"/>
                <a:gd name="connsiteY1" fmla="*/ 5471 h 10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2940" h="10942">
                  <a:moveTo>
                    <a:pt x="0" y="5471"/>
                  </a:moveTo>
                  <a:lnTo>
                    <a:pt x="1232940" y="5471"/>
                  </a:lnTo>
                </a:path>
              </a:pathLst>
            </a:custGeom>
            <a:noFill/>
            <a:ln>
              <a:noFill/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8346" tIns="-25352" rIns="598346" bIns="-25354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>
                <a:ln>
                  <a:solidFill>
                    <a:schemeClr val="accent1">
                      <a:shade val="60000"/>
                      <a:hueOff val="0"/>
                      <a:satOff val="0"/>
                      <a:lumOff val="0"/>
                    </a:schemeClr>
                  </a:solidFill>
                </a:ln>
              </a:endParaRPr>
            </a:p>
          </p:txBody>
        </p:sp>
        <p:sp>
          <p:nvSpPr>
            <p:cNvPr id="46" name="Freeform 45"/>
            <p:cNvSpPr/>
            <p:nvPr/>
          </p:nvSpPr>
          <p:spPr>
            <a:xfrm>
              <a:off x="5286000" y="3101854"/>
              <a:ext cx="1620000" cy="316959"/>
            </a:xfrm>
            <a:custGeom>
              <a:avLst/>
              <a:gdLst>
                <a:gd name="connsiteX0" fmla="*/ 0 w 1620000"/>
                <a:gd name="connsiteY0" fmla="*/ 31696 h 316958"/>
                <a:gd name="connsiteX1" fmla="*/ 31696 w 1620000"/>
                <a:gd name="connsiteY1" fmla="*/ 0 h 316958"/>
                <a:gd name="connsiteX2" fmla="*/ 1588304 w 1620000"/>
                <a:gd name="connsiteY2" fmla="*/ 0 h 316958"/>
                <a:gd name="connsiteX3" fmla="*/ 1620000 w 1620000"/>
                <a:gd name="connsiteY3" fmla="*/ 31696 h 316958"/>
                <a:gd name="connsiteX4" fmla="*/ 1620000 w 1620000"/>
                <a:gd name="connsiteY4" fmla="*/ 285262 h 316958"/>
                <a:gd name="connsiteX5" fmla="*/ 1588304 w 1620000"/>
                <a:gd name="connsiteY5" fmla="*/ 316958 h 316958"/>
                <a:gd name="connsiteX6" fmla="*/ 31696 w 1620000"/>
                <a:gd name="connsiteY6" fmla="*/ 316958 h 316958"/>
                <a:gd name="connsiteX7" fmla="*/ 0 w 1620000"/>
                <a:gd name="connsiteY7" fmla="*/ 285262 h 316958"/>
                <a:gd name="connsiteX8" fmla="*/ 0 w 1620000"/>
                <a:gd name="connsiteY8" fmla="*/ 31696 h 316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0000" h="316958">
                  <a:moveTo>
                    <a:pt x="1620000" y="31697"/>
                  </a:moveTo>
                  <a:cubicBezTo>
                    <a:pt x="1620000" y="14192"/>
                    <a:pt x="1605809" y="1"/>
                    <a:pt x="1588304" y="1"/>
                  </a:cubicBezTo>
                  <a:lnTo>
                    <a:pt x="31696" y="1"/>
                  </a:lnTo>
                  <a:cubicBezTo>
                    <a:pt x="14191" y="1"/>
                    <a:pt x="0" y="14192"/>
                    <a:pt x="0" y="31697"/>
                  </a:cubicBezTo>
                  <a:lnTo>
                    <a:pt x="0" y="285261"/>
                  </a:lnTo>
                  <a:cubicBezTo>
                    <a:pt x="0" y="302766"/>
                    <a:pt x="14191" y="316957"/>
                    <a:pt x="31696" y="316957"/>
                  </a:cubicBezTo>
                  <a:lnTo>
                    <a:pt x="1588304" y="316957"/>
                  </a:lnTo>
                  <a:cubicBezTo>
                    <a:pt x="1605809" y="316957"/>
                    <a:pt x="1620000" y="302766"/>
                    <a:pt x="1620000" y="285261"/>
                  </a:cubicBezTo>
                  <a:lnTo>
                    <a:pt x="1620000" y="31697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363" tIns="14363" rIns="14363" bIns="14364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Servlet</a:t>
              </a:r>
            </a:p>
          </p:txBody>
        </p:sp>
        <p:sp>
          <p:nvSpPr>
            <p:cNvPr id="47" name="Freeform 46"/>
            <p:cNvSpPr/>
            <p:nvPr/>
          </p:nvSpPr>
          <p:spPr>
            <a:xfrm rot="987155">
              <a:off x="4057289" y="3577409"/>
              <a:ext cx="1254392" cy="10942"/>
            </a:xfrm>
            <a:custGeom>
              <a:avLst/>
              <a:gdLst>
                <a:gd name="connsiteX0" fmla="*/ 0 w 1254392"/>
                <a:gd name="connsiteY0" fmla="*/ 5471 h 10942"/>
                <a:gd name="connsiteX1" fmla="*/ 1254392 w 1254392"/>
                <a:gd name="connsiteY1" fmla="*/ 5471 h 10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4392" h="10942">
                  <a:moveTo>
                    <a:pt x="0" y="5471"/>
                  </a:moveTo>
                  <a:lnTo>
                    <a:pt x="1254392" y="5471"/>
                  </a:lnTo>
                </a:path>
              </a:pathLst>
            </a:custGeom>
            <a:noFill/>
          </p:spPr>
          <p:style>
            <a:lnRef idx="1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8535" tIns="-25889" rIns="608537" bIns="-25889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>
                <a:ln>
                  <a:solidFill>
                    <a:schemeClr val="accent1">
                      <a:shade val="60000"/>
                      <a:hueOff val="0"/>
                      <a:satOff val="0"/>
                      <a:lumOff val="0"/>
                    </a:schemeClr>
                  </a:solidFill>
                </a:ln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5286000" y="3724691"/>
              <a:ext cx="1620000" cy="316959"/>
            </a:xfrm>
            <a:custGeom>
              <a:avLst/>
              <a:gdLst>
                <a:gd name="connsiteX0" fmla="*/ 0 w 1620000"/>
                <a:gd name="connsiteY0" fmla="*/ 31696 h 316958"/>
                <a:gd name="connsiteX1" fmla="*/ 31696 w 1620000"/>
                <a:gd name="connsiteY1" fmla="*/ 0 h 316958"/>
                <a:gd name="connsiteX2" fmla="*/ 1588304 w 1620000"/>
                <a:gd name="connsiteY2" fmla="*/ 0 h 316958"/>
                <a:gd name="connsiteX3" fmla="*/ 1620000 w 1620000"/>
                <a:gd name="connsiteY3" fmla="*/ 31696 h 316958"/>
                <a:gd name="connsiteX4" fmla="*/ 1620000 w 1620000"/>
                <a:gd name="connsiteY4" fmla="*/ 285262 h 316958"/>
                <a:gd name="connsiteX5" fmla="*/ 1588304 w 1620000"/>
                <a:gd name="connsiteY5" fmla="*/ 316958 h 316958"/>
                <a:gd name="connsiteX6" fmla="*/ 31696 w 1620000"/>
                <a:gd name="connsiteY6" fmla="*/ 316958 h 316958"/>
                <a:gd name="connsiteX7" fmla="*/ 0 w 1620000"/>
                <a:gd name="connsiteY7" fmla="*/ 285262 h 316958"/>
                <a:gd name="connsiteX8" fmla="*/ 0 w 1620000"/>
                <a:gd name="connsiteY8" fmla="*/ 31696 h 316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0000" h="316958">
                  <a:moveTo>
                    <a:pt x="1620000" y="31697"/>
                  </a:moveTo>
                  <a:cubicBezTo>
                    <a:pt x="1620000" y="14192"/>
                    <a:pt x="1605809" y="1"/>
                    <a:pt x="1588304" y="1"/>
                  </a:cubicBezTo>
                  <a:lnTo>
                    <a:pt x="31696" y="1"/>
                  </a:lnTo>
                  <a:cubicBezTo>
                    <a:pt x="14191" y="1"/>
                    <a:pt x="0" y="14192"/>
                    <a:pt x="0" y="31697"/>
                  </a:cubicBezTo>
                  <a:lnTo>
                    <a:pt x="0" y="285261"/>
                  </a:lnTo>
                  <a:cubicBezTo>
                    <a:pt x="0" y="302766"/>
                    <a:pt x="14191" y="316957"/>
                    <a:pt x="31696" y="316957"/>
                  </a:cubicBezTo>
                  <a:lnTo>
                    <a:pt x="1588304" y="316957"/>
                  </a:lnTo>
                  <a:cubicBezTo>
                    <a:pt x="1605809" y="316957"/>
                    <a:pt x="1620000" y="302766"/>
                    <a:pt x="1620000" y="285261"/>
                  </a:cubicBezTo>
                  <a:lnTo>
                    <a:pt x="1620000" y="31697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363" tIns="14363" rIns="14363" bIns="14364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err="1" smtClean="0"/>
                <a:t>Webapp</a:t>
              </a:r>
              <a:endParaRPr lang="en-US" sz="1000" kern="1200" dirty="0"/>
            </a:p>
          </p:txBody>
        </p:sp>
        <p:sp>
          <p:nvSpPr>
            <p:cNvPr id="49" name="Freeform 48"/>
            <p:cNvSpPr/>
            <p:nvPr/>
          </p:nvSpPr>
          <p:spPr>
            <a:xfrm rot="2311085">
              <a:off x="3915688" y="3878550"/>
              <a:ext cx="1537593" cy="10942"/>
            </a:xfrm>
            <a:custGeom>
              <a:avLst/>
              <a:gdLst>
                <a:gd name="connsiteX0" fmla="*/ 0 w 1537593"/>
                <a:gd name="connsiteY0" fmla="*/ 5471 h 10942"/>
                <a:gd name="connsiteX1" fmla="*/ 1537593 w 1537593"/>
                <a:gd name="connsiteY1" fmla="*/ 5471 h 10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37593" h="10942">
                  <a:moveTo>
                    <a:pt x="0" y="5471"/>
                  </a:moveTo>
                  <a:lnTo>
                    <a:pt x="1537593" y="5471"/>
                  </a:lnTo>
                </a:path>
              </a:pathLst>
            </a:custGeom>
            <a:noFill/>
            <a:ln>
              <a:noFill/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43057" tIns="-32969" rIns="743056" bIns="-32969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5286000" y="4347528"/>
              <a:ext cx="1620000" cy="270104"/>
            </a:xfrm>
            <a:custGeom>
              <a:avLst/>
              <a:gdLst>
                <a:gd name="connsiteX0" fmla="*/ 0 w 1620000"/>
                <a:gd name="connsiteY0" fmla="*/ 27010 h 270103"/>
                <a:gd name="connsiteX1" fmla="*/ 27010 w 1620000"/>
                <a:gd name="connsiteY1" fmla="*/ 0 h 270103"/>
                <a:gd name="connsiteX2" fmla="*/ 1592990 w 1620000"/>
                <a:gd name="connsiteY2" fmla="*/ 0 h 270103"/>
                <a:gd name="connsiteX3" fmla="*/ 1620000 w 1620000"/>
                <a:gd name="connsiteY3" fmla="*/ 27010 h 270103"/>
                <a:gd name="connsiteX4" fmla="*/ 1620000 w 1620000"/>
                <a:gd name="connsiteY4" fmla="*/ 243093 h 270103"/>
                <a:gd name="connsiteX5" fmla="*/ 1592990 w 1620000"/>
                <a:gd name="connsiteY5" fmla="*/ 270103 h 270103"/>
                <a:gd name="connsiteX6" fmla="*/ 27010 w 1620000"/>
                <a:gd name="connsiteY6" fmla="*/ 270103 h 270103"/>
                <a:gd name="connsiteX7" fmla="*/ 0 w 1620000"/>
                <a:gd name="connsiteY7" fmla="*/ 243093 h 270103"/>
                <a:gd name="connsiteX8" fmla="*/ 0 w 1620000"/>
                <a:gd name="connsiteY8" fmla="*/ 27010 h 270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0000" h="270103">
                  <a:moveTo>
                    <a:pt x="1620000" y="27011"/>
                  </a:moveTo>
                  <a:cubicBezTo>
                    <a:pt x="1620000" y="12094"/>
                    <a:pt x="1607907" y="1"/>
                    <a:pt x="1592990" y="1"/>
                  </a:cubicBezTo>
                  <a:lnTo>
                    <a:pt x="27010" y="1"/>
                  </a:lnTo>
                  <a:cubicBezTo>
                    <a:pt x="12093" y="1"/>
                    <a:pt x="0" y="12094"/>
                    <a:pt x="0" y="27011"/>
                  </a:cubicBezTo>
                  <a:lnTo>
                    <a:pt x="0" y="243092"/>
                  </a:lnTo>
                  <a:cubicBezTo>
                    <a:pt x="0" y="258009"/>
                    <a:pt x="12093" y="270102"/>
                    <a:pt x="27010" y="270102"/>
                  </a:cubicBezTo>
                  <a:lnTo>
                    <a:pt x="1592990" y="270102"/>
                  </a:lnTo>
                  <a:cubicBezTo>
                    <a:pt x="1607907" y="270102"/>
                    <a:pt x="1620000" y="258009"/>
                    <a:pt x="1620000" y="243092"/>
                  </a:cubicBezTo>
                  <a:lnTo>
                    <a:pt x="1620000" y="27011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991" tIns="12991" rIns="12991" bIns="12992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Tomcat</a:t>
              </a:r>
              <a:endParaRPr lang="en-US" sz="1000" kern="1200" dirty="0"/>
            </a:p>
          </p:txBody>
        </p:sp>
        <p:sp>
          <p:nvSpPr>
            <p:cNvPr id="51" name="Freeform 50"/>
            <p:cNvSpPr/>
            <p:nvPr/>
          </p:nvSpPr>
          <p:spPr>
            <a:xfrm rot="3195932">
              <a:off x="3678787" y="4205756"/>
              <a:ext cx="2011397" cy="10942"/>
            </a:xfrm>
            <a:custGeom>
              <a:avLst/>
              <a:gdLst>
                <a:gd name="connsiteX0" fmla="*/ 0 w 2011397"/>
                <a:gd name="connsiteY0" fmla="*/ 5471 h 10942"/>
                <a:gd name="connsiteX1" fmla="*/ 2011397 w 2011397"/>
                <a:gd name="connsiteY1" fmla="*/ 5471 h 10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11397" h="10942">
                  <a:moveTo>
                    <a:pt x="0" y="5471"/>
                  </a:moveTo>
                  <a:lnTo>
                    <a:pt x="2011397" y="5471"/>
                  </a:lnTo>
                </a:path>
              </a:pathLst>
            </a:custGeom>
            <a:noFill/>
            <a:ln>
              <a:noFill/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68112" tIns="-44814" rIns="968115" bIns="-44814" numCol="1" spcCol="1270" anchor="ctr" anchorCtr="0">
              <a:noAutofit/>
            </a:bodyPr>
            <a:lstStyle/>
            <a:p>
              <a:pPr lvl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00" kern="120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5286000" y="4923510"/>
              <a:ext cx="1620001" cy="259825"/>
            </a:xfrm>
            <a:custGeom>
              <a:avLst/>
              <a:gdLst>
                <a:gd name="connsiteX0" fmla="*/ 0 w 1620000"/>
                <a:gd name="connsiteY0" fmla="*/ 25983 h 259825"/>
                <a:gd name="connsiteX1" fmla="*/ 25983 w 1620000"/>
                <a:gd name="connsiteY1" fmla="*/ 0 h 259825"/>
                <a:gd name="connsiteX2" fmla="*/ 1594018 w 1620000"/>
                <a:gd name="connsiteY2" fmla="*/ 0 h 259825"/>
                <a:gd name="connsiteX3" fmla="*/ 1620001 w 1620000"/>
                <a:gd name="connsiteY3" fmla="*/ 25983 h 259825"/>
                <a:gd name="connsiteX4" fmla="*/ 1620000 w 1620000"/>
                <a:gd name="connsiteY4" fmla="*/ 233843 h 259825"/>
                <a:gd name="connsiteX5" fmla="*/ 1594017 w 1620000"/>
                <a:gd name="connsiteY5" fmla="*/ 259826 h 259825"/>
                <a:gd name="connsiteX6" fmla="*/ 25983 w 1620000"/>
                <a:gd name="connsiteY6" fmla="*/ 259825 h 259825"/>
                <a:gd name="connsiteX7" fmla="*/ 0 w 1620000"/>
                <a:gd name="connsiteY7" fmla="*/ 233842 h 259825"/>
                <a:gd name="connsiteX8" fmla="*/ 0 w 1620000"/>
                <a:gd name="connsiteY8" fmla="*/ 25983 h 259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0000" h="259825">
                  <a:moveTo>
                    <a:pt x="1620000" y="25984"/>
                  </a:moveTo>
                  <a:cubicBezTo>
                    <a:pt x="1620000" y="11634"/>
                    <a:pt x="1608367" y="1"/>
                    <a:pt x="1594017" y="1"/>
                  </a:cubicBezTo>
                  <a:lnTo>
                    <a:pt x="25982" y="1"/>
                  </a:lnTo>
                  <a:cubicBezTo>
                    <a:pt x="11632" y="1"/>
                    <a:pt x="-1" y="11634"/>
                    <a:pt x="-1" y="25984"/>
                  </a:cubicBezTo>
                  <a:cubicBezTo>
                    <a:pt x="-1" y="95270"/>
                    <a:pt x="0" y="164556"/>
                    <a:pt x="0" y="233842"/>
                  </a:cubicBezTo>
                  <a:cubicBezTo>
                    <a:pt x="0" y="248192"/>
                    <a:pt x="11633" y="259825"/>
                    <a:pt x="25983" y="259825"/>
                  </a:cubicBezTo>
                  <a:lnTo>
                    <a:pt x="1594017" y="259824"/>
                  </a:lnTo>
                  <a:cubicBezTo>
                    <a:pt x="1608367" y="259824"/>
                    <a:pt x="1620000" y="248191"/>
                    <a:pt x="1620000" y="233841"/>
                  </a:cubicBezTo>
                  <a:lnTo>
                    <a:pt x="1620000" y="25984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691" tIns="12690" rIns="12690" bIns="1269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JVM</a:t>
              </a:r>
              <a:endParaRPr lang="en-US" sz="1000" kern="1200" dirty="0"/>
            </a:p>
          </p:txBody>
        </p:sp>
        <p:sp>
          <p:nvSpPr>
            <p:cNvPr id="53" name="Freeform 52"/>
            <p:cNvSpPr/>
            <p:nvPr/>
          </p:nvSpPr>
          <p:spPr>
            <a:xfrm rot="3692817">
              <a:off x="3421960" y="4509795"/>
              <a:ext cx="2525049" cy="10942"/>
            </a:xfrm>
            <a:custGeom>
              <a:avLst/>
              <a:gdLst>
                <a:gd name="connsiteX0" fmla="*/ 0 w 2525049"/>
                <a:gd name="connsiteY0" fmla="*/ 5471 h 10942"/>
                <a:gd name="connsiteX1" fmla="*/ 2525049 w 2525049"/>
                <a:gd name="connsiteY1" fmla="*/ 5471 h 10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25049" h="10942">
                  <a:moveTo>
                    <a:pt x="0" y="5471"/>
                  </a:moveTo>
                  <a:lnTo>
                    <a:pt x="2525049" y="5471"/>
                  </a:lnTo>
                </a:path>
              </a:pathLst>
            </a:custGeom>
            <a:noFill/>
            <a:ln>
              <a:noFill/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12098" tIns="-57656" rIns="1212098" bIns="-57655" numCol="1" spcCol="1270" anchor="ctr" anchorCtr="0">
              <a:noAutofit/>
            </a:bodyPr>
            <a:lstStyle/>
            <a:p>
              <a:pPr lvl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00" kern="1200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5286000" y="5489212"/>
              <a:ext cx="1620001" cy="272153"/>
            </a:xfrm>
            <a:custGeom>
              <a:avLst/>
              <a:gdLst>
                <a:gd name="connsiteX0" fmla="*/ 0 w 1620000"/>
                <a:gd name="connsiteY0" fmla="*/ 27215 h 272152"/>
                <a:gd name="connsiteX1" fmla="*/ 27215 w 1620000"/>
                <a:gd name="connsiteY1" fmla="*/ 0 h 272152"/>
                <a:gd name="connsiteX2" fmla="*/ 1592785 w 1620000"/>
                <a:gd name="connsiteY2" fmla="*/ 0 h 272152"/>
                <a:gd name="connsiteX3" fmla="*/ 1620000 w 1620000"/>
                <a:gd name="connsiteY3" fmla="*/ 27215 h 272152"/>
                <a:gd name="connsiteX4" fmla="*/ 1620000 w 1620000"/>
                <a:gd name="connsiteY4" fmla="*/ 244937 h 272152"/>
                <a:gd name="connsiteX5" fmla="*/ 1592785 w 1620000"/>
                <a:gd name="connsiteY5" fmla="*/ 272152 h 272152"/>
                <a:gd name="connsiteX6" fmla="*/ 27215 w 1620000"/>
                <a:gd name="connsiteY6" fmla="*/ 272152 h 272152"/>
                <a:gd name="connsiteX7" fmla="*/ 0 w 1620000"/>
                <a:gd name="connsiteY7" fmla="*/ 244937 h 272152"/>
                <a:gd name="connsiteX8" fmla="*/ 0 w 1620000"/>
                <a:gd name="connsiteY8" fmla="*/ 27215 h 272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0000" h="272152">
                  <a:moveTo>
                    <a:pt x="1620000" y="27216"/>
                  </a:moveTo>
                  <a:cubicBezTo>
                    <a:pt x="1620000" y="12186"/>
                    <a:pt x="1607815" y="1"/>
                    <a:pt x="1592785" y="1"/>
                  </a:cubicBezTo>
                  <a:lnTo>
                    <a:pt x="27215" y="1"/>
                  </a:lnTo>
                  <a:cubicBezTo>
                    <a:pt x="12185" y="1"/>
                    <a:pt x="0" y="12186"/>
                    <a:pt x="0" y="27216"/>
                  </a:cubicBezTo>
                  <a:lnTo>
                    <a:pt x="0" y="244936"/>
                  </a:lnTo>
                  <a:cubicBezTo>
                    <a:pt x="0" y="259966"/>
                    <a:pt x="12185" y="272151"/>
                    <a:pt x="27215" y="272151"/>
                  </a:cubicBezTo>
                  <a:lnTo>
                    <a:pt x="1592785" y="272151"/>
                  </a:lnTo>
                  <a:cubicBezTo>
                    <a:pt x="1607815" y="272151"/>
                    <a:pt x="1620000" y="259966"/>
                    <a:pt x="1620000" y="244936"/>
                  </a:cubicBezTo>
                  <a:lnTo>
                    <a:pt x="1620000" y="27216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052" tIns="13051" rIns="13051" bIns="13052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Platform</a:t>
              </a:r>
              <a:endParaRPr lang="en-US" sz="1000" kern="1200" dirty="0"/>
            </a:p>
          </p:txBody>
        </p:sp>
      </p:grpSp>
      <p:cxnSp>
        <p:nvCxnSpPr>
          <p:cNvPr id="7" name="Straight Connector 6"/>
          <p:cNvCxnSpPr/>
          <p:nvPr/>
        </p:nvCxnSpPr>
        <p:spPr>
          <a:xfrm flipV="1">
            <a:off x="5557286" y="1995055"/>
            <a:ext cx="1173018" cy="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753722" y="5144655"/>
            <a:ext cx="0" cy="341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753722" y="4498109"/>
            <a:ext cx="0" cy="364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753722" y="3906981"/>
            <a:ext cx="0" cy="314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753722" y="3288001"/>
            <a:ext cx="0" cy="314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753722" y="2715490"/>
            <a:ext cx="0" cy="314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753722" y="2156690"/>
            <a:ext cx="0" cy="314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7501540" y="2156690"/>
            <a:ext cx="0" cy="314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492303" y="2789378"/>
            <a:ext cx="0" cy="314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492302" y="3428999"/>
            <a:ext cx="0" cy="314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501540" y="4063999"/>
            <a:ext cx="0" cy="279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7492301" y="4680527"/>
            <a:ext cx="0" cy="314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9474506" y="719666"/>
            <a:ext cx="2181340" cy="5418667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467520" y="1030147"/>
            <a:ext cx="2235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Testing Technology Stack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9631768" y="1504709"/>
            <a:ext cx="1873467" cy="4256656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912627" y="1664286"/>
            <a:ext cx="1177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Automation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9820027" y="2313708"/>
            <a:ext cx="1476862" cy="109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9820027" y="2545888"/>
            <a:ext cx="1558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REST API Automation</a:t>
            </a:r>
            <a:r>
              <a:rPr lang="en-US" sz="1200" b="1" dirty="0" smtClean="0">
                <a:solidFill>
                  <a:srgbClr val="C00000"/>
                </a:solidFill>
              </a:rPr>
              <a:t> </a:t>
            </a:r>
            <a:r>
              <a:rPr lang="en-US" sz="1200" i="1" dirty="0" smtClean="0">
                <a:solidFill>
                  <a:schemeClr val="bg1"/>
                </a:solidFill>
              </a:rPr>
              <a:t>(</a:t>
            </a:r>
            <a:r>
              <a:rPr lang="en-US" sz="1200" i="1" dirty="0" err="1" smtClean="0">
                <a:solidFill>
                  <a:schemeClr val="bg1"/>
                </a:solidFill>
              </a:rPr>
              <a:t>TestNG</a:t>
            </a:r>
            <a:r>
              <a:rPr lang="en-US" sz="1200" i="1" dirty="0" smtClean="0">
                <a:solidFill>
                  <a:schemeClr val="bg1"/>
                </a:solidFill>
              </a:rPr>
              <a:t> and </a:t>
            </a:r>
            <a:r>
              <a:rPr lang="en-US" sz="1200" i="1" dirty="0" err="1" smtClean="0">
                <a:solidFill>
                  <a:schemeClr val="bg1"/>
                </a:solidFill>
              </a:rPr>
              <a:t>RESTAssured</a:t>
            </a:r>
            <a:r>
              <a:rPr lang="en-US" sz="1200" i="1" dirty="0" smtClean="0">
                <a:solidFill>
                  <a:schemeClr val="bg1"/>
                </a:solidFill>
              </a:rPr>
              <a:t>)</a:t>
            </a:r>
            <a:endParaRPr lang="en-US" sz="1200" i="1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9821952" y="3704603"/>
            <a:ext cx="1476862" cy="109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9844168" y="3922794"/>
            <a:ext cx="1558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GUI Automation  </a:t>
            </a:r>
            <a:r>
              <a:rPr lang="en-US" sz="1200" i="1" dirty="0" smtClean="0">
                <a:solidFill>
                  <a:schemeClr val="bg1"/>
                </a:solidFill>
              </a:rPr>
              <a:t>(Selenium)</a:t>
            </a:r>
            <a:endParaRPr lang="en-US" sz="12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4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35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Vibhor Jain (vibhjain)</cp:lastModifiedBy>
  <cp:revision>12</cp:revision>
  <dcterms:created xsi:type="dcterms:W3CDTF">2018-02-13T01:14:07Z</dcterms:created>
  <dcterms:modified xsi:type="dcterms:W3CDTF">2018-02-13T11:46:58Z</dcterms:modified>
</cp:coreProperties>
</file>