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2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3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4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5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theme/theme6.xml" ContentType="application/vnd.openxmlformats-officedocument.theme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theme/theme7.xml" ContentType="application/vnd.openxmlformats-officedocument.theme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5" r:id="rId2"/>
    <p:sldMasterId id="2147483879" r:id="rId3"/>
    <p:sldMasterId id="2147483950" r:id="rId4"/>
    <p:sldMasterId id="2147484009" r:id="rId5"/>
    <p:sldMasterId id="2147484068" r:id="rId6"/>
    <p:sldMasterId id="2147484118" r:id="rId7"/>
    <p:sldMasterId id="2147484168" r:id="rId8"/>
  </p:sldMasterIdLst>
  <p:notesMasterIdLst>
    <p:notesMasterId r:id="rId11"/>
  </p:notesMasterIdLst>
  <p:sldIdLst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9678-A28E-4E3C-B7C7-D48ACE3C1A6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CA21F-6761-4E6B-A928-F36B38C6F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4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A21F-6761-4E6B-A928-F36B38C6F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9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7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24607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33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2" y="320842"/>
            <a:ext cx="11262708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34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92001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10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53978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27142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2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13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1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60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33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61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7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4" y="1254286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4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4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0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4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74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6" y="4279399"/>
            <a:ext cx="6246490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7" y="3282702"/>
            <a:ext cx="6283409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3" y="1917702"/>
            <a:ext cx="3568700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13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2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47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324232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72071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1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90"/>
            <a:ext cx="4315968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315532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7" y="100584"/>
            <a:ext cx="3557943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3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9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1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90"/>
            <a:ext cx="4315968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225086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78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5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4"/>
            <a:ext cx="548992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44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9" y="1583270"/>
            <a:ext cx="11267015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50590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0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9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3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5" y="3028958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8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6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46228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5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472751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5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428044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9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7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089295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55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2" y="320842"/>
            <a:ext cx="11262708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55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92001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0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24862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175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5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4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91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975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03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38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8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47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4" y="1254286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910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418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6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37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8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3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6" y="4279399"/>
            <a:ext cx="6246490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7" y="3282702"/>
            <a:ext cx="6283409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3" y="1917702"/>
            <a:ext cx="3568700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7" y="100584"/>
            <a:ext cx="3557943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2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3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18996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1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90"/>
            <a:ext cx="4315968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2634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1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8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7" y="100584"/>
            <a:ext cx="3557943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66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4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1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6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3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1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4"/>
            <a:ext cx="548992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982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9" y="1583270"/>
            <a:ext cx="11267015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4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69139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48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3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5" y="3028958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8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6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402962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5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94721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5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561412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9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7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954252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70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2" y="320842"/>
            <a:ext cx="11262708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65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92001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4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7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712906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45863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5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145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4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41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353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635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06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4" y="1254286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04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95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1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0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2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0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3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2" y="4279395"/>
            <a:ext cx="6246490" cy="384175"/>
          </a:xfrm>
          <a:prstGeom prst="rect">
            <a:avLst/>
          </a:prstGeom>
        </p:spPr>
        <p:txBody>
          <a:bodyPr vert="horz" lIns="91436" tIns="45719" rIns="91436" bIns="45719" rtlCol="0">
            <a:noAutofit/>
          </a:bodyPr>
          <a:lstStyle>
            <a:lvl1pPr mar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3" y="3282698"/>
            <a:ext cx="6283409" cy="1022351"/>
          </a:xfrm>
        </p:spPr>
        <p:txBody>
          <a:bodyPr vert="horz" lIns="82292" tIns="45719" rIns="82292" bIns="45719" rtlCol="0" anchor="b" anchorCtr="0">
            <a:noAutofit/>
          </a:bodyPr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34000">
                      <a:srgbClr val="272749"/>
                    </a:gs>
                    <a:gs pos="0">
                      <a:schemeClr val="tx2"/>
                    </a:gs>
                    <a:gs pos="92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69" y="1917701"/>
            <a:ext cx="3568700" cy="2889251"/>
          </a:xfrm>
          <a:prstGeom prst="rect">
            <a:avLst/>
          </a:prstGeom>
        </p:spPr>
        <p:txBody>
          <a:bodyPr lIns="121899" tIns="60949" rIns="121899" bIns="60949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59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2" tIns="45717" rIns="91432" bIns="45717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2" tIns="45717" rIns="91432" bIns="45717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0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34000">
                      <a:srgbClr val="272749"/>
                    </a:gs>
                    <a:gs pos="0">
                      <a:schemeClr val="tx2"/>
                    </a:gs>
                    <a:gs pos="92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80933" marR="0" indent="-380933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0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80933" marR="0" indent="-380933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06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85166" indent="-30897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89913" indent="-28781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8892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25336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314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04747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93" indent="-28781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5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61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17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04747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93" indent="-28781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5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61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17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5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11096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9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98398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9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317072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0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86"/>
            <a:ext cx="4315968" cy="244000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114291" indent="-114291" algn="l" defTabSz="91432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2"/>
                    </a:gs>
                    <a:gs pos="27000">
                      <a:srgbClr val="272749"/>
                    </a:gs>
                    <a:gs pos="100000">
                      <a:schemeClr val="accent4"/>
                    </a:gs>
                    <a:gs pos="83000">
                      <a:schemeClr val="accent5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7" y="4736592"/>
            <a:ext cx="4434761" cy="338328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11096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78" indent="-25395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29935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5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88" tIns="45717" rIns="82288" bIns="45717" rtlCol="0" anchor="t" anchorCtr="0">
            <a:noAutofit/>
          </a:bodyPr>
          <a:lstStyle>
            <a:lvl1pPr algn="l" defTabSz="91432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chemeClr val="accent4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948" indent="-22858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948" indent="-22858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chemeClr val="accent4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2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6" y="100584"/>
            <a:ext cx="3557943" cy="1152144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6" y="1602098"/>
            <a:ext cx="3557943" cy="444801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98398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539" indent="-25395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751" indent="-22221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65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21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208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28591" indent="-22859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916" indent="-2879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984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65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21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208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28591" indent="-22859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237" indent="-23491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680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357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684" indent="-224327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208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307" indent="-533307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1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539" indent="-537539" algn="l">
              <a:lnSpc>
                <a:spcPct val="90000"/>
              </a:lnSpc>
              <a:defRPr sz="8000" b="0" i="1" spc="0" baseline="0">
                <a:gradFill>
                  <a:gsLst>
                    <a:gs pos="33000">
                      <a:srgbClr val="272749"/>
                    </a:gs>
                    <a:gs pos="0">
                      <a:srgbClr val="272749"/>
                    </a:gs>
                    <a:gs pos="93000">
                      <a:srgbClr val="EE402F"/>
                    </a:gs>
                    <a:gs pos="100000">
                      <a:srgbClr val="F37528"/>
                    </a:gs>
                  </a:gsLst>
                  <a:lin ang="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539" indent="-537539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tx2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539" indent="-537539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>
                  <a:gsLst>
                    <a:gs pos="0">
                      <a:srgbClr val="272749"/>
                    </a:gs>
                    <a:gs pos="100000">
                      <a:srgbClr val="F37527"/>
                    </a:gs>
                    <a:gs pos="34000">
                      <a:srgbClr val="272749"/>
                    </a:gs>
                    <a:gs pos="92000">
                      <a:srgbClr val="EE402F"/>
                    </a:gs>
                  </a:gsLst>
                  <a:lin ang="0" scaled="1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tx2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8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914361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0" i="0" kern="1200" spc="0" baseline="0" dirty="0">
                <a:gradFill>
                  <a:gsLst>
                    <a:gs pos="34000">
                      <a:srgbClr val="272749"/>
                    </a:gs>
                    <a:gs pos="0">
                      <a:schemeClr val="tx2"/>
                    </a:gs>
                    <a:gs pos="92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6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bg2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66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33000">
              <a:schemeClr val="tx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tx2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3"/>
            <a:ext cx="5489928" cy="3020519"/>
          </a:xfrm>
        </p:spPr>
        <p:txBody>
          <a:bodyPr vert="horz" lIns="82292" tIns="45719" rIns="82292" bIns="45719" rtlCol="0" anchor="ctr" anchorCtr="0">
            <a:noAutofit/>
          </a:bodyPr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33000">
                      <a:srgbClr val="272749"/>
                    </a:gs>
                    <a:gs pos="0">
                      <a:schemeClr val="tx2"/>
                    </a:gs>
                    <a:gs pos="93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11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7" y="403227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5" y="1583268"/>
            <a:ext cx="11267015" cy="405765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accent1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2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7" y="403227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3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88621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8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6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1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6" y="1559096"/>
            <a:ext cx="5353556" cy="4295015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89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7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1" y="3028954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4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4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4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2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37866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3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99" tIns="60949" rIns="121899" bIns="6094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1" y="6549638"/>
            <a:ext cx="290955" cy="206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878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835485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1" y="6555460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1" y="6549638"/>
            <a:ext cx="290955" cy="206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878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638763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99" tIns="60949" rIns="121899" bIns="6094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5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3" y="6555460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1" y="6549638"/>
            <a:ext cx="290955" cy="206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878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7523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29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78" y="320842"/>
            <a:ext cx="11262708" cy="5877827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99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691745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83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2" tIns="45717" rIns="91432" bIns="45717" rtlCol="0" anchor="ctr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97416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2" tIns="45717" rIns="91432" bIns="45717" rtlCol="0" anchor="ctr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43663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3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50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08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33000">
              <a:schemeClr val="bg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97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024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33000">
              <a:schemeClr val="bg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4" y="5451740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166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33000">
              <a:schemeClr val="bg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4"/>
            <a:ext cx="3289790" cy="86177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64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2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7" y="3786902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1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4" y="2763669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0" y="2484525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2" y="276366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1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3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29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08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3" y="2966681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691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4" y="5451740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73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0" y="1254282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4" y="5451740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943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4"/>
            <a:ext cx="3289790" cy="86177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64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2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7" y="3786902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1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4" y="2763669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0" y="2484525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2" y="276366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1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3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29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08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3" y="2966681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7415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4"/>
            <a:ext cx="548992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86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2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27" name="Rectangle 26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1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1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1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29" name="Rectangle 28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1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1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29" name="Rectangle 28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2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27" name="Rectangle 26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9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4" y="4279395"/>
            <a:ext cx="6246489" cy="384175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>
            <a:lvl1pPr marL="0" indent="0" algn="l" defTabSz="6858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6858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4" y="3282698"/>
            <a:ext cx="6283409" cy="1022351"/>
          </a:xfrm>
        </p:spPr>
        <p:txBody>
          <a:bodyPr vert="horz" lIns="61730" tIns="34295" rIns="61730" bIns="34295" rtlCol="0" anchor="b" anchorCtr="0">
            <a:noAutofit/>
          </a:bodyPr>
          <a:lstStyle>
            <a:lvl1pPr marL="0" indent="0" algn="l" defTabSz="6858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0" y="1917701"/>
            <a:ext cx="3568700" cy="288925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99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6" tIns="34294" rIns="68586" bIns="34294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6" tIns="34294" rIns="68586" bIns="34294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62100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50146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5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50146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01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8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7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4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7" y="1666619"/>
            <a:ext cx="11443668" cy="4354712"/>
          </a:xfrm>
          <a:prstGeom prst="rect">
            <a:avLst/>
          </a:prstGeom>
        </p:spPr>
        <p:txBody>
          <a:bodyPr>
            <a:noAutofit/>
          </a:bodyPr>
          <a:lstStyle>
            <a:lvl1pPr marL="280988" indent="-22383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80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713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2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675" indent="-16827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5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20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3838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20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2761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0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86"/>
            <a:ext cx="4315968" cy="2440001"/>
          </a:xfrm>
          <a:prstGeom prst="rect">
            <a:avLst/>
          </a:prstGeom>
        </p:spPr>
        <p:txBody>
          <a:bodyPr>
            <a:noAutofit/>
          </a:bodyPr>
          <a:lstStyle>
            <a:lvl1pPr marL="85733" indent="-85733" algn="l" defTabSz="685862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5613" indent="-1905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5952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0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61727" tIns="34294" rIns="61727" bIns="34294" rtlCol="0" anchor="t" anchorCtr="0">
            <a:noAutofit/>
          </a:bodyPr>
          <a:lstStyle>
            <a:lvl1pPr algn="l" defTabSz="685862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500" b="0" i="0" kern="1200" spc="-75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5" y="1600200"/>
            <a:ext cx="5340096" cy="4526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6294" indent="-17146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4" y="1600200"/>
            <a:ext cx="5340096" cy="4526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6294" indent="-17146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5" y="403341"/>
            <a:ext cx="5340096" cy="8412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kern="1200" spc="-75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47279" y="100584"/>
            <a:ext cx="3557943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4" y="100584"/>
            <a:ext cx="3466479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>
            <a:noAutofit/>
          </a:bodyPr>
          <a:lstStyle>
            <a:lvl1pPr marL="223838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03225" indent="-1905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69913" indent="-166688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61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757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>
            <a:noAutofit/>
          </a:bodyPr>
          <a:lstStyle>
            <a:lvl1pPr marL="171473" indent="-17147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60000" indent="-2160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3088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61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757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4" y="1602098"/>
            <a:ext cx="3466479" cy="4448011"/>
          </a:xfrm>
          <a:prstGeom prst="rect">
            <a:avLst/>
          </a:prstGeom>
        </p:spPr>
        <p:txBody>
          <a:bodyPr>
            <a:noAutofit/>
          </a:bodyPr>
          <a:lstStyle>
            <a:lvl1pPr marL="171473" indent="-17147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44488" indent="-176213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143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687388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855663" indent="-16827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60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0050" indent="-400050" algn="l">
              <a:lnSpc>
                <a:spcPct val="90000"/>
              </a:lnSpc>
              <a:defRPr sz="6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9" y="1583270"/>
            <a:ext cx="11267015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0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03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6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6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7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6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3"/>
            <a:ext cx="5489928" cy="3020519"/>
          </a:xfrm>
        </p:spPr>
        <p:txBody>
          <a:bodyPr vert="horz" lIns="61730" tIns="34295" rIns="61730" bIns="34295" rtlCol="0" anchor="ctr" anchorCtr="0">
            <a:noAutofit/>
          </a:bodyPr>
          <a:lstStyle>
            <a:lvl1pPr marL="0" indent="0" algn="l" defTabSz="6858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92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8" y="403227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8" y="403227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6" y="1583268"/>
            <a:ext cx="11267015" cy="405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lang="en-US" sz="16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35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8" y="403227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684631" y="6627651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622851" y="6623547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606975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66376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9" y="1559096"/>
            <a:ext cx="5355167" cy="429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9" y="1559096"/>
            <a:ext cx="5355167" cy="429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90" y="1559096"/>
            <a:ext cx="5353556" cy="42950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3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90" y="1559096"/>
            <a:ext cx="5353556" cy="429501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1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87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4352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36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2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287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3" y="5658325"/>
            <a:ext cx="1654560" cy="659747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1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black">
          <a:xfrm>
            <a:off x="8435897" y="3510031"/>
            <a:ext cx="155488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9341702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black">
          <a:xfrm>
            <a:off x="7785020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black">
          <a:xfrm>
            <a:off x="9954610" y="3499033"/>
            <a:ext cx="61833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8792069" y="3499033"/>
            <a:ext cx="403183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7475853" y="2883867"/>
            <a:ext cx="146447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886265" y="2731608"/>
            <a:ext cx="146447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8289451" y="2522250"/>
            <a:ext cx="146447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8699863" y="2731608"/>
            <a:ext cx="146447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9101237" y="2883868"/>
            <a:ext cx="155488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9511654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9922070" y="2522250"/>
            <a:ext cx="14825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10325249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10735665" y="2883868"/>
            <a:ext cx="14825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014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9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5"/>
          <p:cNvGrpSpPr>
            <a:grpSpLocks/>
          </p:cNvGrpSpPr>
          <p:nvPr/>
        </p:nvGrpSpPr>
        <p:grpSpPr bwMode="auto">
          <a:xfrm>
            <a:off x="5263913" y="5658325"/>
            <a:ext cx="1654560" cy="659747"/>
            <a:chOff x="384" y="331"/>
            <a:chExt cx="912" cy="485"/>
          </a:xfrm>
        </p:grpSpPr>
        <p:sp>
          <p:nvSpPr>
            <p:cNvPr id="25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31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2"/>
            <a:ext cx="11592009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2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"/>
          <p:cNvGrpSpPr>
            <a:grpSpLocks/>
          </p:cNvGrpSpPr>
          <p:nvPr/>
        </p:nvGrpSpPr>
        <p:grpSpPr bwMode="auto">
          <a:xfrm>
            <a:off x="5263913" y="5658325"/>
            <a:ext cx="1654560" cy="659747"/>
            <a:chOff x="384" y="331"/>
            <a:chExt cx="912" cy="485"/>
          </a:xfrm>
        </p:grpSpPr>
        <p:sp>
          <p:nvSpPr>
            <p:cNvPr id="55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084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black">
          <a:xfrm>
            <a:off x="8435897" y="3510031"/>
            <a:ext cx="155488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9341702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black">
          <a:xfrm>
            <a:off x="7785020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black">
          <a:xfrm>
            <a:off x="9954610" y="3499033"/>
            <a:ext cx="61833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8792069" y="3499033"/>
            <a:ext cx="403183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7475853" y="2883867"/>
            <a:ext cx="146447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7886265" y="2731608"/>
            <a:ext cx="146447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8289451" y="2522250"/>
            <a:ext cx="146447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8699863" y="2731608"/>
            <a:ext cx="146447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9101237" y="2883868"/>
            <a:ext cx="155488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9511654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9922070" y="2522250"/>
            <a:ext cx="14825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10325249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black">
          <a:xfrm>
            <a:off x="10735665" y="2883868"/>
            <a:ext cx="14825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3828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2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27" name="Rectangle 26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2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1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1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29" name="Rectangle 28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1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1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29" name="Rectangle 28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4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2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27" name="Rectangle 26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6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4" y="4279395"/>
            <a:ext cx="6246489" cy="384175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>
            <a:lvl1pPr marL="0" indent="0" algn="l" defTabSz="6858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6858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4" y="3282698"/>
            <a:ext cx="6283409" cy="1022351"/>
          </a:xfrm>
        </p:spPr>
        <p:txBody>
          <a:bodyPr vert="horz" lIns="61730" tIns="34295" rIns="61730" bIns="34295" rtlCol="0" anchor="b" anchorCtr="0">
            <a:noAutofit/>
          </a:bodyPr>
          <a:lstStyle>
            <a:lvl1pPr marL="0" indent="0" algn="l" defTabSz="6858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0" y="1917701"/>
            <a:ext cx="3568700" cy="288925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69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6" tIns="34294" rIns="68586" bIns="34294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6" tIns="34294" rIns="68586" bIns="34294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62100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50146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50146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5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9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7" y="1666619"/>
            <a:ext cx="11443668" cy="4354712"/>
          </a:xfrm>
          <a:prstGeom prst="rect">
            <a:avLst/>
          </a:prstGeom>
        </p:spPr>
        <p:txBody>
          <a:bodyPr>
            <a:noAutofit/>
          </a:bodyPr>
          <a:lstStyle>
            <a:lvl1pPr marL="280988" indent="-22383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80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713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2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675" indent="-16827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2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20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3838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20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9849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0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86"/>
            <a:ext cx="4315968" cy="2440001"/>
          </a:xfrm>
          <a:prstGeom prst="rect">
            <a:avLst/>
          </a:prstGeom>
        </p:spPr>
        <p:txBody>
          <a:bodyPr>
            <a:noAutofit/>
          </a:bodyPr>
          <a:lstStyle>
            <a:lvl1pPr marL="85733" indent="-85733" algn="l" defTabSz="685862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5613" indent="-1905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3009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61727" tIns="34294" rIns="61727" bIns="34294" rtlCol="0" anchor="t" anchorCtr="0">
            <a:noAutofit/>
          </a:bodyPr>
          <a:lstStyle>
            <a:lvl1pPr algn="l" defTabSz="685862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500" b="0" i="0" kern="1200" spc="-75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5" y="1600200"/>
            <a:ext cx="5340096" cy="4526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6294" indent="-17146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4" y="1600200"/>
            <a:ext cx="5340096" cy="4526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6294" indent="-17146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5" y="403341"/>
            <a:ext cx="5340096" cy="8412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kern="1200" spc="-75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0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47279" y="100584"/>
            <a:ext cx="3557943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4" y="100584"/>
            <a:ext cx="3466479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>
            <a:noAutofit/>
          </a:bodyPr>
          <a:lstStyle>
            <a:lvl1pPr marL="223838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03225" indent="-1905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69913" indent="-166688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61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757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>
            <a:noAutofit/>
          </a:bodyPr>
          <a:lstStyle>
            <a:lvl1pPr marL="171473" indent="-17147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60000" indent="-2160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3088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61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757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4" y="1602098"/>
            <a:ext cx="3466479" cy="4448011"/>
          </a:xfrm>
          <a:prstGeom prst="rect">
            <a:avLst/>
          </a:prstGeom>
        </p:spPr>
        <p:txBody>
          <a:bodyPr>
            <a:noAutofit/>
          </a:bodyPr>
          <a:lstStyle>
            <a:lvl1pPr marL="171473" indent="-17147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44488" indent="-176213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143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687388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855663" indent="-16827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0050" indent="-400050" algn="l">
              <a:lnSpc>
                <a:spcPct val="90000"/>
              </a:lnSpc>
              <a:defRPr sz="6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8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3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4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6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8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6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5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6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3"/>
            <a:ext cx="5489928" cy="3020519"/>
          </a:xfrm>
        </p:spPr>
        <p:txBody>
          <a:bodyPr vert="horz" lIns="61730" tIns="34295" rIns="61730" bIns="34295" rtlCol="0" anchor="ctr" anchorCtr="0">
            <a:noAutofit/>
          </a:bodyPr>
          <a:lstStyle>
            <a:lvl1pPr marL="0" indent="0" algn="l" defTabSz="6858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22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8" y="403227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2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46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8" y="403227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6" y="1583268"/>
            <a:ext cx="11267015" cy="405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lang="en-US" sz="16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2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8" y="403227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684631" y="6627651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622851" y="6623547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606975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5165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9" y="1559096"/>
            <a:ext cx="5355167" cy="429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9" y="1559096"/>
            <a:ext cx="5355167" cy="429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7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90" y="1559096"/>
            <a:ext cx="5353556" cy="42950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4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90" y="1559096"/>
            <a:ext cx="5353556" cy="429501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511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8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8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48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30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85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3" y="5658325"/>
            <a:ext cx="1654560" cy="659747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723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black">
          <a:xfrm>
            <a:off x="8435897" y="3510031"/>
            <a:ext cx="155488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9341702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black">
          <a:xfrm>
            <a:off x="7785020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black">
          <a:xfrm>
            <a:off x="9954610" y="3499033"/>
            <a:ext cx="61833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8792069" y="3499033"/>
            <a:ext cx="403183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7475853" y="2883867"/>
            <a:ext cx="146447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886265" y="2731608"/>
            <a:ext cx="146447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8289451" y="2522250"/>
            <a:ext cx="146447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8699863" y="2731608"/>
            <a:ext cx="146447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9101237" y="2883868"/>
            <a:ext cx="155488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9511654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9922070" y="2522250"/>
            <a:ext cx="14825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10325249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10735665" y="2883868"/>
            <a:ext cx="14825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62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9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5"/>
          <p:cNvGrpSpPr>
            <a:grpSpLocks/>
          </p:cNvGrpSpPr>
          <p:nvPr/>
        </p:nvGrpSpPr>
        <p:grpSpPr bwMode="auto">
          <a:xfrm>
            <a:off x="5263913" y="5658325"/>
            <a:ext cx="1654560" cy="659747"/>
            <a:chOff x="384" y="331"/>
            <a:chExt cx="912" cy="485"/>
          </a:xfrm>
        </p:grpSpPr>
        <p:sp>
          <p:nvSpPr>
            <p:cNvPr id="25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012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2"/>
            <a:ext cx="11592009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2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"/>
          <p:cNvGrpSpPr>
            <a:grpSpLocks/>
          </p:cNvGrpSpPr>
          <p:nvPr/>
        </p:nvGrpSpPr>
        <p:grpSpPr bwMode="auto">
          <a:xfrm>
            <a:off x="5263913" y="5658325"/>
            <a:ext cx="1654560" cy="659747"/>
            <a:chOff x="384" y="331"/>
            <a:chExt cx="912" cy="485"/>
          </a:xfrm>
        </p:grpSpPr>
        <p:sp>
          <p:nvSpPr>
            <p:cNvPr id="55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22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black">
          <a:xfrm>
            <a:off x="8435897" y="3510031"/>
            <a:ext cx="155488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9341702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black">
          <a:xfrm>
            <a:off x="7785020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black">
          <a:xfrm>
            <a:off x="9954610" y="3499033"/>
            <a:ext cx="61833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8792069" y="3499033"/>
            <a:ext cx="403183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7475853" y="2883867"/>
            <a:ext cx="146447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7886265" y="2731608"/>
            <a:ext cx="146447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8289451" y="2522250"/>
            <a:ext cx="146447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8699863" y="2731608"/>
            <a:ext cx="146447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9101237" y="2883868"/>
            <a:ext cx="155488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9511654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9922070" y="2522250"/>
            <a:ext cx="14825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10325249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black">
          <a:xfrm>
            <a:off x="10735665" y="2883868"/>
            <a:ext cx="14825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553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3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5" y="3028958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8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6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58815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1860-B36E-4AA1-8856-4CB343B3669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B2AA-8008-402C-83D2-4A8F44E4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81761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1860-B36E-4AA1-8856-4CB343B3669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B2AA-8008-402C-83D2-4A8F44E4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0736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1860-B36E-4AA1-8856-4CB343B3669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B2AA-8008-402C-83D2-4A8F44E4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8365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1860-B36E-4AA1-8856-4CB343B3669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B2AA-8008-402C-83D2-4A8F44E4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87896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1860-B36E-4AA1-8856-4CB343B3669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B2AA-8008-402C-83D2-4A8F44E4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1719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1860-B36E-4AA1-8856-4CB343B3669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B2AA-8008-402C-83D2-4A8F44E4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4315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1860-B36E-4AA1-8856-4CB343B3669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B2AA-8008-402C-83D2-4A8F44E4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9900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1860-B36E-4AA1-8856-4CB343B3669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B2AA-8008-402C-83D2-4A8F44E4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7896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1860-B36E-4AA1-8856-4CB343B3669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B2AA-8008-402C-83D2-4A8F44E4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1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5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8739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5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233123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9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7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93450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4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2" y="320842"/>
            <a:ext cx="11262708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68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92001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50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777479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613649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3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83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6" y="4279399"/>
            <a:ext cx="6246490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7" y="3282702"/>
            <a:ext cx="6283409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3" y="1917702"/>
            <a:ext cx="3568700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7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61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28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34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2792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225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4" y="1254286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6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7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783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FDFEC7-A122-421C-B832-D2A90B21C5C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B37486-585D-44ED-807D-B42A6C33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67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2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2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8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5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0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6" y="4279399"/>
            <a:ext cx="6246490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7" y="3282702"/>
            <a:ext cx="6283409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3" y="1917702"/>
            <a:ext cx="3568700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00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2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9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1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1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10098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1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90"/>
            <a:ext cx="4315968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40756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7" y="100584"/>
            <a:ext cx="3557943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6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8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55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3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86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4"/>
            <a:ext cx="548992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19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9" y="1583270"/>
            <a:ext cx="11267015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1359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73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3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5" y="3028958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8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6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662149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5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610353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5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5786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92.xml"/><Relationship Id="rId42" Type="http://schemas.openxmlformats.org/officeDocument/2006/relationships/slideLayout" Target="../slideLayouts/slideLayout100.xml"/><Relationship Id="rId47" Type="http://schemas.openxmlformats.org/officeDocument/2006/relationships/slideLayout" Target="../slideLayouts/slideLayout105.xml"/><Relationship Id="rId50" Type="http://schemas.openxmlformats.org/officeDocument/2006/relationships/slideLayout" Target="../slideLayouts/slideLayout108.xml"/><Relationship Id="rId55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33" Type="http://schemas.openxmlformats.org/officeDocument/2006/relationships/slideLayout" Target="../slideLayouts/slideLayout91.xml"/><Relationship Id="rId38" Type="http://schemas.openxmlformats.org/officeDocument/2006/relationships/slideLayout" Target="../slideLayouts/slideLayout96.xml"/><Relationship Id="rId46" Type="http://schemas.openxmlformats.org/officeDocument/2006/relationships/slideLayout" Target="../slideLayouts/slideLayout104.xml"/><Relationship Id="rId59" Type="http://schemas.openxmlformats.org/officeDocument/2006/relationships/theme" Target="../theme/theme2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99.xml"/><Relationship Id="rId54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90.xml"/><Relationship Id="rId37" Type="http://schemas.openxmlformats.org/officeDocument/2006/relationships/slideLayout" Target="../slideLayouts/slideLayout95.xml"/><Relationship Id="rId40" Type="http://schemas.openxmlformats.org/officeDocument/2006/relationships/slideLayout" Target="../slideLayouts/slideLayout98.xml"/><Relationship Id="rId45" Type="http://schemas.openxmlformats.org/officeDocument/2006/relationships/slideLayout" Target="../slideLayouts/slideLayout103.xml"/><Relationship Id="rId53" Type="http://schemas.openxmlformats.org/officeDocument/2006/relationships/slideLayout" Target="../slideLayouts/slideLayout111.xml"/><Relationship Id="rId58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94.xml"/><Relationship Id="rId49" Type="http://schemas.openxmlformats.org/officeDocument/2006/relationships/slideLayout" Target="../slideLayouts/slideLayout107.xml"/><Relationship Id="rId57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89.xml"/><Relationship Id="rId44" Type="http://schemas.openxmlformats.org/officeDocument/2006/relationships/slideLayout" Target="../slideLayouts/slideLayout102.xml"/><Relationship Id="rId52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93.xml"/><Relationship Id="rId43" Type="http://schemas.openxmlformats.org/officeDocument/2006/relationships/slideLayout" Target="../slideLayouts/slideLayout101.xml"/><Relationship Id="rId48" Type="http://schemas.openxmlformats.org/officeDocument/2006/relationships/slideLayout" Target="../slideLayouts/slideLayout106.xml"/><Relationship Id="rId56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66.xml"/><Relationship Id="rId51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6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26" Type="http://schemas.openxmlformats.org/officeDocument/2006/relationships/slideLayout" Target="../slideLayouts/slideLayout142.xml"/><Relationship Id="rId39" Type="http://schemas.openxmlformats.org/officeDocument/2006/relationships/slideLayout" Target="../slideLayouts/slideLayout155.xml"/><Relationship Id="rId21" Type="http://schemas.openxmlformats.org/officeDocument/2006/relationships/slideLayout" Target="../slideLayouts/slideLayout137.xml"/><Relationship Id="rId34" Type="http://schemas.openxmlformats.org/officeDocument/2006/relationships/slideLayout" Target="../slideLayouts/slideLayout150.xml"/><Relationship Id="rId42" Type="http://schemas.openxmlformats.org/officeDocument/2006/relationships/slideLayout" Target="../slideLayouts/slideLayout158.xml"/><Relationship Id="rId47" Type="http://schemas.openxmlformats.org/officeDocument/2006/relationships/slideLayout" Target="../slideLayouts/slideLayout163.xml"/><Relationship Id="rId50" Type="http://schemas.openxmlformats.org/officeDocument/2006/relationships/slideLayout" Target="../slideLayouts/slideLayout166.xml"/><Relationship Id="rId55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38" Type="http://schemas.openxmlformats.org/officeDocument/2006/relationships/slideLayout" Target="../slideLayouts/slideLayout154.xml"/><Relationship Id="rId46" Type="http://schemas.openxmlformats.org/officeDocument/2006/relationships/slideLayout" Target="../slideLayouts/slideLayout162.xml"/><Relationship Id="rId59" Type="http://schemas.openxmlformats.org/officeDocument/2006/relationships/theme" Target="../theme/theme3.xml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36.xml"/><Relationship Id="rId29" Type="http://schemas.openxmlformats.org/officeDocument/2006/relationships/slideLayout" Target="../slideLayouts/slideLayout145.xml"/><Relationship Id="rId41" Type="http://schemas.openxmlformats.org/officeDocument/2006/relationships/slideLayout" Target="../slideLayouts/slideLayout157.xml"/><Relationship Id="rId54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37" Type="http://schemas.openxmlformats.org/officeDocument/2006/relationships/slideLayout" Target="../slideLayouts/slideLayout153.xml"/><Relationship Id="rId40" Type="http://schemas.openxmlformats.org/officeDocument/2006/relationships/slideLayout" Target="../slideLayouts/slideLayout156.xml"/><Relationship Id="rId45" Type="http://schemas.openxmlformats.org/officeDocument/2006/relationships/slideLayout" Target="../slideLayouts/slideLayout161.xml"/><Relationship Id="rId53" Type="http://schemas.openxmlformats.org/officeDocument/2006/relationships/slideLayout" Target="../slideLayouts/slideLayout169.xml"/><Relationship Id="rId58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slideLayout" Target="../slideLayouts/slideLayout152.xml"/><Relationship Id="rId49" Type="http://schemas.openxmlformats.org/officeDocument/2006/relationships/slideLayout" Target="../slideLayouts/slideLayout165.xml"/><Relationship Id="rId57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35.xml"/><Relationship Id="rId31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60.xml"/><Relationship Id="rId52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Relationship Id="rId43" Type="http://schemas.openxmlformats.org/officeDocument/2006/relationships/slideLayout" Target="../slideLayouts/slideLayout159.xml"/><Relationship Id="rId48" Type="http://schemas.openxmlformats.org/officeDocument/2006/relationships/slideLayout" Target="../slideLayouts/slideLayout164.xml"/><Relationship Id="rId56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24.xml"/><Relationship Id="rId51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1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7.xml"/><Relationship Id="rId18" Type="http://schemas.openxmlformats.org/officeDocument/2006/relationships/slideLayout" Target="../slideLayouts/slideLayout192.xml"/><Relationship Id="rId26" Type="http://schemas.openxmlformats.org/officeDocument/2006/relationships/slideLayout" Target="../slideLayouts/slideLayout200.xml"/><Relationship Id="rId39" Type="http://schemas.openxmlformats.org/officeDocument/2006/relationships/slideLayout" Target="../slideLayouts/slideLayout213.xml"/><Relationship Id="rId21" Type="http://schemas.openxmlformats.org/officeDocument/2006/relationships/slideLayout" Target="../slideLayouts/slideLayout195.xml"/><Relationship Id="rId34" Type="http://schemas.openxmlformats.org/officeDocument/2006/relationships/slideLayout" Target="../slideLayouts/slideLayout208.xml"/><Relationship Id="rId42" Type="http://schemas.openxmlformats.org/officeDocument/2006/relationships/slideLayout" Target="../slideLayouts/slideLayout216.xml"/><Relationship Id="rId47" Type="http://schemas.openxmlformats.org/officeDocument/2006/relationships/slideLayout" Target="../slideLayouts/slideLayout221.xml"/><Relationship Id="rId50" Type="http://schemas.openxmlformats.org/officeDocument/2006/relationships/slideLayout" Target="../slideLayouts/slideLayout224.xml"/><Relationship Id="rId55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86.xml"/><Relationship Id="rId17" Type="http://schemas.openxmlformats.org/officeDocument/2006/relationships/slideLayout" Target="../slideLayouts/slideLayout191.xml"/><Relationship Id="rId25" Type="http://schemas.openxmlformats.org/officeDocument/2006/relationships/slideLayout" Target="../slideLayouts/slideLayout199.xml"/><Relationship Id="rId33" Type="http://schemas.openxmlformats.org/officeDocument/2006/relationships/slideLayout" Target="../slideLayouts/slideLayout207.xml"/><Relationship Id="rId38" Type="http://schemas.openxmlformats.org/officeDocument/2006/relationships/slideLayout" Target="../slideLayouts/slideLayout212.xml"/><Relationship Id="rId46" Type="http://schemas.openxmlformats.org/officeDocument/2006/relationships/slideLayout" Target="../slideLayouts/slideLayout220.xml"/><Relationship Id="rId59" Type="http://schemas.openxmlformats.org/officeDocument/2006/relationships/theme" Target="../theme/theme4.xml"/><Relationship Id="rId2" Type="http://schemas.openxmlformats.org/officeDocument/2006/relationships/slideLayout" Target="../slideLayouts/slideLayout176.xml"/><Relationship Id="rId16" Type="http://schemas.openxmlformats.org/officeDocument/2006/relationships/slideLayout" Target="../slideLayouts/slideLayout190.xml"/><Relationship Id="rId20" Type="http://schemas.openxmlformats.org/officeDocument/2006/relationships/slideLayout" Target="../slideLayouts/slideLayout194.xml"/><Relationship Id="rId29" Type="http://schemas.openxmlformats.org/officeDocument/2006/relationships/slideLayout" Target="../slideLayouts/slideLayout203.xml"/><Relationship Id="rId41" Type="http://schemas.openxmlformats.org/officeDocument/2006/relationships/slideLayout" Target="../slideLayouts/slideLayout215.xml"/><Relationship Id="rId54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24" Type="http://schemas.openxmlformats.org/officeDocument/2006/relationships/slideLayout" Target="../slideLayouts/slideLayout198.xml"/><Relationship Id="rId32" Type="http://schemas.openxmlformats.org/officeDocument/2006/relationships/slideLayout" Target="../slideLayouts/slideLayout206.xml"/><Relationship Id="rId37" Type="http://schemas.openxmlformats.org/officeDocument/2006/relationships/slideLayout" Target="../slideLayouts/slideLayout211.xml"/><Relationship Id="rId40" Type="http://schemas.openxmlformats.org/officeDocument/2006/relationships/slideLayout" Target="../slideLayouts/slideLayout214.xml"/><Relationship Id="rId45" Type="http://schemas.openxmlformats.org/officeDocument/2006/relationships/slideLayout" Target="../slideLayouts/slideLayout219.xml"/><Relationship Id="rId53" Type="http://schemas.openxmlformats.org/officeDocument/2006/relationships/slideLayout" Target="../slideLayouts/slideLayout227.xml"/><Relationship Id="rId58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9.xml"/><Relationship Id="rId23" Type="http://schemas.openxmlformats.org/officeDocument/2006/relationships/slideLayout" Target="../slideLayouts/slideLayout197.xml"/><Relationship Id="rId28" Type="http://schemas.openxmlformats.org/officeDocument/2006/relationships/slideLayout" Target="../slideLayouts/slideLayout202.xml"/><Relationship Id="rId36" Type="http://schemas.openxmlformats.org/officeDocument/2006/relationships/slideLayout" Target="../slideLayouts/slideLayout210.xml"/><Relationship Id="rId49" Type="http://schemas.openxmlformats.org/officeDocument/2006/relationships/slideLayout" Target="../slideLayouts/slideLayout223.xml"/><Relationship Id="rId57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84.xml"/><Relationship Id="rId19" Type="http://schemas.openxmlformats.org/officeDocument/2006/relationships/slideLayout" Target="../slideLayouts/slideLayout193.xml"/><Relationship Id="rId31" Type="http://schemas.openxmlformats.org/officeDocument/2006/relationships/slideLayout" Target="../slideLayouts/slideLayout205.xml"/><Relationship Id="rId44" Type="http://schemas.openxmlformats.org/officeDocument/2006/relationships/slideLayout" Target="../slideLayouts/slideLayout218.xml"/><Relationship Id="rId52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Relationship Id="rId14" Type="http://schemas.openxmlformats.org/officeDocument/2006/relationships/slideLayout" Target="../slideLayouts/slideLayout188.xml"/><Relationship Id="rId22" Type="http://schemas.openxmlformats.org/officeDocument/2006/relationships/slideLayout" Target="../slideLayouts/slideLayout196.xml"/><Relationship Id="rId27" Type="http://schemas.openxmlformats.org/officeDocument/2006/relationships/slideLayout" Target="../slideLayouts/slideLayout201.xml"/><Relationship Id="rId30" Type="http://schemas.openxmlformats.org/officeDocument/2006/relationships/slideLayout" Target="../slideLayouts/slideLayout204.xml"/><Relationship Id="rId35" Type="http://schemas.openxmlformats.org/officeDocument/2006/relationships/slideLayout" Target="../slideLayouts/slideLayout209.xml"/><Relationship Id="rId43" Type="http://schemas.openxmlformats.org/officeDocument/2006/relationships/slideLayout" Target="../slideLayouts/slideLayout217.xml"/><Relationship Id="rId48" Type="http://schemas.openxmlformats.org/officeDocument/2006/relationships/slideLayout" Target="../slideLayouts/slideLayout222.xml"/><Relationship Id="rId56" Type="http://schemas.openxmlformats.org/officeDocument/2006/relationships/slideLayout" Target="../slideLayouts/slideLayout230.xml"/><Relationship Id="rId8" Type="http://schemas.openxmlformats.org/officeDocument/2006/relationships/slideLayout" Target="../slideLayouts/slideLayout182.xml"/><Relationship Id="rId51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177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5.xml"/><Relationship Id="rId18" Type="http://schemas.openxmlformats.org/officeDocument/2006/relationships/slideLayout" Target="../slideLayouts/slideLayout250.xml"/><Relationship Id="rId26" Type="http://schemas.openxmlformats.org/officeDocument/2006/relationships/slideLayout" Target="../slideLayouts/slideLayout258.xml"/><Relationship Id="rId39" Type="http://schemas.openxmlformats.org/officeDocument/2006/relationships/slideLayout" Target="../slideLayouts/slideLayout271.xml"/><Relationship Id="rId21" Type="http://schemas.openxmlformats.org/officeDocument/2006/relationships/slideLayout" Target="../slideLayouts/slideLayout253.xml"/><Relationship Id="rId34" Type="http://schemas.openxmlformats.org/officeDocument/2006/relationships/slideLayout" Target="../slideLayouts/slideLayout266.xml"/><Relationship Id="rId42" Type="http://schemas.openxmlformats.org/officeDocument/2006/relationships/slideLayout" Target="../slideLayouts/slideLayout274.xml"/><Relationship Id="rId47" Type="http://schemas.openxmlformats.org/officeDocument/2006/relationships/slideLayout" Target="../slideLayouts/slideLayout279.xml"/><Relationship Id="rId50" Type="http://schemas.openxmlformats.org/officeDocument/2006/relationships/slideLayout" Target="../slideLayouts/slideLayout282.xml"/><Relationship Id="rId55" Type="http://schemas.openxmlformats.org/officeDocument/2006/relationships/slideLayout" Target="../slideLayouts/slideLayout287.xml"/><Relationship Id="rId7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4.xml"/><Relationship Id="rId17" Type="http://schemas.openxmlformats.org/officeDocument/2006/relationships/slideLayout" Target="../slideLayouts/slideLayout249.xml"/><Relationship Id="rId25" Type="http://schemas.openxmlformats.org/officeDocument/2006/relationships/slideLayout" Target="../slideLayouts/slideLayout257.xml"/><Relationship Id="rId33" Type="http://schemas.openxmlformats.org/officeDocument/2006/relationships/slideLayout" Target="../slideLayouts/slideLayout265.xml"/><Relationship Id="rId38" Type="http://schemas.openxmlformats.org/officeDocument/2006/relationships/slideLayout" Target="../slideLayouts/slideLayout270.xml"/><Relationship Id="rId46" Type="http://schemas.openxmlformats.org/officeDocument/2006/relationships/slideLayout" Target="../slideLayouts/slideLayout278.xml"/><Relationship Id="rId59" Type="http://schemas.openxmlformats.org/officeDocument/2006/relationships/theme" Target="../theme/theme5.xml"/><Relationship Id="rId2" Type="http://schemas.openxmlformats.org/officeDocument/2006/relationships/slideLayout" Target="../slideLayouts/slideLayout234.xml"/><Relationship Id="rId16" Type="http://schemas.openxmlformats.org/officeDocument/2006/relationships/slideLayout" Target="../slideLayouts/slideLayout248.xml"/><Relationship Id="rId20" Type="http://schemas.openxmlformats.org/officeDocument/2006/relationships/slideLayout" Target="../slideLayouts/slideLayout252.xml"/><Relationship Id="rId29" Type="http://schemas.openxmlformats.org/officeDocument/2006/relationships/slideLayout" Target="../slideLayouts/slideLayout261.xml"/><Relationship Id="rId41" Type="http://schemas.openxmlformats.org/officeDocument/2006/relationships/slideLayout" Target="../slideLayouts/slideLayout273.xml"/><Relationship Id="rId54" Type="http://schemas.openxmlformats.org/officeDocument/2006/relationships/slideLayout" Target="../slideLayouts/slideLayout286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24" Type="http://schemas.openxmlformats.org/officeDocument/2006/relationships/slideLayout" Target="../slideLayouts/slideLayout256.xml"/><Relationship Id="rId32" Type="http://schemas.openxmlformats.org/officeDocument/2006/relationships/slideLayout" Target="../slideLayouts/slideLayout264.xml"/><Relationship Id="rId37" Type="http://schemas.openxmlformats.org/officeDocument/2006/relationships/slideLayout" Target="../slideLayouts/slideLayout269.xml"/><Relationship Id="rId40" Type="http://schemas.openxmlformats.org/officeDocument/2006/relationships/slideLayout" Target="../slideLayouts/slideLayout272.xml"/><Relationship Id="rId45" Type="http://schemas.openxmlformats.org/officeDocument/2006/relationships/slideLayout" Target="../slideLayouts/slideLayout277.xml"/><Relationship Id="rId53" Type="http://schemas.openxmlformats.org/officeDocument/2006/relationships/slideLayout" Target="../slideLayouts/slideLayout285.xml"/><Relationship Id="rId58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37.xml"/><Relationship Id="rId15" Type="http://schemas.openxmlformats.org/officeDocument/2006/relationships/slideLayout" Target="../slideLayouts/slideLayout247.xml"/><Relationship Id="rId23" Type="http://schemas.openxmlformats.org/officeDocument/2006/relationships/slideLayout" Target="../slideLayouts/slideLayout255.xml"/><Relationship Id="rId28" Type="http://schemas.openxmlformats.org/officeDocument/2006/relationships/slideLayout" Target="../slideLayouts/slideLayout260.xml"/><Relationship Id="rId36" Type="http://schemas.openxmlformats.org/officeDocument/2006/relationships/slideLayout" Target="../slideLayouts/slideLayout268.xml"/><Relationship Id="rId49" Type="http://schemas.openxmlformats.org/officeDocument/2006/relationships/slideLayout" Target="../slideLayouts/slideLayout281.xml"/><Relationship Id="rId57" Type="http://schemas.openxmlformats.org/officeDocument/2006/relationships/slideLayout" Target="../slideLayouts/slideLayout289.xml"/><Relationship Id="rId10" Type="http://schemas.openxmlformats.org/officeDocument/2006/relationships/slideLayout" Target="../slideLayouts/slideLayout242.xml"/><Relationship Id="rId19" Type="http://schemas.openxmlformats.org/officeDocument/2006/relationships/slideLayout" Target="../slideLayouts/slideLayout251.xml"/><Relationship Id="rId31" Type="http://schemas.openxmlformats.org/officeDocument/2006/relationships/slideLayout" Target="../slideLayouts/slideLayout263.xml"/><Relationship Id="rId44" Type="http://schemas.openxmlformats.org/officeDocument/2006/relationships/slideLayout" Target="../slideLayouts/slideLayout276.xml"/><Relationship Id="rId52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slideLayout" Target="../slideLayouts/slideLayout246.xml"/><Relationship Id="rId22" Type="http://schemas.openxmlformats.org/officeDocument/2006/relationships/slideLayout" Target="../slideLayouts/slideLayout254.xml"/><Relationship Id="rId27" Type="http://schemas.openxmlformats.org/officeDocument/2006/relationships/slideLayout" Target="../slideLayouts/slideLayout259.xml"/><Relationship Id="rId30" Type="http://schemas.openxmlformats.org/officeDocument/2006/relationships/slideLayout" Target="../slideLayouts/slideLayout262.xml"/><Relationship Id="rId35" Type="http://schemas.openxmlformats.org/officeDocument/2006/relationships/slideLayout" Target="../slideLayouts/slideLayout267.xml"/><Relationship Id="rId43" Type="http://schemas.openxmlformats.org/officeDocument/2006/relationships/slideLayout" Target="../slideLayouts/slideLayout275.xml"/><Relationship Id="rId48" Type="http://schemas.openxmlformats.org/officeDocument/2006/relationships/slideLayout" Target="../slideLayouts/slideLayout280.xml"/><Relationship Id="rId56" Type="http://schemas.openxmlformats.org/officeDocument/2006/relationships/slideLayout" Target="../slideLayouts/slideLayout288.xml"/><Relationship Id="rId8" Type="http://schemas.openxmlformats.org/officeDocument/2006/relationships/slideLayout" Target="../slideLayouts/slideLayout240.xml"/><Relationship Id="rId51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35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3.xml"/><Relationship Id="rId18" Type="http://schemas.openxmlformats.org/officeDocument/2006/relationships/slideLayout" Target="../slideLayouts/slideLayout308.xml"/><Relationship Id="rId26" Type="http://schemas.openxmlformats.org/officeDocument/2006/relationships/slideLayout" Target="../slideLayouts/slideLayout316.xml"/><Relationship Id="rId39" Type="http://schemas.openxmlformats.org/officeDocument/2006/relationships/slideLayout" Target="../slideLayouts/slideLayout329.xml"/><Relationship Id="rId3" Type="http://schemas.openxmlformats.org/officeDocument/2006/relationships/slideLayout" Target="../slideLayouts/slideLayout293.xml"/><Relationship Id="rId21" Type="http://schemas.openxmlformats.org/officeDocument/2006/relationships/slideLayout" Target="../slideLayouts/slideLayout311.xml"/><Relationship Id="rId34" Type="http://schemas.openxmlformats.org/officeDocument/2006/relationships/slideLayout" Target="../slideLayouts/slideLayout324.xml"/><Relationship Id="rId42" Type="http://schemas.openxmlformats.org/officeDocument/2006/relationships/slideLayout" Target="../slideLayouts/slideLayout332.xml"/><Relationship Id="rId47" Type="http://schemas.openxmlformats.org/officeDocument/2006/relationships/slideLayout" Target="../slideLayouts/slideLayout337.xml"/><Relationship Id="rId50" Type="http://schemas.openxmlformats.org/officeDocument/2006/relationships/theme" Target="../theme/theme6.xml"/><Relationship Id="rId7" Type="http://schemas.openxmlformats.org/officeDocument/2006/relationships/slideLayout" Target="../slideLayouts/slideLayout297.xml"/><Relationship Id="rId12" Type="http://schemas.openxmlformats.org/officeDocument/2006/relationships/slideLayout" Target="../slideLayouts/slideLayout302.xml"/><Relationship Id="rId17" Type="http://schemas.openxmlformats.org/officeDocument/2006/relationships/slideLayout" Target="../slideLayouts/slideLayout307.xml"/><Relationship Id="rId25" Type="http://schemas.openxmlformats.org/officeDocument/2006/relationships/slideLayout" Target="../slideLayouts/slideLayout315.xml"/><Relationship Id="rId33" Type="http://schemas.openxmlformats.org/officeDocument/2006/relationships/slideLayout" Target="../slideLayouts/slideLayout323.xml"/><Relationship Id="rId38" Type="http://schemas.openxmlformats.org/officeDocument/2006/relationships/slideLayout" Target="../slideLayouts/slideLayout328.xml"/><Relationship Id="rId46" Type="http://schemas.openxmlformats.org/officeDocument/2006/relationships/slideLayout" Target="../slideLayouts/slideLayout336.xml"/><Relationship Id="rId2" Type="http://schemas.openxmlformats.org/officeDocument/2006/relationships/slideLayout" Target="../slideLayouts/slideLayout292.xml"/><Relationship Id="rId16" Type="http://schemas.openxmlformats.org/officeDocument/2006/relationships/slideLayout" Target="../slideLayouts/slideLayout306.xml"/><Relationship Id="rId20" Type="http://schemas.openxmlformats.org/officeDocument/2006/relationships/slideLayout" Target="../slideLayouts/slideLayout310.xml"/><Relationship Id="rId29" Type="http://schemas.openxmlformats.org/officeDocument/2006/relationships/slideLayout" Target="../slideLayouts/slideLayout319.xml"/><Relationship Id="rId41" Type="http://schemas.openxmlformats.org/officeDocument/2006/relationships/slideLayout" Target="../slideLayouts/slideLayout331.xml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24" Type="http://schemas.openxmlformats.org/officeDocument/2006/relationships/slideLayout" Target="../slideLayouts/slideLayout314.xml"/><Relationship Id="rId32" Type="http://schemas.openxmlformats.org/officeDocument/2006/relationships/slideLayout" Target="../slideLayouts/slideLayout322.xml"/><Relationship Id="rId37" Type="http://schemas.openxmlformats.org/officeDocument/2006/relationships/slideLayout" Target="../slideLayouts/slideLayout327.xml"/><Relationship Id="rId40" Type="http://schemas.openxmlformats.org/officeDocument/2006/relationships/slideLayout" Target="../slideLayouts/slideLayout330.xml"/><Relationship Id="rId45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95.xml"/><Relationship Id="rId15" Type="http://schemas.openxmlformats.org/officeDocument/2006/relationships/slideLayout" Target="../slideLayouts/slideLayout305.xml"/><Relationship Id="rId23" Type="http://schemas.openxmlformats.org/officeDocument/2006/relationships/slideLayout" Target="../slideLayouts/slideLayout313.xml"/><Relationship Id="rId28" Type="http://schemas.openxmlformats.org/officeDocument/2006/relationships/slideLayout" Target="../slideLayouts/slideLayout318.xml"/><Relationship Id="rId36" Type="http://schemas.openxmlformats.org/officeDocument/2006/relationships/slideLayout" Target="../slideLayouts/slideLayout326.xml"/><Relationship Id="rId49" Type="http://schemas.openxmlformats.org/officeDocument/2006/relationships/slideLayout" Target="../slideLayouts/slideLayout339.xml"/><Relationship Id="rId10" Type="http://schemas.openxmlformats.org/officeDocument/2006/relationships/slideLayout" Target="../slideLayouts/slideLayout300.xml"/><Relationship Id="rId19" Type="http://schemas.openxmlformats.org/officeDocument/2006/relationships/slideLayout" Target="../slideLayouts/slideLayout309.xml"/><Relationship Id="rId31" Type="http://schemas.openxmlformats.org/officeDocument/2006/relationships/slideLayout" Target="../slideLayouts/slideLayout321.xml"/><Relationship Id="rId44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4.xml"/><Relationship Id="rId22" Type="http://schemas.openxmlformats.org/officeDocument/2006/relationships/slideLayout" Target="../slideLayouts/slideLayout312.xml"/><Relationship Id="rId27" Type="http://schemas.openxmlformats.org/officeDocument/2006/relationships/slideLayout" Target="../slideLayouts/slideLayout317.xml"/><Relationship Id="rId30" Type="http://schemas.openxmlformats.org/officeDocument/2006/relationships/slideLayout" Target="../slideLayouts/slideLayout320.xml"/><Relationship Id="rId35" Type="http://schemas.openxmlformats.org/officeDocument/2006/relationships/slideLayout" Target="../slideLayouts/slideLayout325.xml"/><Relationship Id="rId43" Type="http://schemas.openxmlformats.org/officeDocument/2006/relationships/slideLayout" Target="../slideLayouts/slideLayout333.xml"/><Relationship Id="rId48" Type="http://schemas.openxmlformats.org/officeDocument/2006/relationships/slideLayout" Target="../slideLayouts/slideLayout338.xml"/><Relationship Id="rId8" Type="http://schemas.openxmlformats.org/officeDocument/2006/relationships/slideLayout" Target="../slideLayouts/slideLayout298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2.xml"/><Relationship Id="rId18" Type="http://schemas.openxmlformats.org/officeDocument/2006/relationships/slideLayout" Target="../slideLayouts/slideLayout357.xml"/><Relationship Id="rId26" Type="http://schemas.openxmlformats.org/officeDocument/2006/relationships/slideLayout" Target="../slideLayouts/slideLayout365.xml"/><Relationship Id="rId39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42.xml"/><Relationship Id="rId21" Type="http://schemas.openxmlformats.org/officeDocument/2006/relationships/slideLayout" Target="../slideLayouts/slideLayout360.xml"/><Relationship Id="rId34" Type="http://schemas.openxmlformats.org/officeDocument/2006/relationships/slideLayout" Target="../slideLayouts/slideLayout373.xml"/><Relationship Id="rId42" Type="http://schemas.openxmlformats.org/officeDocument/2006/relationships/slideLayout" Target="../slideLayouts/slideLayout381.xml"/><Relationship Id="rId47" Type="http://schemas.openxmlformats.org/officeDocument/2006/relationships/slideLayout" Target="../slideLayouts/slideLayout386.xml"/><Relationship Id="rId50" Type="http://schemas.openxmlformats.org/officeDocument/2006/relationships/theme" Target="../theme/theme7.xml"/><Relationship Id="rId7" Type="http://schemas.openxmlformats.org/officeDocument/2006/relationships/slideLayout" Target="../slideLayouts/slideLayout346.xml"/><Relationship Id="rId12" Type="http://schemas.openxmlformats.org/officeDocument/2006/relationships/slideLayout" Target="../slideLayouts/slideLayout351.xml"/><Relationship Id="rId17" Type="http://schemas.openxmlformats.org/officeDocument/2006/relationships/slideLayout" Target="../slideLayouts/slideLayout356.xml"/><Relationship Id="rId25" Type="http://schemas.openxmlformats.org/officeDocument/2006/relationships/slideLayout" Target="../slideLayouts/slideLayout364.xml"/><Relationship Id="rId33" Type="http://schemas.openxmlformats.org/officeDocument/2006/relationships/slideLayout" Target="../slideLayouts/slideLayout372.xml"/><Relationship Id="rId38" Type="http://schemas.openxmlformats.org/officeDocument/2006/relationships/slideLayout" Target="../slideLayouts/slideLayout377.xml"/><Relationship Id="rId46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41.xml"/><Relationship Id="rId16" Type="http://schemas.openxmlformats.org/officeDocument/2006/relationships/slideLayout" Target="../slideLayouts/slideLayout355.xml"/><Relationship Id="rId20" Type="http://schemas.openxmlformats.org/officeDocument/2006/relationships/slideLayout" Target="../slideLayouts/slideLayout359.xml"/><Relationship Id="rId29" Type="http://schemas.openxmlformats.org/officeDocument/2006/relationships/slideLayout" Target="../slideLayouts/slideLayout368.xml"/><Relationship Id="rId41" Type="http://schemas.openxmlformats.org/officeDocument/2006/relationships/slideLayout" Target="../slideLayouts/slideLayout380.xml"/><Relationship Id="rId1" Type="http://schemas.openxmlformats.org/officeDocument/2006/relationships/slideLayout" Target="../slideLayouts/slideLayout340.xml"/><Relationship Id="rId6" Type="http://schemas.openxmlformats.org/officeDocument/2006/relationships/slideLayout" Target="../slideLayouts/slideLayout345.xml"/><Relationship Id="rId11" Type="http://schemas.openxmlformats.org/officeDocument/2006/relationships/slideLayout" Target="../slideLayouts/slideLayout350.xml"/><Relationship Id="rId24" Type="http://schemas.openxmlformats.org/officeDocument/2006/relationships/slideLayout" Target="../slideLayouts/slideLayout363.xml"/><Relationship Id="rId32" Type="http://schemas.openxmlformats.org/officeDocument/2006/relationships/slideLayout" Target="../slideLayouts/slideLayout371.xml"/><Relationship Id="rId37" Type="http://schemas.openxmlformats.org/officeDocument/2006/relationships/slideLayout" Target="../slideLayouts/slideLayout376.xml"/><Relationship Id="rId40" Type="http://schemas.openxmlformats.org/officeDocument/2006/relationships/slideLayout" Target="../slideLayouts/slideLayout379.xml"/><Relationship Id="rId45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44.xml"/><Relationship Id="rId15" Type="http://schemas.openxmlformats.org/officeDocument/2006/relationships/slideLayout" Target="../slideLayouts/slideLayout354.xml"/><Relationship Id="rId23" Type="http://schemas.openxmlformats.org/officeDocument/2006/relationships/slideLayout" Target="../slideLayouts/slideLayout362.xml"/><Relationship Id="rId28" Type="http://schemas.openxmlformats.org/officeDocument/2006/relationships/slideLayout" Target="../slideLayouts/slideLayout367.xml"/><Relationship Id="rId36" Type="http://schemas.openxmlformats.org/officeDocument/2006/relationships/slideLayout" Target="../slideLayouts/slideLayout375.xml"/><Relationship Id="rId49" Type="http://schemas.openxmlformats.org/officeDocument/2006/relationships/slideLayout" Target="../slideLayouts/slideLayout388.xml"/><Relationship Id="rId10" Type="http://schemas.openxmlformats.org/officeDocument/2006/relationships/slideLayout" Target="../slideLayouts/slideLayout349.xml"/><Relationship Id="rId19" Type="http://schemas.openxmlformats.org/officeDocument/2006/relationships/slideLayout" Target="../slideLayouts/slideLayout358.xml"/><Relationship Id="rId31" Type="http://schemas.openxmlformats.org/officeDocument/2006/relationships/slideLayout" Target="../slideLayouts/slideLayout370.xml"/><Relationship Id="rId44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43.xml"/><Relationship Id="rId9" Type="http://schemas.openxmlformats.org/officeDocument/2006/relationships/slideLayout" Target="../slideLayouts/slideLayout348.xml"/><Relationship Id="rId14" Type="http://schemas.openxmlformats.org/officeDocument/2006/relationships/slideLayout" Target="../slideLayouts/slideLayout353.xml"/><Relationship Id="rId22" Type="http://schemas.openxmlformats.org/officeDocument/2006/relationships/slideLayout" Target="../slideLayouts/slideLayout361.xml"/><Relationship Id="rId27" Type="http://schemas.openxmlformats.org/officeDocument/2006/relationships/slideLayout" Target="../slideLayouts/slideLayout366.xml"/><Relationship Id="rId30" Type="http://schemas.openxmlformats.org/officeDocument/2006/relationships/slideLayout" Target="../slideLayouts/slideLayout369.xml"/><Relationship Id="rId35" Type="http://schemas.openxmlformats.org/officeDocument/2006/relationships/slideLayout" Target="../slideLayouts/slideLayout374.xml"/><Relationship Id="rId43" Type="http://schemas.openxmlformats.org/officeDocument/2006/relationships/slideLayout" Target="../slideLayouts/slideLayout382.xml"/><Relationship Id="rId48" Type="http://schemas.openxmlformats.org/officeDocument/2006/relationships/slideLayout" Target="../slideLayouts/slideLayout387.xml"/><Relationship Id="rId8" Type="http://schemas.openxmlformats.org/officeDocument/2006/relationships/slideLayout" Target="../slideLayouts/slideLayout34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91.xml"/><Relationship Id="rId7" Type="http://schemas.openxmlformats.org/officeDocument/2006/relationships/slideLayout" Target="../slideLayouts/slideLayout39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390.xml"/><Relationship Id="rId1" Type="http://schemas.openxmlformats.org/officeDocument/2006/relationships/slideLayout" Target="../slideLayouts/slideLayout389.xml"/><Relationship Id="rId6" Type="http://schemas.openxmlformats.org/officeDocument/2006/relationships/slideLayout" Target="../slideLayouts/slideLayout394.xml"/><Relationship Id="rId11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393.xml"/><Relationship Id="rId10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2.xml"/><Relationship Id="rId9" Type="http://schemas.openxmlformats.org/officeDocument/2006/relationships/slideLayout" Target="../slideLayouts/slideLayout3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4" y="454877"/>
            <a:ext cx="11545824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4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4" y="454877"/>
            <a:ext cx="11545824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  <p:sldLayoutId id="2147483787" r:id="rId32"/>
    <p:sldLayoutId id="2147483788" r:id="rId33"/>
    <p:sldLayoutId id="2147483789" r:id="rId34"/>
    <p:sldLayoutId id="2147483790" r:id="rId35"/>
    <p:sldLayoutId id="2147483791" r:id="rId36"/>
    <p:sldLayoutId id="2147483792" r:id="rId37"/>
    <p:sldLayoutId id="2147483793" r:id="rId38"/>
    <p:sldLayoutId id="2147483794" r:id="rId39"/>
    <p:sldLayoutId id="2147483795" r:id="rId40"/>
    <p:sldLayoutId id="2147483796" r:id="rId41"/>
    <p:sldLayoutId id="2147483797" r:id="rId42"/>
    <p:sldLayoutId id="2147483798" r:id="rId43"/>
    <p:sldLayoutId id="2147483799" r:id="rId44"/>
    <p:sldLayoutId id="2147483800" r:id="rId45"/>
    <p:sldLayoutId id="2147483801" r:id="rId46"/>
    <p:sldLayoutId id="2147483802" r:id="rId47"/>
    <p:sldLayoutId id="2147483803" r:id="rId48"/>
    <p:sldLayoutId id="2147483804" r:id="rId49"/>
    <p:sldLayoutId id="2147483805" r:id="rId50"/>
    <p:sldLayoutId id="2147483806" r:id="rId51"/>
    <p:sldLayoutId id="2147483807" r:id="rId52"/>
    <p:sldLayoutId id="2147483808" r:id="rId53"/>
    <p:sldLayoutId id="2147483809" r:id="rId54"/>
    <p:sldLayoutId id="2147483810" r:id="rId55"/>
    <p:sldLayoutId id="2147483811" r:id="rId56"/>
    <p:sldLayoutId id="2147483812" r:id="rId57"/>
    <p:sldLayoutId id="2147483813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4" y="454877"/>
            <a:ext cx="11545824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4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  <p:sldLayoutId id="2147483897" r:id="rId18"/>
    <p:sldLayoutId id="2147483898" r:id="rId19"/>
    <p:sldLayoutId id="2147483899" r:id="rId20"/>
    <p:sldLayoutId id="2147483900" r:id="rId21"/>
    <p:sldLayoutId id="2147483901" r:id="rId22"/>
    <p:sldLayoutId id="2147483902" r:id="rId23"/>
    <p:sldLayoutId id="2147483903" r:id="rId24"/>
    <p:sldLayoutId id="2147483904" r:id="rId25"/>
    <p:sldLayoutId id="2147483905" r:id="rId26"/>
    <p:sldLayoutId id="2147483906" r:id="rId27"/>
    <p:sldLayoutId id="2147483907" r:id="rId28"/>
    <p:sldLayoutId id="2147483908" r:id="rId29"/>
    <p:sldLayoutId id="2147483909" r:id="rId30"/>
    <p:sldLayoutId id="2147483910" r:id="rId31"/>
    <p:sldLayoutId id="2147483911" r:id="rId32"/>
    <p:sldLayoutId id="2147483912" r:id="rId33"/>
    <p:sldLayoutId id="2147483913" r:id="rId34"/>
    <p:sldLayoutId id="2147483914" r:id="rId35"/>
    <p:sldLayoutId id="2147483915" r:id="rId36"/>
    <p:sldLayoutId id="2147483916" r:id="rId37"/>
    <p:sldLayoutId id="2147483917" r:id="rId38"/>
    <p:sldLayoutId id="2147483918" r:id="rId39"/>
    <p:sldLayoutId id="2147483919" r:id="rId40"/>
    <p:sldLayoutId id="2147483920" r:id="rId41"/>
    <p:sldLayoutId id="2147483921" r:id="rId42"/>
    <p:sldLayoutId id="2147483922" r:id="rId43"/>
    <p:sldLayoutId id="2147483923" r:id="rId44"/>
    <p:sldLayoutId id="2147483924" r:id="rId45"/>
    <p:sldLayoutId id="2147483925" r:id="rId46"/>
    <p:sldLayoutId id="2147483926" r:id="rId47"/>
    <p:sldLayoutId id="2147483927" r:id="rId48"/>
    <p:sldLayoutId id="2147483928" r:id="rId49"/>
    <p:sldLayoutId id="2147483929" r:id="rId50"/>
    <p:sldLayoutId id="2147483930" r:id="rId51"/>
    <p:sldLayoutId id="2147483931" r:id="rId52"/>
    <p:sldLayoutId id="2147483932" r:id="rId53"/>
    <p:sldLayoutId id="2147483933" r:id="rId54"/>
    <p:sldLayoutId id="2147483934" r:id="rId55"/>
    <p:sldLayoutId id="2147483935" r:id="rId56"/>
    <p:sldLayoutId id="2147483936" r:id="rId57"/>
    <p:sldLayoutId id="2147483937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4" y="454877"/>
            <a:ext cx="11545824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  <p:sldLayoutId id="2147483968" r:id="rId18"/>
    <p:sldLayoutId id="2147483969" r:id="rId19"/>
    <p:sldLayoutId id="2147483970" r:id="rId20"/>
    <p:sldLayoutId id="2147483971" r:id="rId21"/>
    <p:sldLayoutId id="2147483972" r:id="rId22"/>
    <p:sldLayoutId id="2147483973" r:id="rId23"/>
    <p:sldLayoutId id="2147483974" r:id="rId24"/>
    <p:sldLayoutId id="2147483975" r:id="rId25"/>
    <p:sldLayoutId id="2147483976" r:id="rId26"/>
    <p:sldLayoutId id="2147483977" r:id="rId27"/>
    <p:sldLayoutId id="2147483978" r:id="rId28"/>
    <p:sldLayoutId id="2147483979" r:id="rId29"/>
    <p:sldLayoutId id="2147483980" r:id="rId30"/>
    <p:sldLayoutId id="2147483981" r:id="rId31"/>
    <p:sldLayoutId id="2147483982" r:id="rId32"/>
    <p:sldLayoutId id="2147483983" r:id="rId33"/>
    <p:sldLayoutId id="2147483984" r:id="rId34"/>
    <p:sldLayoutId id="2147483985" r:id="rId35"/>
    <p:sldLayoutId id="2147483986" r:id="rId36"/>
    <p:sldLayoutId id="2147483987" r:id="rId37"/>
    <p:sldLayoutId id="2147483988" r:id="rId38"/>
    <p:sldLayoutId id="2147483989" r:id="rId39"/>
    <p:sldLayoutId id="2147483990" r:id="rId40"/>
    <p:sldLayoutId id="2147483991" r:id="rId41"/>
    <p:sldLayoutId id="2147483992" r:id="rId42"/>
    <p:sldLayoutId id="2147483993" r:id="rId43"/>
    <p:sldLayoutId id="2147483994" r:id="rId44"/>
    <p:sldLayoutId id="2147483995" r:id="rId45"/>
    <p:sldLayoutId id="2147483996" r:id="rId46"/>
    <p:sldLayoutId id="2147483997" r:id="rId47"/>
    <p:sldLayoutId id="2147483998" r:id="rId48"/>
    <p:sldLayoutId id="2147483999" r:id="rId49"/>
    <p:sldLayoutId id="2147484000" r:id="rId50"/>
    <p:sldLayoutId id="2147484001" r:id="rId51"/>
    <p:sldLayoutId id="2147484002" r:id="rId52"/>
    <p:sldLayoutId id="2147484003" r:id="rId53"/>
    <p:sldLayoutId id="2147484004" r:id="rId54"/>
    <p:sldLayoutId id="2147484005" r:id="rId55"/>
    <p:sldLayoutId id="2147484006" r:id="rId56"/>
    <p:sldLayoutId id="2147484007" r:id="rId57"/>
    <p:sldLayoutId id="2147484008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3" y="454877"/>
            <a:ext cx="11545824" cy="97536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0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  <p:sldLayoutId id="2147484026" r:id="rId17"/>
    <p:sldLayoutId id="2147484027" r:id="rId18"/>
    <p:sldLayoutId id="2147484028" r:id="rId19"/>
    <p:sldLayoutId id="2147484029" r:id="rId20"/>
    <p:sldLayoutId id="2147484030" r:id="rId21"/>
    <p:sldLayoutId id="2147484031" r:id="rId22"/>
    <p:sldLayoutId id="2147484032" r:id="rId23"/>
    <p:sldLayoutId id="2147484033" r:id="rId24"/>
    <p:sldLayoutId id="2147484034" r:id="rId25"/>
    <p:sldLayoutId id="2147484035" r:id="rId26"/>
    <p:sldLayoutId id="2147484036" r:id="rId27"/>
    <p:sldLayoutId id="2147484037" r:id="rId28"/>
    <p:sldLayoutId id="2147484038" r:id="rId29"/>
    <p:sldLayoutId id="2147484039" r:id="rId30"/>
    <p:sldLayoutId id="2147484040" r:id="rId31"/>
    <p:sldLayoutId id="2147484041" r:id="rId32"/>
    <p:sldLayoutId id="2147484042" r:id="rId33"/>
    <p:sldLayoutId id="2147484043" r:id="rId34"/>
    <p:sldLayoutId id="2147484044" r:id="rId35"/>
    <p:sldLayoutId id="2147484045" r:id="rId36"/>
    <p:sldLayoutId id="2147484046" r:id="rId37"/>
    <p:sldLayoutId id="2147484047" r:id="rId38"/>
    <p:sldLayoutId id="2147484048" r:id="rId39"/>
    <p:sldLayoutId id="2147484049" r:id="rId40"/>
    <p:sldLayoutId id="2147484050" r:id="rId41"/>
    <p:sldLayoutId id="2147484051" r:id="rId42"/>
    <p:sldLayoutId id="2147484052" r:id="rId43"/>
    <p:sldLayoutId id="2147484053" r:id="rId44"/>
    <p:sldLayoutId id="2147484054" r:id="rId45"/>
    <p:sldLayoutId id="2147484055" r:id="rId46"/>
    <p:sldLayoutId id="2147484056" r:id="rId47"/>
    <p:sldLayoutId id="2147484057" r:id="rId48"/>
    <p:sldLayoutId id="2147484058" r:id="rId49"/>
    <p:sldLayoutId id="2147484059" r:id="rId50"/>
    <p:sldLayoutId id="2147484060" r:id="rId51"/>
    <p:sldLayoutId id="2147484061" r:id="rId52"/>
    <p:sldLayoutId id="2147484062" r:id="rId53"/>
    <p:sldLayoutId id="2147484063" r:id="rId54"/>
    <p:sldLayoutId id="2147484064" r:id="rId55"/>
    <p:sldLayoutId id="2147484065" r:id="rId56"/>
    <p:sldLayoutId id="2147484066" r:id="rId57"/>
    <p:sldLayoutId id="2147484067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chemeClr val="accent4"/>
          </a:solidFill>
          <a:latin typeface="+mj-lt"/>
          <a:ea typeface="+mj-ea"/>
          <a:cs typeface="CiscoSans"/>
        </a:defRPr>
      </a:lvl1pPr>
    </p:titleStyle>
    <p:bodyStyle>
      <a:lvl1pPr marL="228591" indent="-228591" algn="l" defTabSz="914361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916" indent="-287950" algn="l" defTabSz="914361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99" indent="-228560" algn="l" defTabSz="914361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882" indent="-228560" algn="l" defTabSz="914361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866" indent="-228560" algn="l" defTabSz="914361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798" indent="-228591" algn="l" defTabSz="914361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82" indent="-228560" algn="l" defTabSz="914361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67" indent="0" algn="l" defTabSz="914361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2" y="454877"/>
            <a:ext cx="11545824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5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  <p:sldLayoutId id="2147484086" r:id="rId18"/>
    <p:sldLayoutId id="2147484087" r:id="rId19"/>
    <p:sldLayoutId id="2147484088" r:id="rId20"/>
    <p:sldLayoutId id="2147484089" r:id="rId21"/>
    <p:sldLayoutId id="2147484090" r:id="rId22"/>
    <p:sldLayoutId id="2147484091" r:id="rId23"/>
    <p:sldLayoutId id="2147484092" r:id="rId24"/>
    <p:sldLayoutId id="2147484093" r:id="rId25"/>
    <p:sldLayoutId id="2147484094" r:id="rId26"/>
    <p:sldLayoutId id="2147484095" r:id="rId27"/>
    <p:sldLayoutId id="2147484096" r:id="rId28"/>
    <p:sldLayoutId id="2147484097" r:id="rId29"/>
    <p:sldLayoutId id="2147484098" r:id="rId30"/>
    <p:sldLayoutId id="2147484099" r:id="rId31"/>
    <p:sldLayoutId id="2147484100" r:id="rId32"/>
    <p:sldLayoutId id="2147484101" r:id="rId33"/>
    <p:sldLayoutId id="2147484102" r:id="rId34"/>
    <p:sldLayoutId id="2147484103" r:id="rId35"/>
    <p:sldLayoutId id="2147484104" r:id="rId36"/>
    <p:sldLayoutId id="2147484105" r:id="rId37"/>
    <p:sldLayoutId id="2147484106" r:id="rId38"/>
    <p:sldLayoutId id="2147484107" r:id="rId39"/>
    <p:sldLayoutId id="2147484108" r:id="rId40"/>
    <p:sldLayoutId id="2147484109" r:id="rId41"/>
    <p:sldLayoutId id="2147484110" r:id="rId42"/>
    <p:sldLayoutId id="2147484111" r:id="rId43"/>
    <p:sldLayoutId id="2147484112" r:id="rId44"/>
    <p:sldLayoutId id="2147484113" r:id="rId45"/>
    <p:sldLayoutId id="2147484114" r:id="rId46"/>
    <p:sldLayoutId id="2147484115" r:id="rId47"/>
    <p:sldLayoutId id="2147484116" r:id="rId48"/>
    <p:sldLayoutId id="2147484117" r:id="rId4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473" indent="-171473" algn="l" defTabSz="685891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60000" indent="-216000" algn="l" defTabSz="685891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2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4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6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4000" indent="-171473" algn="l" defTabSz="685891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6000" indent="-171450" algn="l" defTabSz="685891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620" indent="0" algn="l" defTabSz="68589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2" y="454877"/>
            <a:ext cx="11545824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  <p:sldLayoutId id="2147484133" r:id="rId15"/>
    <p:sldLayoutId id="2147484134" r:id="rId16"/>
    <p:sldLayoutId id="2147484135" r:id="rId17"/>
    <p:sldLayoutId id="2147484136" r:id="rId18"/>
    <p:sldLayoutId id="2147484137" r:id="rId19"/>
    <p:sldLayoutId id="2147484138" r:id="rId20"/>
    <p:sldLayoutId id="2147484139" r:id="rId21"/>
    <p:sldLayoutId id="2147484140" r:id="rId22"/>
    <p:sldLayoutId id="2147484141" r:id="rId23"/>
    <p:sldLayoutId id="2147484142" r:id="rId24"/>
    <p:sldLayoutId id="2147484143" r:id="rId25"/>
    <p:sldLayoutId id="2147484144" r:id="rId26"/>
    <p:sldLayoutId id="2147484145" r:id="rId27"/>
    <p:sldLayoutId id="2147484146" r:id="rId28"/>
    <p:sldLayoutId id="2147484147" r:id="rId29"/>
    <p:sldLayoutId id="2147484148" r:id="rId30"/>
    <p:sldLayoutId id="2147484149" r:id="rId31"/>
    <p:sldLayoutId id="2147484150" r:id="rId32"/>
    <p:sldLayoutId id="2147484151" r:id="rId33"/>
    <p:sldLayoutId id="2147484152" r:id="rId34"/>
    <p:sldLayoutId id="2147484153" r:id="rId35"/>
    <p:sldLayoutId id="2147484154" r:id="rId36"/>
    <p:sldLayoutId id="2147484155" r:id="rId37"/>
    <p:sldLayoutId id="2147484156" r:id="rId38"/>
    <p:sldLayoutId id="2147484157" r:id="rId39"/>
    <p:sldLayoutId id="2147484158" r:id="rId40"/>
    <p:sldLayoutId id="2147484159" r:id="rId41"/>
    <p:sldLayoutId id="2147484160" r:id="rId42"/>
    <p:sldLayoutId id="2147484161" r:id="rId43"/>
    <p:sldLayoutId id="2147484162" r:id="rId44"/>
    <p:sldLayoutId id="2147484163" r:id="rId45"/>
    <p:sldLayoutId id="2147484164" r:id="rId46"/>
    <p:sldLayoutId id="2147484165" r:id="rId47"/>
    <p:sldLayoutId id="2147484166" r:id="rId48"/>
    <p:sldLayoutId id="2147484167" r:id="rId4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473" indent="-171473" algn="l" defTabSz="685891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60000" indent="-216000" algn="l" defTabSz="685891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2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4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6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4000" indent="-171473" algn="l" defTabSz="685891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6000" indent="-171450" algn="l" defTabSz="685891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620" indent="0" algn="l" defTabSz="68589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1860-B36E-4AA1-8856-4CB343B3669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B2AA-8008-402C-83D2-4A8F44E4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Cisco Modern Application Development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HeapUnderFlow</a:t>
            </a:r>
            <a:r>
              <a:rPr lang="en-US" b="1" dirty="0" smtClean="0"/>
              <a:t>- A Blogging Application</a:t>
            </a:r>
          </a:p>
          <a:p>
            <a:pPr algn="ctr"/>
            <a:r>
              <a:rPr lang="en-US" sz="1700" dirty="0" err="1" smtClean="0"/>
              <a:t>Adidurga</a:t>
            </a:r>
            <a:r>
              <a:rPr lang="en-US" sz="1700" dirty="0" smtClean="0"/>
              <a:t> Prasad</a:t>
            </a:r>
          </a:p>
          <a:p>
            <a:pPr algn="ctr"/>
            <a:r>
              <a:rPr lang="en-US" sz="1700" dirty="0" err="1" smtClean="0"/>
              <a:t>Vibhor</a:t>
            </a:r>
            <a:r>
              <a:rPr lang="en-US" sz="1700" dirty="0" smtClean="0"/>
              <a:t> Jain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3439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1863" y="602673"/>
            <a:ext cx="914400" cy="446809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User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48890" y="1570066"/>
            <a:ext cx="7065818" cy="779319"/>
          </a:xfrm>
          <a:prstGeom prst="round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Presentation Layer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55816" y="2616086"/>
            <a:ext cx="7065818" cy="779319"/>
          </a:xfrm>
          <a:prstGeom prst="round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Service Layer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73133" y="3682890"/>
            <a:ext cx="7065818" cy="779319"/>
          </a:xfrm>
          <a:prstGeom prst="round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Business Layer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80059" y="4749696"/>
            <a:ext cx="7065818" cy="779319"/>
          </a:xfrm>
          <a:prstGeom prst="round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Data Access Layer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00750" y="1051560"/>
            <a:ext cx="0" cy="514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00750" y="2328599"/>
            <a:ext cx="0" cy="300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5990" y="3406829"/>
            <a:ext cx="0" cy="300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4450769"/>
            <a:ext cx="0" cy="300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0264140" y="1577340"/>
            <a:ext cx="822960" cy="2983230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527030" y="1662545"/>
            <a:ext cx="297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338435" y="3989104"/>
            <a:ext cx="67437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JWT Tokens</a:t>
            </a:r>
            <a:endParaRPr lang="en-US" sz="12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5280660" y="6012180"/>
            <a:ext cx="1474470" cy="6286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(PostgreSQL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23610" y="5517569"/>
            <a:ext cx="5715" cy="48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77840" y="4949190"/>
            <a:ext cx="100584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DAO Layer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918960" y="4964430"/>
            <a:ext cx="181356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DAO implementation </a:t>
            </a:r>
            <a:r>
              <a:rPr lang="en-US" sz="1000" i="1" dirty="0" smtClean="0">
                <a:solidFill>
                  <a:schemeClr val="tx1"/>
                </a:solidFill>
              </a:rPr>
              <a:t>(JPA with Hibernate)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83680" y="5120640"/>
            <a:ext cx="331470" cy="11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62500" y="3848100"/>
            <a:ext cx="251079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 Workflow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034790" y="2853690"/>
            <a:ext cx="198120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Service Interface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(JAX-RS with Jersey)</a:t>
            </a:r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294120" y="2865120"/>
            <a:ext cx="148971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Contracts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025390" y="1795026"/>
            <a:ext cx="1901190" cy="35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User Interface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(HTML / CSS/ JS/ AJAX/ JQuery)</a:t>
            </a:r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040130" y="233341"/>
            <a:ext cx="22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Architecture- Phase 1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60254532"/>
      </p:ext>
    </p:extLst>
  </p:cSld>
  <p:clrMapOvr>
    <a:masterClrMapping/>
  </p:clrMapOvr>
</p:sld>
</file>

<file path=ppt/theme/theme1.xml><?xml version="1.0" encoding="utf-8"?>
<a:theme xmlns:a="http://schemas.openxmlformats.org/drawingml/2006/main" name="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6x9_Warm_Template_Version_0.16">
  <a:themeElements>
    <a:clrScheme name="Cisco Warm Palette 2013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A8A8B6"/>
      </a:accent3>
      <a:accent4>
        <a:srgbClr val="E64E25"/>
      </a:accent4>
      <a:accent5>
        <a:srgbClr val="C0353A"/>
      </a:accent5>
      <a:accent6>
        <a:srgbClr val="582D42"/>
      </a:accent6>
      <a:hlink>
        <a:srgbClr val="C0353A"/>
      </a:hlink>
      <a:folHlink>
        <a:srgbClr val="E64E25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4x3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_4x3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16x9_Cool_Template</Template>
  <TotalTime>19</TotalTime>
  <Words>66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21" baseType="lpstr">
      <vt:lpstr>Arial</vt:lpstr>
      <vt:lpstr>Broadway</vt:lpstr>
      <vt:lpstr>Calibri</vt:lpstr>
      <vt:lpstr>Calibri Light</vt:lpstr>
      <vt:lpstr>Ciscolight</vt:lpstr>
      <vt:lpstr>CiscoSans</vt:lpstr>
      <vt:lpstr>CiscoSans ExtraLight</vt:lpstr>
      <vt:lpstr>CiscoSans Thin</vt:lpstr>
      <vt:lpstr>CiscoSansTT ExtraLight</vt:lpstr>
      <vt:lpstr>CiscoSansTT Light</vt:lpstr>
      <vt:lpstr>Wingdings</vt:lpstr>
      <vt:lpstr>16x9_Cool_Template_Version_0.16</vt:lpstr>
      <vt:lpstr>1_16x9_Cool_Template_Version_0.16</vt:lpstr>
      <vt:lpstr>2_16x9_Cool_Template_Version_0.16</vt:lpstr>
      <vt:lpstr>3_16x9_Cool_Template_Version_0.16</vt:lpstr>
      <vt:lpstr>16x9_Warm_Template_Version_0.16</vt:lpstr>
      <vt:lpstr>4x3_Cool_Template_Version_0.16</vt:lpstr>
      <vt:lpstr>1_4x3_Cool_Template_Version_0.16</vt:lpstr>
      <vt:lpstr>Office Theme</vt:lpstr>
      <vt:lpstr>Cisco Modern Application Development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Vibhor Jain (vibhjain)</dc:creator>
  <cp:lastModifiedBy>Vibhor Jain (vibhjain)</cp:lastModifiedBy>
  <cp:revision>4</cp:revision>
  <dcterms:created xsi:type="dcterms:W3CDTF">2018-02-13T02:49:09Z</dcterms:created>
  <dcterms:modified xsi:type="dcterms:W3CDTF">2018-02-13T03:08:40Z</dcterms:modified>
</cp:coreProperties>
</file>