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4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5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6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36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3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4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89F7-5179-8044-890D-4FB38D9853D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8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89F7-5179-8044-890D-4FB38D9853DE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42F36-6618-DC49-9D2F-95ECCC8F2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702484" y="719666"/>
            <a:ext cx="8124474" cy="5418667"/>
            <a:chOff x="2035525" y="719666"/>
            <a:chExt cx="8124474" cy="5418667"/>
          </a:xfrm>
        </p:grpSpPr>
        <p:sp>
          <p:nvSpPr>
            <p:cNvPr id="25" name="Freeform 24"/>
            <p:cNvSpPr/>
            <p:nvPr/>
          </p:nvSpPr>
          <p:spPr>
            <a:xfrm>
              <a:off x="7540858" y="719666"/>
              <a:ext cx="2619141" cy="5418667"/>
            </a:xfrm>
            <a:custGeom>
              <a:avLst/>
              <a:gdLst>
                <a:gd name="connsiteX0" fmla="*/ 0 w 2619141"/>
                <a:gd name="connsiteY0" fmla="*/ 261914 h 5418667"/>
                <a:gd name="connsiteX1" fmla="*/ 261914 w 2619141"/>
                <a:gd name="connsiteY1" fmla="*/ 0 h 5418667"/>
                <a:gd name="connsiteX2" fmla="*/ 2357227 w 2619141"/>
                <a:gd name="connsiteY2" fmla="*/ 0 h 5418667"/>
                <a:gd name="connsiteX3" fmla="*/ 2619141 w 2619141"/>
                <a:gd name="connsiteY3" fmla="*/ 261914 h 5418667"/>
                <a:gd name="connsiteX4" fmla="*/ 2619141 w 2619141"/>
                <a:gd name="connsiteY4" fmla="*/ 5156753 h 5418667"/>
                <a:gd name="connsiteX5" fmla="*/ 2357227 w 2619141"/>
                <a:gd name="connsiteY5" fmla="*/ 5418667 h 5418667"/>
                <a:gd name="connsiteX6" fmla="*/ 261914 w 2619141"/>
                <a:gd name="connsiteY6" fmla="*/ 5418667 h 5418667"/>
                <a:gd name="connsiteX7" fmla="*/ 0 w 2619141"/>
                <a:gd name="connsiteY7" fmla="*/ 5156753 h 5418667"/>
                <a:gd name="connsiteX8" fmla="*/ 0 w 2619141"/>
                <a:gd name="connsiteY8" fmla="*/ 261914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141" h="5418667">
                  <a:moveTo>
                    <a:pt x="0" y="261914"/>
                  </a:moveTo>
                  <a:cubicBezTo>
                    <a:pt x="0" y="117263"/>
                    <a:pt x="117263" y="0"/>
                    <a:pt x="261914" y="0"/>
                  </a:cubicBezTo>
                  <a:lnTo>
                    <a:pt x="2357227" y="0"/>
                  </a:lnTo>
                  <a:cubicBezTo>
                    <a:pt x="2501878" y="0"/>
                    <a:pt x="2619141" y="117263"/>
                    <a:pt x="2619141" y="261914"/>
                  </a:cubicBezTo>
                  <a:lnTo>
                    <a:pt x="2619141" y="5156753"/>
                  </a:lnTo>
                  <a:cubicBezTo>
                    <a:pt x="2619141" y="5301404"/>
                    <a:pt x="2501878" y="5418667"/>
                    <a:pt x="2357227" y="5418667"/>
                  </a:cubicBezTo>
                  <a:lnTo>
                    <a:pt x="261914" y="5418667"/>
                  </a:lnTo>
                  <a:cubicBezTo>
                    <a:pt x="117263" y="5418667"/>
                    <a:pt x="0" y="5301404"/>
                    <a:pt x="0" y="5156753"/>
                  </a:cubicBezTo>
                  <a:lnTo>
                    <a:pt x="0" y="261914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394953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786430" y="719666"/>
              <a:ext cx="2619141" cy="5418667"/>
            </a:xfrm>
            <a:custGeom>
              <a:avLst/>
              <a:gdLst>
                <a:gd name="connsiteX0" fmla="*/ 0 w 2619141"/>
                <a:gd name="connsiteY0" fmla="*/ 261914 h 5418667"/>
                <a:gd name="connsiteX1" fmla="*/ 261914 w 2619141"/>
                <a:gd name="connsiteY1" fmla="*/ 0 h 5418667"/>
                <a:gd name="connsiteX2" fmla="*/ 2357227 w 2619141"/>
                <a:gd name="connsiteY2" fmla="*/ 0 h 5418667"/>
                <a:gd name="connsiteX3" fmla="*/ 2619141 w 2619141"/>
                <a:gd name="connsiteY3" fmla="*/ 261914 h 5418667"/>
                <a:gd name="connsiteX4" fmla="*/ 2619141 w 2619141"/>
                <a:gd name="connsiteY4" fmla="*/ 5156753 h 5418667"/>
                <a:gd name="connsiteX5" fmla="*/ 2357227 w 2619141"/>
                <a:gd name="connsiteY5" fmla="*/ 5418667 h 5418667"/>
                <a:gd name="connsiteX6" fmla="*/ 261914 w 2619141"/>
                <a:gd name="connsiteY6" fmla="*/ 5418667 h 5418667"/>
                <a:gd name="connsiteX7" fmla="*/ 0 w 2619141"/>
                <a:gd name="connsiteY7" fmla="*/ 5156753 h 5418667"/>
                <a:gd name="connsiteX8" fmla="*/ 0 w 2619141"/>
                <a:gd name="connsiteY8" fmla="*/ 261914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141" h="5418667">
                  <a:moveTo>
                    <a:pt x="0" y="261914"/>
                  </a:moveTo>
                  <a:cubicBezTo>
                    <a:pt x="0" y="117263"/>
                    <a:pt x="117263" y="0"/>
                    <a:pt x="261914" y="0"/>
                  </a:cubicBezTo>
                  <a:lnTo>
                    <a:pt x="2357227" y="0"/>
                  </a:lnTo>
                  <a:cubicBezTo>
                    <a:pt x="2501878" y="0"/>
                    <a:pt x="2619141" y="117263"/>
                    <a:pt x="2619141" y="261914"/>
                  </a:cubicBezTo>
                  <a:lnTo>
                    <a:pt x="2619141" y="5156753"/>
                  </a:lnTo>
                  <a:cubicBezTo>
                    <a:pt x="2619141" y="5301404"/>
                    <a:pt x="2501878" y="5418667"/>
                    <a:pt x="2357227" y="5418667"/>
                  </a:cubicBezTo>
                  <a:lnTo>
                    <a:pt x="261914" y="5418667"/>
                  </a:lnTo>
                  <a:cubicBezTo>
                    <a:pt x="117263" y="5418667"/>
                    <a:pt x="0" y="5301404"/>
                    <a:pt x="0" y="5156753"/>
                  </a:cubicBezTo>
                  <a:lnTo>
                    <a:pt x="0" y="261914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394953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035525" y="719666"/>
              <a:ext cx="2619141" cy="5418667"/>
            </a:xfrm>
            <a:custGeom>
              <a:avLst/>
              <a:gdLst>
                <a:gd name="connsiteX0" fmla="*/ 0 w 2619141"/>
                <a:gd name="connsiteY0" fmla="*/ 261914 h 5418667"/>
                <a:gd name="connsiteX1" fmla="*/ 261914 w 2619141"/>
                <a:gd name="connsiteY1" fmla="*/ 0 h 5418667"/>
                <a:gd name="connsiteX2" fmla="*/ 2357227 w 2619141"/>
                <a:gd name="connsiteY2" fmla="*/ 0 h 5418667"/>
                <a:gd name="connsiteX3" fmla="*/ 2619141 w 2619141"/>
                <a:gd name="connsiteY3" fmla="*/ 261914 h 5418667"/>
                <a:gd name="connsiteX4" fmla="*/ 2619141 w 2619141"/>
                <a:gd name="connsiteY4" fmla="*/ 5156753 h 5418667"/>
                <a:gd name="connsiteX5" fmla="*/ 2357227 w 2619141"/>
                <a:gd name="connsiteY5" fmla="*/ 5418667 h 5418667"/>
                <a:gd name="connsiteX6" fmla="*/ 261914 w 2619141"/>
                <a:gd name="connsiteY6" fmla="*/ 5418667 h 5418667"/>
                <a:gd name="connsiteX7" fmla="*/ 0 w 2619141"/>
                <a:gd name="connsiteY7" fmla="*/ 5156753 h 5418667"/>
                <a:gd name="connsiteX8" fmla="*/ 0 w 2619141"/>
                <a:gd name="connsiteY8" fmla="*/ 261914 h 541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141" h="5418667">
                  <a:moveTo>
                    <a:pt x="0" y="261914"/>
                  </a:moveTo>
                  <a:cubicBezTo>
                    <a:pt x="0" y="117263"/>
                    <a:pt x="117263" y="0"/>
                    <a:pt x="261914" y="0"/>
                  </a:cubicBezTo>
                  <a:lnTo>
                    <a:pt x="2357227" y="0"/>
                  </a:lnTo>
                  <a:cubicBezTo>
                    <a:pt x="2501878" y="0"/>
                    <a:pt x="2619141" y="117263"/>
                    <a:pt x="2619141" y="261914"/>
                  </a:cubicBezTo>
                  <a:lnTo>
                    <a:pt x="2619141" y="5156753"/>
                  </a:lnTo>
                  <a:cubicBezTo>
                    <a:pt x="2619141" y="5301404"/>
                    <a:pt x="2501878" y="5418667"/>
                    <a:pt x="2357227" y="5418667"/>
                  </a:cubicBezTo>
                  <a:lnTo>
                    <a:pt x="261914" y="5418667"/>
                  </a:lnTo>
                  <a:cubicBezTo>
                    <a:pt x="117263" y="5418667"/>
                    <a:pt x="0" y="5301404"/>
                    <a:pt x="0" y="5156753"/>
                  </a:cubicBezTo>
                  <a:lnTo>
                    <a:pt x="0" y="261914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3576" tIns="163576" rIns="163576" bIns="3956643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800" kern="1200" dirty="0"/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800" kern="1200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277773" y="3240541"/>
              <a:ext cx="1808041" cy="525222"/>
            </a:xfrm>
            <a:custGeom>
              <a:avLst/>
              <a:gdLst>
                <a:gd name="connsiteX0" fmla="*/ 0 w 1620000"/>
                <a:gd name="connsiteY0" fmla="*/ 32941 h 329406"/>
                <a:gd name="connsiteX1" fmla="*/ 32941 w 1620000"/>
                <a:gd name="connsiteY1" fmla="*/ 0 h 329406"/>
                <a:gd name="connsiteX2" fmla="*/ 1587059 w 1620000"/>
                <a:gd name="connsiteY2" fmla="*/ 0 h 329406"/>
                <a:gd name="connsiteX3" fmla="*/ 1620000 w 1620000"/>
                <a:gd name="connsiteY3" fmla="*/ 32941 h 329406"/>
                <a:gd name="connsiteX4" fmla="*/ 1620000 w 1620000"/>
                <a:gd name="connsiteY4" fmla="*/ 296465 h 329406"/>
                <a:gd name="connsiteX5" fmla="*/ 1587059 w 1620000"/>
                <a:gd name="connsiteY5" fmla="*/ 329406 h 329406"/>
                <a:gd name="connsiteX6" fmla="*/ 32941 w 1620000"/>
                <a:gd name="connsiteY6" fmla="*/ 329406 h 329406"/>
                <a:gd name="connsiteX7" fmla="*/ 0 w 1620000"/>
                <a:gd name="connsiteY7" fmla="*/ 296465 h 329406"/>
                <a:gd name="connsiteX8" fmla="*/ 0 w 1620000"/>
                <a:gd name="connsiteY8" fmla="*/ 32941 h 3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29406">
                  <a:moveTo>
                    <a:pt x="0" y="32941"/>
                  </a:moveTo>
                  <a:cubicBezTo>
                    <a:pt x="0" y="14748"/>
                    <a:pt x="14748" y="0"/>
                    <a:pt x="32941" y="0"/>
                  </a:cubicBezTo>
                  <a:lnTo>
                    <a:pt x="1587059" y="0"/>
                  </a:lnTo>
                  <a:cubicBezTo>
                    <a:pt x="1605252" y="0"/>
                    <a:pt x="1620000" y="14748"/>
                    <a:pt x="1620000" y="32941"/>
                  </a:cubicBezTo>
                  <a:lnTo>
                    <a:pt x="1620000" y="296465"/>
                  </a:lnTo>
                  <a:cubicBezTo>
                    <a:pt x="1620000" y="314658"/>
                    <a:pt x="1605252" y="329406"/>
                    <a:pt x="1587059" y="329406"/>
                  </a:cubicBezTo>
                  <a:lnTo>
                    <a:pt x="32941" y="329406"/>
                  </a:lnTo>
                  <a:cubicBezTo>
                    <a:pt x="14748" y="329406"/>
                    <a:pt x="0" y="314658"/>
                    <a:pt x="0" y="296465"/>
                  </a:cubicBezTo>
                  <a:lnTo>
                    <a:pt x="0" y="3294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28" tIns="14728" rIns="14728" bIns="1472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 smtClean="0"/>
                <a:t>Application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50" kern="1200" dirty="0" smtClean="0"/>
                <a:t>(JQUERY/AJAX)</a:t>
              </a:r>
              <a:endParaRPr lang="en-US" sz="1050" kern="1200" dirty="0"/>
            </a:p>
          </p:txBody>
        </p:sp>
        <p:sp>
          <p:nvSpPr>
            <p:cNvPr id="29" name="Freeform 28"/>
            <p:cNvSpPr/>
            <p:nvPr/>
          </p:nvSpPr>
          <p:spPr>
            <a:xfrm rot="18651836">
              <a:off x="3765109" y="2704480"/>
              <a:ext cx="1838752" cy="10942"/>
            </a:xfrm>
            <a:custGeom>
              <a:avLst/>
              <a:gdLst>
                <a:gd name="connsiteX0" fmla="*/ 0 w 1838752"/>
                <a:gd name="connsiteY0" fmla="*/ 5471 h 10942"/>
                <a:gd name="connsiteX1" fmla="*/ 1838752 w 1838752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8752" h="10942">
                  <a:moveTo>
                    <a:pt x="0" y="5471"/>
                  </a:moveTo>
                  <a:lnTo>
                    <a:pt x="1838752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86106" tIns="-40498" rIns="886108" bIns="-40498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5286000" y="1856180"/>
              <a:ext cx="1620000" cy="316959"/>
            </a:xfrm>
            <a:custGeom>
              <a:avLst/>
              <a:gdLst>
                <a:gd name="connsiteX0" fmla="*/ 0 w 1620000"/>
                <a:gd name="connsiteY0" fmla="*/ 31696 h 316958"/>
                <a:gd name="connsiteX1" fmla="*/ 31696 w 1620000"/>
                <a:gd name="connsiteY1" fmla="*/ 0 h 316958"/>
                <a:gd name="connsiteX2" fmla="*/ 1588304 w 1620000"/>
                <a:gd name="connsiteY2" fmla="*/ 0 h 316958"/>
                <a:gd name="connsiteX3" fmla="*/ 1620000 w 1620000"/>
                <a:gd name="connsiteY3" fmla="*/ 31696 h 316958"/>
                <a:gd name="connsiteX4" fmla="*/ 1620000 w 1620000"/>
                <a:gd name="connsiteY4" fmla="*/ 285262 h 316958"/>
                <a:gd name="connsiteX5" fmla="*/ 1588304 w 1620000"/>
                <a:gd name="connsiteY5" fmla="*/ 316958 h 316958"/>
                <a:gd name="connsiteX6" fmla="*/ 31696 w 1620000"/>
                <a:gd name="connsiteY6" fmla="*/ 316958 h 316958"/>
                <a:gd name="connsiteX7" fmla="*/ 0 w 1620000"/>
                <a:gd name="connsiteY7" fmla="*/ 285262 h 316958"/>
                <a:gd name="connsiteX8" fmla="*/ 0 w 1620000"/>
                <a:gd name="connsiteY8" fmla="*/ 31696 h 31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16958">
                  <a:moveTo>
                    <a:pt x="1620000" y="31697"/>
                  </a:moveTo>
                  <a:cubicBezTo>
                    <a:pt x="1620000" y="14192"/>
                    <a:pt x="1605809" y="1"/>
                    <a:pt x="1588304" y="1"/>
                  </a:cubicBezTo>
                  <a:lnTo>
                    <a:pt x="31696" y="1"/>
                  </a:lnTo>
                  <a:cubicBezTo>
                    <a:pt x="14191" y="1"/>
                    <a:pt x="0" y="14192"/>
                    <a:pt x="0" y="31697"/>
                  </a:cubicBezTo>
                  <a:lnTo>
                    <a:pt x="0" y="285261"/>
                  </a:lnTo>
                  <a:cubicBezTo>
                    <a:pt x="0" y="302766"/>
                    <a:pt x="14191" y="316957"/>
                    <a:pt x="31696" y="316957"/>
                  </a:cubicBezTo>
                  <a:lnTo>
                    <a:pt x="1588304" y="316957"/>
                  </a:lnTo>
                  <a:cubicBezTo>
                    <a:pt x="1605809" y="316957"/>
                    <a:pt x="1620000" y="302766"/>
                    <a:pt x="1620000" y="285261"/>
                  </a:cubicBezTo>
                  <a:lnTo>
                    <a:pt x="1620000" y="31697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173" tIns="18173" rIns="18173" bIns="18174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BIZ</a:t>
              </a:r>
              <a:endParaRPr lang="en-US" sz="1400" kern="1200" dirty="0"/>
            </a:p>
          </p:txBody>
        </p:sp>
        <p:sp>
          <p:nvSpPr>
            <p:cNvPr id="31" name="Freeform 30"/>
            <p:cNvSpPr/>
            <p:nvPr/>
          </p:nvSpPr>
          <p:spPr>
            <a:xfrm rot="21528414">
              <a:off x="6905878" y="1997369"/>
              <a:ext cx="1135254" cy="10942"/>
            </a:xfrm>
            <a:custGeom>
              <a:avLst/>
              <a:gdLst>
                <a:gd name="connsiteX0" fmla="*/ 0 w 1135254"/>
                <a:gd name="connsiteY0" fmla="*/ 5471 h 10942"/>
                <a:gd name="connsiteX1" fmla="*/ 1135254 w 1135254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5254" h="10942">
                  <a:moveTo>
                    <a:pt x="0" y="5471"/>
                  </a:moveTo>
                  <a:lnTo>
                    <a:pt x="1135254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1945" tIns="-22910" rIns="551946" bIns="-2291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8041010" y="1826318"/>
              <a:ext cx="1620000" cy="329406"/>
            </a:xfrm>
            <a:custGeom>
              <a:avLst/>
              <a:gdLst>
                <a:gd name="connsiteX0" fmla="*/ 0 w 1620000"/>
                <a:gd name="connsiteY0" fmla="*/ 32941 h 329406"/>
                <a:gd name="connsiteX1" fmla="*/ 32941 w 1620000"/>
                <a:gd name="connsiteY1" fmla="*/ 0 h 329406"/>
                <a:gd name="connsiteX2" fmla="*/ 1587059 w 1620000"/>
                <a:gd name="connsiteY2" fmla="*/ 0 h 329406"/>
                <a:gd name="connsiteX3" fmla="*/ 1620000 w 1620000"/>
                <a:gd name="connsiteY3" fmla="*/ 32941 h 329406"/>
                <a:gd name="connsiteX4" fmla="*/ 1620000 w 1620000"/>
                <a:gd name="connsiteY4" fmla="*/ 296465 h 329406"/>
                <a:gd name="connsiteX5" fmla="*/ 1587059 w 1620000"/>
                <a:gd name="connsiteY5" fmla="*/ 329406 h 329406"/>
                <a:gd name="connsiteX6" fmla="*/ 32941 w 1620000"/>
                <a:gd name="connsiteY6" fmla="*/ 329406 h 329406"/>
                <a:gd name="connsiteX7" fmla="*/ 0 w 1620000"/>
                <a:gd name="connsiteY7" fmla="*/ 296465 h 329406"/>
                <a:gd name="connsiteX8" fmla="*/ 0 w 1620000"/>
                <a:gd name="connsiteY8" fmla="*/ 32941 h 3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29406">
                  <a:moveTo>
                    <a:pt x="0" y="32941"/>
                  </a:moveTo>
                  <a:cubicBezTo>
                    <a:pt x="0" y="14748"/>
                    <a:pt x="14748" y="0"/>
                    <a:pt x="32941" y="0"/>
                  </a:cubicBezTo>
                  <a:lnTo>
                    <a:pt x="1587059" y="0"/>
                  </a:lnTo>
                  <a:cubicBezTo>
                    <a:pt x="1605252" y="0"/>
                    <a:pt x="1620000" y="14748"/>
                    <a:pt x="1620000" y="32941"/>
                  </a:cubicBezTo>
                  <a:lnTo>
                    <a:pt x="1620000" y="296465"/>
                  </a:lnTo>
                  <a:cubicBezTo>
                    <a:pt x="1620000" y="314658"/>
                    <a:pt x="1605252" y="329406"/>
                    <a:pt x="1587059" y="329406"/>
                  </a:cubicBezTo>
                  <a:lnTo>
                    <a:pt x="32941" y="329406"/>
                  </a:lnTo>
                  <a:cubicBezTo>
                    <a:pt x="14748" y="329406"/>
                    <a:pt x="0" y="314658"/>
                    <a:pt x="0" y="296465"/>
                  </a:cubicBezTo>
                  <a:lnTo>
                    <a:pt x="0" y="3294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28" tIns="14728" rIns="14728" bIns="1472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DAO</a:t>
              </a:r>
              <a:endParaRPr lang="en-US" sz="1000" kern="1200" dirty="0"/>
            </a:p>
          </p:txBody>
        </p:sp>
        <p:sp>
          <p:nvSpPr>
            <p:cNvPr id="33" name="Freeform 32"/>
            <p:cNvSpPr/>
            <p:nvPr/>
          </p:nvSpPr>
          <p:spPr>
            <a:xfrm rot="1741719">
              <a:off x="6825647" y="2319573"/>
              <a:ext cx="1279285" cy="10942"/>
            </a:xfrm>
            <a:custGeom>
              <a:avLst/>
              <a:gdLst>
                <a:gd name="connsiteX0" fmla="*/ 0 w 1279285"/>
                <a:gd name="connsiteY0" fmla="*/ 5471 h 10942"/>
                <a:gd name="connsiteX1" fmla="*/ 1279285 w 1279285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285" h="10942">
                  <a:moveTo>
                    <a:pt x="0" y="5471"/>
                  </a:moveTo>
                  <a:lnTo>
                    <a:pt x="1279285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20360" tIns="-26512" rIns="620360" bIns="-26511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8024579" y="2451570"/>
              <a:ext cx="1620000" cy="329406"/>
            </a:xfrm>
            <a:custGeom>
              <a:avLst/>
              <a:gdLst>
                <a:gd name="connsiteX0" fmla="*/ 0 w 1620000"/>
                <a:gd name="connsiteY0" fmla="*/ 32941 h 329406"/>
                <a:gd name="connsiteX1" fmla="*/ 32941 w 1620000"/>
                <a:gd name="connsiteY1" fmla="*/ 0 h 329406"/>
                <a:gd name="connsiteX2" fmla="*/ 1587059 w 1620000"/>
                <a:gd name="connsiteY2" fmla="*/ 0 h 329406"/>
                <a:gd name="connsiteX3" fmla="*/ 1620000 w 1620000"/>
                <a:gd name="connsiteY3" fmla="*/ 32941 h 329406"/>
                <a:gd name="connsiteX4" fmla="*/ 1620000 w 1620000"/>
                <a:gd name="connsiteY4" fmla="*/ 296465 h 329406"/>
                <a:gd name="connsiteX5" fmla="*/ 1587059 w 1620000"/>
                <a:gd name="connsiteY5" fmla="*/ 329406 h 329406"/>
                <a:gd name="connsiteX6" fmla="*/ 32941 w 1620000"/>
                <a:gd name="connsiteY6" fmla="*/ 329406 h 329406"/>
                <a:gd name="connsiteX7" fmla="*/ 0 w 1620000"/>
                <a:gd name="connsiteY7" fmla="*/ 296465 h 329406"/>
                <a:gd name="connsiteX8" fmla="*/ 0 w 1620000"/>
                <a:gd name="connsiteY8" fmla="*/ 32941 h 3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29406">
                  <a:moveTo>
                    <a:pt x="0" y="32941"/>
                  </a:moveTo>
                  <a:cubicBezTo>
                    <a:pt x="0" y="14748"/>
                    <a:pt x="14748" y="0"/>
                    <a:pt x="32941" y="0"/>
                  </a:cubicBezTo>
                  <a:lnTo>
                    <a:pt x="1587059" y="0"/>
                  </a:lnTo>
                  <a:cubicBezTo>
                    <a:pt x="1605252" y="0"/>
                    <a:pt x="1620000" y="14748"/>
                    <a:pt x="1620000" y="32941"/>
                  </a:cubicBezTo>
                  <a:lnTo>
                    <a:pt x="1620000" y="296465"/>
                  </a:lnTo>
                  <a:cubicBezTo>
                    <a:pt x="1620000" y="314658"/>
                    <a:pt x="1605252" y="329406"/>
                    <a:pt x="1587059" y="329406"/>
                  </a:cubicBezTo>
                  <a:lnTo>
                    <a:pt x="32941" y="329406"/>
                  </a:lnTo>
                  <a:cubicBezTo>
                    <a:pt x="14748" y="329406"/>
                    <a:pt x="0" y="314658"/>
                    <a:pt x="0" y="296465"/>
                  </a:cubicBezTo>
                  <a:lnTo>
                    <a:pt x="0" y="3294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28" tIns="14728" rIns="14728" bIns="1472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JPA</a:t>
              </a:r>
              <a:endParaRPr lang="en-US" sz="1000" kern="1200" dirty="0"/>
            </a:p>
          </p:txBody>
        </p:sp>
        <p:sp>
          <p:nvSpPr>
            <p:cNvPr id="35" name="Freeform 34"/>
            <p:cNvSpPr/>
            <p:nvPr/>
          </p:nvSpPr>
          <p:spPr>
            <a:xfrm rot="2831558">
              <a:off x="6633104" y="2633935"/>
              <a:ext cx="1703137" cy="10942"/>
            </a:xfrm>
            <a:custGeom>
              <a:avLst/>
              <a:gdLst>
                <a:gd name="connsiteX0" fmla="*/ 0 w 1703137"/>
                <a:gd name="connsiteY0" fmla="*/ 5471 h 10942"/>
                <a:gd name="connsiteX1" fmla="*/ 1703137 w 1703137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3137" h="10942">
                  <a:moveTo>
                    <a:pt x="0" y="5471"/>
                  </a:moveTo>
                  <a:lnTo>
                    <a:pt x="1703137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1689" tIns="-37107" rIns="821691" bIns="-37108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8063344" y="3076822"/>
              <a:ext cx="1620000" cy="329406"/>
            </a:xfrm>
            <a:custGeom>
              <a:avLst/>
              <a:gdLst>
                <a:gd name="connsiteX0" fmla="*/ 0 w 1620000"/>
                <a:gd name="connsiteY0" fmla="*/ 32941 h 329406"/>
                <a:gd name="connsiteX1" fmla="*/ 32941 w 1620000"/>
                <a:gd name="connsiteY1" fmla="*/ 0 h 329406"/>
                <a:gd name="connsiteX2" fmla="*/ 1587059 w 1620000"/>
                <a:gd name="connsiteY2" fmla="*/ 0 h 329406"/>
                <a:gd name="connsiteX3" fmla="*/ 1620000 w 1620000"/>
                <a:gd name="connsiteY3" fmla="*/ 32941 h 329406"/>
                <a:gd name="connsiteX4" fmla="*/ 1620000 w 1620000"/>
                <a:gd name="connsiteY4" fmla="*/ 296465 h 329406"/>
                <a:gd name="connsiteX5" fmla="*/ 1587059 w 1620000"/>
                <a:gd name="connsiteY5" fmla="*/ 329406 h 329406"/>
                <a:gd name="connsiteX6" fmla="*/ 32941 w 1620000"/>
                <a:gd name="connsiteY6" fmla="*/ 329406 h 329406"/>
                <a:gd name="connsiteX7" fmla="*/ 0 w 1620000"/>
                <a:gd name="connsiteY7" fmla="*/ 296465 h 329406"/>
                <a:gd name="connsiteX8" fmla="*/ 0 w 1620000"/>
                <a:gd name="connsiteY8" fmla="*/ 32941 h 3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29406">
                  <a:moveTo>
                    <a:pt x="0" y="32941"/>
                  </a:moveTo>
                  <a:cubicBezTo>
                    <a:pt x="0" y="14748"/>
                    <a:pt x="14748" y="0"/>
                    <a:pt x="32941" y="0"/>
                  </a:cubicBezTo>
                  <a:lnTo>
                    <a:pt x="1587059" y="0"/>
                  </a:lnTo>
                  <a:cubicBezTo>
                    <a:pt x="1605252" y="0"/>
                    <a:pt x="1620000" y="14748"/>
                    <a:pt x="1620000" y="32941"/>
                  </a:cubicBezTo>
                  <a:lnTo>
                    <a:pt x="1620000" y="296465"/>
                  </a:lnTo>
                  <a:cubicBezTo>
                    <a:pt x="1620000" y="314658"/>
                    <a:pt x="1605252" y="329406"/>
                    <a:pt x="1587059" y="329406"/>
                  </a:cubicBezTo>
                  <a:lnTo>
                    <a:pt x="32941" y="329406"/>
                  </a:lnTo>
                  <a:cubicBezTo>
                    <a:pt x="14748" y="329406"/>
                    <a:pt x="0" y="314658"/>
                    <a:pt x="0" y="296465"/>
                  </a:cubicBezTo>
                  <a:lnTo>
                    <a:pt x="0" y="3294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28" tIns="14728" rIns="14728" bIns="1472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Hibernate</a:t>
              </a:r>
              <a:endParaRPr lang="en-US" sz="1000" kern="1200" dirty="0"/>
            </a:p>
          </p:txBody>
        </p:sp>
        <p:sp>
          <p:nvSpPr>
            <p:cNvPr id="37" name="Freeform 36"/>
            <p:cNvSpPr/>
            <p:nvPr/>
          </p:nvSpPr>
          <p:spPr>
            <a:xfrm rot="3530658">
              <a:off x="6384257" y="2934297"/>
              <a:ext cx="2162065" cy="10942"/>
            </a:xfrm>
            <a:custGeom>
              <a:avLst/>
              <a:gdLst>
                <a:gd name="connsiteX0" fmla="*/ 0 w 2162065"/>
                <a:gd name="connsiteY0" fmla="*/ 5471 h 10942"/>
                <a:gd name="connsiteX1" fmla="*/ 2162065 w 2162065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2065" h="10942">
                  <a:moveTo>
                    <a:pt x="0" y="5471"/>
                  </a:moveTo>
                  <a:lnTo>
                    <a:pt x="2162065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39681" tIns="-48581" rIns="1039680" bIns="-48581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8024579" y="3702074"/>
              <a:ext cx="1620000" cy="329406"/>
            </a:xfrm>
            <a:custGeom>
              <a:avLst/>
              <a:gdLst>
                <a:gd name="connsiteX0" fmla="*/ 0 w 1620000"/>
                <a:gd name="connsiteY0" fmla="*/ 32941 h 329406"/>
                <a:gd name="connsiteX1" fmla="*/ 32941 w 1620000"/>
                <a:gd name="connsiteY1" fmla="*/ 0 h 329406"/>
                <a:gd name="connsiteX2" fmla="*/ 1587059 w 1620000"/>
                <a:gd name="connsiteY2" fmla="*/ 0 h 329406"/>
                <a:gd name="connsiteX3" fmla="*/ 1620000 w 1620000"/>
                <a:gd name="connsiteY3" fmla="*/ 32941 h 329406"/>
                <a:gd name="connsiteX4" fmla="*/ 1620000 w 1620000"/>
                <a:gd name="connsiteY4" fmla="*/ 296465 h 329406"/>
                <a:gd name="connsiteX5" fmla="*/ 1587059 w 1620000"/>
                <a:gd name="connsiteY5" fmla="*/ 329406 h 329406"/>
                <a:gd name="connsiteX6" fmla="*/ 32941 w 1620000"/>
                <a:gd name="connsiteY6" fmla="*/ 329406 h 329406"/>
                <a:gd name="connsiteX7" fmla="*/ 0 w 1620000"/>
                <a:gd name="connsiteY7" fmla="*/ 296465 h 329406"/>
                <a:gd name="connsiteX8" fmla="*/ 0 w 1620000"/>
                <a:gd name="connsiteY8" fmla="*/ 32941 h 3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29406">
                  <a:moveTo>
                    <a:pt x="0" y="32941"/>
                  </a:moveTo>
                  <a:cubicBezTo>
                    <a:pt x="0" y="14748"/>
                    <a:pt x="14748" y="0"/>
                    <a:pt x="32941" y="0"/>
                  </a:cubicBezTo>
                  <a:lnTo>
                    <a:pt x="1587059" y="0"/>
                  </a:lnTo>
                  <a:cubicBezTo>
                    <a:pt x="1605252" y="0"/>
                    <a:pt x="1620000" y="14748"/>
                    <a:pt x="1620000" y="32941"/>
                  </a:cubicBezTo>
                  <a:lnTo>
                    <a:pt x="1620000" y="296465"/>
                  </a:lnTo>
                  <a:cubicBezTo>
                    <a:pt x="1620000" y="314658"/>
                    <a:pt x="1605252" y="329406"/>
                    <a:pt x="1587059" y="329406"/>
                  </a:cubicBezTo>
                  <a:lnTo>
                    <a:pt x="32941" y="329406"/>
                  </a:lnTo>
                  <a:cubicBezTo>
                    <a:pt x="14748" y="329406"/>
                    <a:pt x="0" y="314658"/>
                    <a:pt x="0" y="296465"/>
                  </a:cubicBezTo>
                  <a:lnTo>
                    <a:pt x="0" y="3294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28" tIns="14728" rIns="14728" bIns="1472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JDBC</a:t>
              </a:r>
              <a:endParaRPr lang="en-US" sz="1000" kern="1200" dirty="0"/>
            </a:p>
          </p:txBody>
        </p:sp>
        <p:sp>
          <p:nvSpPr>
            <p:cNvPr id="39" name="Freeform 38"/>
            <p:cNvSpPr/>
            <p:nvPr/>
          </p:nvSpPr>
          <p:spPr>
            <a:xfrm rot="3945155">
              <a:off x="6103422" y="3250913"/>
              <a:ext cx="2723736" cy="10942"/>
            </a:xfrm>
            <a:custGeom>
              <a:avLst/>
              <a:gdLst>
                <a:gd name="connsiteX0" fmla="*/ 0 w 2723736"/>
                <a:gd name="connsiteY0" fmla="*/ 5471 h 10942"/>
                <a:gd name="connsiteX1" fmla="*/ 2723736 w 2723736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23736" h="10942">
                  <a:moveTo>
                    <a:pt x="0" y="5471"/>
                  </a:moveTo>
                  <a:lnTo>
                    <a:pt x="2723736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06475" tIns="-62622" rIns="1306474" bIns="-62623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8024579" y="4327326"/>
              <a:ext cx="1620000" cy="329406"/>
            </a:xfrm>
            <a:custGeom>
              <a:avLst/>
              <a:gdLst>
                <a:gd name="connsiteX0" fmla="*/ 0 w 1620000"/>
                <a:gd name="connsiteY0" fmla="*/ 32941 h 329406"/>
                <a:gd name="connsiteX1" fmla="*/ 32941 w 1620000"/>
                <a:gd name="connsiteY1" fmla="*/ 0 h 329406"/>
                <a:gd name="connsiteX2" fmla="*/ 1587059 w 1620000"/>
                <a:gd name="connsiteY2" fmla="*/ 0 h 329406"/>
                <a:gd name="connsiteX3" fmla="*/ 1620000 w 1620000"/>
                <a:gd name="connsiteY3" fmla="*/ 32941 h 329406"/>
                <a:gd name="connsiteX4" fmla="*/ 1620000 w 1620000"/>
                <a:gd name="connsiteY4" fmla="*/ 296465 h 329406"/>
                <a:gd name="connsiteX5" fmla="*/ 1587059 w 1620000"/>
                <a:gd name="connsiteY5" fmla="*/ 329406 h 329406"/>
                <a:gd name="connsiteX6" fmla="*/ 32941 w 1620000"/>
                <a:gd name="connsiteY6" fmla="*/ 329406 h 329406"/>
                <a:gd name="connsiteX7" fmla="*/ 0 w 1620000"/>
                <a:gd name="connsiteY7" fmla="*/ 296465 h 329406"/>
                <a:gd name="connsiteX8" fmla="*/ 0 w 1620000"/>
                <a:gd name="connsiteY8" fmla="*/ 32941 h 3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29406">
                  <a:moveTo>
                    <a:pt x="0" y="32941"/>
                  </a:moveTo>
                  <a:cubicBezTo>
                    <a:pt x="0" y="14748"/>
                    <a:pt x="14748" y="0"/>
                    <a:pt x="32941" y="0"/>
                  </a:cubicBezTo>
                  <a:lnTo>
                    <a:pt x="1587059" y="0"/>
                  </a:lnTo>
                  <a:cubicBezTo>
                    <a:pt x="1605252" y="0"/>
                    <a:pt x="1620000" y="14748"/>
                    <a:pt x="1620000" y="32941"/>
                  </a:cubicBezTo>
                  <a:lnTo>
                    <a:pt x="1620000" y="296465"/>
                  </a:lnTo>
                  <a:cubicBezTo>
                    <a:pt x="1620000" y="314658"/>
                    <a:pt x="1605252" y="329406"/>
                    <a:pt x="1587059" y="329406"/>
                  </a:cubicBezTo>
                  <a:lnTo>
                    <a:pt x="32941" y="329406"/>
                  </a:lnTo>
                  <a:cubicBezTo>
                    <a:pt x="14748" y="329406"/>
                    <a:pt x="0" y="314658"/>
                    <a:pt x="0" y="296465"/>
                  </a:cubicBezTo>
                  <a:lnTo>
                    <a:pt x="0" y="3294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728" tIns="14728" rIns="14728" bIns="14728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Driver</a:t>
              </a:r>
              <a:endParaRPr lang="en-US" sz="1000" kern="1200" dirty="0"/>
            </a:p>
          </p:txBody>
        </p:sp>
        <p:sp>
          <p:nvSpPr>
            <p:cNvPr id="41" name="Freeform 40"/>
            <p:cNvSpPr/>
            <p:nvPr/>
          </p:nvSpPr>
          <p:spPr>
            <a:xfrm rot="4294427">
              <a:off x="5695854" y="3687908"/>
              <a:ext cx="3538873" cy="10942"/>
            </a:xfrm>
            <a:custGeom>
              <a:avLst/>
              <a:gdLst>
                <a:gd name="connsiteX0" fmla="*/ 0 w 3538873"/>
                <a:gd name="connsiteY0" fmla="*/ 5471 h 10942"/>
                <a:gd name="connsiteX1" fmla="*/ 3538873 w 3538873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8873" h="10942">
                  <a:moveTo>
                    <a:pt x="0" y="5471"/>
                  </a:moveTo>
                  <a:lnTo>
                    <a:pt x="3538873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93663" tIns="-83001" rIns="1693666" bIns="-83001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8024579" y="4952578"/>
              <a:ext cx="1620000" cy="839043"/>
            </a:xfrm>
            <a:custGeom>
              <a:avLst/>
              <a:gdLst>
                <a:gd name="connsiteX0" fmla="*/ 0 w 1620000"/>
                <a:gd name="connsiteY0" fmla="*/ 104880 h 839043"/>
                <a:gd name="connsiteX1" fmla="*/ 810000 w 1620000"/>
                <a:gd name="connsiteY1" fmla="*/ 209760 h 839043"/>
                <a:gd name="connsiteX2" fmla="*/ 1620000 w 1620000"/>
                <a:gd name="connsiteY2" fmla="*/ 104880 h 839043"/>
                <a:gd name="connsiteX3" fmla="*/ 1620000 w 1620000"/>
                <a:gd name="connsiteY3" fmla="*/ 734163 h 839043"/>
                <a:gd name="connsiteX4" fmla="*/ 810000 w 1620000"/>
                <a:gd name="connsiteY4" fmla="*/ 839043 h 839043"/>
                <a:gd name="connsiteX5" fmla="*/ 0 w 1620000"/>
                <a:gd name="connsiteY5" fmla="*/ 734163 h 839043"/>
                <a:gd name="connsiteX6" fmla="*/ 0 w 1620000"/>
                <a:gd name="connsiteY6" fmla="*/ 104880 h 839043"/>
                <a:gd name="connsiteX0" fmla="*/ 0 w 1620000"/>
                <a:gd name="connsiteY0" fmla="*/ 104880 h 839043"/>
                <a:gd name="connsiteX1" fmla="*/ 810000 w 1620000"/>
                <a:gd name="connsiteY1" fmla="*/ 0 h 839043"/>
                <a:gd name="connsiteX2" fmla="*/ 1620000 w 1620000"/>
                <a:gd name="connsiteY2" fmla="*/ 104880 h 839043"/>
                <a:gd name="connsiteX3" fmla="*/ 810000 w 1620000"/>
                <a:gd name="connsiteY3" fmla="*/ 209760 h 839043"/>
                <a:gd name="connsiteX4" fmla="*/ 0 w 1620000"/>
                <a:gd name="connsiteY4" fmla="*/ 104880 h 839043"/>
                <a:gd name="connsiteX0" fmla="*/ 1620000 w 1620000"/>
                <a:gd name="connsiteY0" fmla="*/ 104880 h 839043"/>
                <a:gd name="connsiteX1" fmla="*/ 810000 w 1620000"/>
                <a:gd name="connsiteY1" fmla="*/ 209760 h 839043"/>
                <a:gd name="connsiteX2" fmla="*/ 0 w 1620000"/>
                <a:gd name="connsiteY2" fmla="*/ 104880 h 839043"/>
                <a:gd name="connsiteX3" fmla="*/ 810000 w 1620000"/>
                <a:gd name="connsiteY3" fmla="*/ 0 h 839043"/>
                <a:gd name="connsiteX4" fmla="*/ 1620000 w 1620000"/>
                <a:gd name="connsiteY4" fmla="*/ 104880 h 839043"/>
                <a:gd name="connsiteX5" fmla="*/ 1620000 w 1620000"/>
                <a:gd name="connsiteY5" fmla="*/ 734163 h 839043"/>
                <a:gd name="connsiteX6" fmla="*/ 810000 w 1620000"/>
                <a:gd name="connsiteY6" fmla="*/ 839043 h 839043"/>
                <a:gd name="connsiteX7" fmla="*/ 0 w 1620000"/>
                <a:gd name="connsiteY7" fmla="*/ 734163 h 839043"/>
                <a:gd name="connsiteX8" fmla="*/ 0 w 1620000"/>
                <a:gd name="connsiteY8" fmla="*/ 104880 h 83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839043" stroke="0" extrusionOk="0">
                  <a:moveTo>
                    <a:pt x="0" y="104880"/>
                  </a:moveTo>
                  <a:cubicBezTo>
                    <a:pt x="0" y="162804"/>
                    <a:pt x="362649" y="209760"/>
                    <a:pt x="810000" y="209760"/>
                  </a:cubicBezTo>
                  <a:cubicBezTo>
                    <a:pt x="1257351" y="209760"/>
                    <a:pt x="1620000" y="162804"/>
                    <a:pt x="1620000" y="104880"/>
                  </a:cubicBezTo>
                  <a:lnTo>
                    <a:pt x="1620000" y="734163"/>
                  </a:lnTo>
                  <a:cubicBezTo>
                    <a:pt x="1620000" y="792087"/>
                    <a:pt x="1257351" y="839043"/>
                    <a:pt x="810000" y="839043"/>
                  </a:cubicBezTo>
                  <a:cubicBezTo>
                    <a:pt x="362649" y="839043"/>
                    <a:pt x="0" y="792087"/>
                    <a:pt x="0" y="734163"/>
                  </a:cubicBezTo>
                  <a:lnTo>
                    <a:pt x="0" y="104880"/>
                  </a:lnTo>
                  <a:close/>
                </a:path>
                <a:path w="1620000" h="839043" fill="lighten" stroke="0" extrusionOk="0">
                  <a:moveTo>
                    <a:pt x="0" y="104880"/>
                  </a:moveTo>
                  <a:cubicBezTo>
                    <a:pt x="0" y="46956"/>
                    <a:pt x="362649" y="0"/>
                    <a:pt x="810000" y="0"/>
                  </a:cubicBezTo>
                  <a:cubicBezTo>
                    <a:pt x="1257351" y="0"/>
                    <a:pt x="1620000" y="46956"/>
                    <a:pt x="1620000" y="104880"/>
                  </a:cubicBezTo>
                  <a:cubicBezTo>
                    <a:pt x="1620000" y="162804"/>
                    <a:pt x="1257351" y="209760"/>
                    <a:pt x="810000" y="209760"/>
                  </a:cubicBezTo>
                  <a:cubicBezTo>
                    <a:pt x="362649" y="209760"/>
                    <a:pt x="0" y="162804"/>
                    <a:pt x="0" y="104880"/>
                  </a:cubicBezTo>
                  <a:close/>
                </a:path>
                <a:path w="1620000" h="839043" fill="none" extrusionOk="0">
                  <a:moveTo>
                    <a:pt x="1620000" y="104880"/>
                  </a:moveTo>
                  <a:cubicBezTo>
                    <a:pt x="1620000" y="162804"/>
                    <a:pt x="1257351" y="209760"/>
                    <a:pt x="810000" y="209760"/>
                  </a:cubicBezTo>
                  <a:cubicBezTo>
                    <a:pt x="362649" y="209760"/>
                    <a:pt x="0" y="162804"/>
                    <a:pt x="0" y="104880"/>
                  </a:cubicBezTo>
                  <a:cubicBezTo>
                    <a:pt x="0" y="46956"/>
                    <a:pt x="362649" y="0"/>
                    <a:pt x="810000" y="0"/>
                  </a:cubicBezTo>
                  <a:cubicBezTo>
                    <a:pt x="1257351" y="0"/>
                    <a:pt x="1620000" y="46956"/>
                    <a:pt x="1620000" y="104880"/>
                  </a:cubicBezTo>
                  <a:lnTo>
                    <a:pt x="1620000" y="734163"/>
                  </a:lnTo>
                  <a:cubicBezTo>
                    <a:pt x="1620000" y="792087"/>
                    <a:pt x="1257351" y="839043"/>
                    <a:pt x="810000" y="839043"/>
                  </a:cubicBezTo>
                  <a:cubicBezTo>
                    <a:pt x="362649" y="839043"/>
                    <a:pt x="0" y="792087"/>
                    <a:pt x="0" y="734163"/>
                  </a:cubicBezTo>
                  <a:lnTo>
                    <a:pt x="0" y="104880"/>
                  </a:lnTo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214841" rIns="5080" bIns="10996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DB</a:t>
              </a:r>
              <a:endParaRPr lang="en-US" sz="1000" kern="1200" dirty="0"/>
            </a:p>
          </p:txBody>
        </p:sp>
        <p:sp>
          <p:nvSpPr>
            <p:cNvPr id="43" name="Freeform 42"/>
            <p:cNvSpPr/>
            <p:nvPr/>
          </p:nvSpPr>
          <p:spPr>
            <a:xfrm rot="19541285">
              <a:off x="3956241" y="2989264"/>
              <a:ext cx="1456487" cy="10942"/>
            </a:xfrm>
            <a:custGeom>
              <a:avLst/>
              <a:gdLst>
                <a:gd name="connsiteX0" fmla="*/ 0 w 1456487"/>
                <a:gd name="connsiteY0" fmla="*/ 5471 h 10942"/>
                <a:gd name="connsiteX1" fmla="*/ 1456487 w 1456487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6487" h="10942">
                  <a:moveTo>
                    <a:pt x="0" y="5471"/>
                  </a:moveTo>
                  <a:lnTo>
                    <a:pt x="1456487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04531" tIns="-30941" rIns="704531" bIns="-3094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</a:schemeClr>
                  </a:solidFill>
                </a:ln>
              </a:endParaRP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286000" y="2479017"/>
              <a:ext cx="1620000" cy="316959"/>
            </a:xfrm>
            <a:custGeom>
              <a:avLst/>
              <a:gdLst>
                <a:gd name="connsiteX0" fmla="*/ 0 w 1620000"/>
                <a:gd name="connsiteY0" fmla="*/ 31696 h 316958"/>
                <a:gd name="connsiteX1" fmla="*/ 31696 w 1620000"/>
                <a:gd name="connsiteY1" fmla="*/ 0 h 316958"/>
                <a:gd name="connsiteX2" fmla="*/ 1588304 w 1620000"/>
                <a:gd name="connsiteY2" fmla="*/ 0 h 316958"/>
                <a:gd name="connsiteX3" fmla="*/ 1620000 w 1620000"/>
                <a:gd name="connsiteY3" fmla="*/ 31696 h 316958"/>
                <a:gd name="connsiteX4" fmla="*/ 1620000 w 1620000"/>
                <a:gd name="connsiteY4" fmla="*/ 285262 h 316958"/>
                <a:gd name="connsiteX5" fmla="*/ 1588304 w 1620000"/>
                <a:gd name="connsiteY5" fmla="*/ 316958 h 316958"/>
                <a:gd name="connsiteX6" fmla="*/ 31696 w 1620000"/>
                <a:gd name="connsiteY6" fmla="*/ 316958 h 316958"/>
                <a:gd name="connsiteX7" fmla="*/ 0 w 1620000"/>
                <a:gd name="connsiteY7" fmla="*/ 285262 h 316958"/>
                <a:gd name="connsiteX8" fmla="*/ 0 w 1620000"/>
                <a:gd name="connsiteY8" fmla="*/ 31696 h 31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16958">
                  <a:moveTo>
                    <a:pt x="1620000" y="31697"/>
                  </a:moveTo>
                  <a:cubicBezTo>
                    <a:pt x="1620000" y="14192"/>
                    <a:pt x="1605809" y="1"/>
                    <a:pt x="1588304" y="1"/>
                  </a:cubicBezTo>
                  <a:lnTo>
                    <a:pt x="31696" y="1"/>
                  </a:lnTo>
                  <a:cubicBezTo>
                    <a:pt x="14191" y="1"/>
                    <a:pt x="0" y="14192"/>
                    <a:pt x="0" y="31697"/>
                  </a:cubicBezTo>
                  <a:lnTo>
                    <a:pt x="0" y="285261"/>
                  </a:lnTo>
                  <a:cubicBezTo>
                    <a:pt x="0" y="302766"/>
                    <a:pt x="14191" y="316957"/>
                    <a:pt x="31696" y="316957"/>
                  </a:cubicBezTo>
                  <a:lnTo>
                    <a:pt x="1588304" y="316957"/>
                  </a:lnTo>
                  <a:cubicBezTo>
                    <a:pt x="1605809" y="316957"/>
                    <a:pt x="1620000" y="302766"/>
                    <a:pt x="1620000" y="285261"/>
                  </a:cubicBezTo>
                  <a:lnTo>
                    <a:pt x="1620000" y="31697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63" tIns="14363" rIns="14363" bIns="1436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Root Resource</a:t>
              </a:r>
              <a:endParaRPr lang="en-US" sz="1000" kern="1200" dirty="0"/>
            </a:p>
          </p:txBody>
        </p:sp>
        <p:sp>
          <p:nvSpPr>
            <p:cNvPr id="45" name="Freeform 44"/>
            <p:cNvSpPr/>
            <p:nvPr/>
          </p:nvSpPr>
          <p:spPr>
            <a:xfrm rot="20841244">
              <a:off x="4068015" y="3264812"/>
              <a:ext cx="1232940" cy="10942"/>
            </a:xfrm>
            <a:custGeom>
              <a:avLst/>
              <a:gdLst>
                <a:gd name="connsiteX0" fmla="*/ 0 w 1232940"/>
                <a:gd name="connsiteY0" fmla="*/ 5471 h 10942"/>
                <a:gd name="connsiteX1" fmla="*/ 1232940 w 1232940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2940" h="10942">
                  <a:moveTo>
                    <a:pt x="0" y="5471"/>
                  </a:moveTo>
                  <a:lnTo>
                    <a:pt x="1232940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8346" tIns="-25352" rIns="598346" bIns="-25354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</a:schemeClr>
                  </a:solidFill>
                </a:ln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286000" y="3101854"/>
              <a:ext cx="1620000" cy="316959"/>
            </a:xfrm>
            <a:custGeom>
              <a:avLst/>
              <a:gdLst>
                <a:gd name="connsiteX0" fmla="*/ 0 w 1620000"/>
                <a:gd name="connsiteY0" fmla="*/ 31696 h 316958"/>
                <a:gd name="connsiteX1" fmla="*/ 31696 w 1620000"/>
                <a:gd name="connsiteY1" fmla="*/ 0 h 316958"/>
                <a:gd name="connsiteX2" fmla="*/ 1588304 w 1620000"/>
                <a:gd name="connsiteY2" fmla="*/ 0 h 316958"/>
                <a:gd name="connsiteX3" fmla="*/ 1620000 w 1620000"/>
                <a:gd name="connsiteY3" fmla="*/ 31696 h 316958"/>
                <a:gd name="connsiteX4" fmla="*/ 1620000 w 1620000"/>
                <a:gd name="connsiteY4" fmla="*/ 285262 h 316958"/>
                <a:gd name="connsiteX5" fmla="*/ 1588304 w 1620000"/>
                <a:gd name="connsiteY5" fmla="*/ 316958 h 316958"/>
                <a:gd name="connsiteX6" fmla="*/ 31696 w 1620000"/>
                <a:gd name="connsiteY6" fmla="*/ 316958 h 316958"/>
                <a:gd name="connsiteX7" fmla="*/ 0 w 1620000"/>
                <a:gd name="connsiteY7" fmla="*/ 285262 h 316958"/>
                <a:gd name="connsiteX8" fmla="*/ 0 w 1620000"/>
                <a:gd name="connsiteY8" fmla="*/ 31696 h 31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16958">
                  <a:moveTo>
                    <a:pt x="1620000" y="31697"/>
                  </a:moveTo>
                  <a:cubicBezTo>
                    <a:pt x="1620000" y="14192"/>
                    <a:pt x="1605809" y="1"/>
                    <a:pt x="1588304" y="1"/>
                  </a:cubicBezTo>
                  <a:lnTo>
                    <a:pt x="31696" y="1"/>
                  </a:lnTo>
                  <a:cubicBezTo>
                    <a:pt x="14191" y="1"/>
                    <a:pt x="0" y="14192"/>
                    <a:pt x="0" y="31697"/>
                  </a:cubicBezTo>
                  <a:lnTo>
                    <a:pt x="0" y="285261"/>
                  </a:lnTo>
                  <a:cubicBezTo>
                    <a:pt x="0" y="302766"/>
                    <a:pt x="14191" y="316957"/>
                    <a:pt x="31696" y="316957"/>
                  </a:cubicBezTo>
                  <a:lnTo>
                    <a:pt x="1588304" y="316957"/>
                  </a:lnTo>
                  <a:cubicBezTo>
                    <a:pt x="1605809" y="316957"/>
                    <a:pt x="1620000" y="302766"/>
                    <a:pt x="1620000" y="285261"/>
                  </a:cubicBezTo>
                  <a:lnTo>
                    <a:pt x="1620000" y="31697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63" tIns="14363" rIns="14363" bIns="1436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Servlet</a:t>
              </a:r>
            </a:p>
          </p:txBody>
        </p:sp>
        <p:sp>
          <p:nvSpPr>
            <p:cNvPr id="47" name="Freeform 46"/>
            <p:cNvSpPr/>
            <p:nvPr/>
          </p:nvSpPr>
          <p:spPr>
            <a:xfrm rot="967549">
              <a:off x="3954492" y="3414686"/>
              <a:ext cx="2028675" cy="1268798"/>
            </a:xfrm>
            <a:custGeom>
              <a:avLst/>
              <a:gdLst>
                <a:gd name="connsiteX0" fmla="*/ 0 w 1254392"/>
                <a:gd name="connsiteY0" fmla="*/ 5471 h 10942"/>
                <a:gd name="connsiteX1" fmla="*/ 1254392 w 1254392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4392" h="10942">
                  <a:moveTo>
                    <a:pt x="0" y="5471"/>
                  </a:moveTo>
                  <a:lnTo>
                    <a:pt x="1254392" y="5471"/>
                  </a:lnTo>
                </a:path>
              </a:pathLst>
            </a:custGeom>
            <a:noFill/>
          </p:spPr>
          <p:style>
            <a:lnRef idx="1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8535" tIns="-25889" rIns="608537" bIns="-2588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>
                <a:ln>
                  <a:solidFill>
                    <a:schemeClr val="accent1">
                      <a:shade val="60000"/>
                      <a:hueOff val="0"/>
                      <a:satOff val="0"/>
                      <a:lumOff val="0"/>
                    </a:schemeClr>
                  </a:solidFill>
                </a:ln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5286000" y="3724691"/>
              <a:ext cx="1620000" cy="316959"/>
            </a:xfrm>
            <a:custGeom>
              <a:avLst/>
              <a:gdLst>
                <a:gd name="connsiteX0" fmla="*/ 0 w 1620000"/>
                <a:gd name="connsiteY0" fmla="*/ 31696 h 316958"/>
                <a:gd name="connsiteX1" fmla="*/ 31696 w 1620000"/>
                <a:gd name="connsiteY1" fmla="*/ 0 h 316958"/>
                <a:gd name="connsiteX2" fmla="*/ 1588304 w 1620000"/>
                <a:gd name="connsiteY2" fmla="*/ 0 h 316958"/>
                <a:gd name="connsiteX3" fmla="*/ 1620000 w 1620000"/>
                <a:gd name="connsiteY3" fmla="*/ 31696 h 316958"/>
                <a:gd name="connsiteX4" fmla="*/ 1620000 w 1620000"/>
                <a:gd name="connsiteY4" fmla="*/ 285262 h 316958"/>
                <a:gd name="connsiteX5" fmla="*/ 1588304 w 1620000"/>
                <a:gd name="connsiteY5" fmla="*/ 316958 h 316958"/>
                <a:gd name="connsiteX6" fmla="*/ 31696 w 1620000"/>
                <a:gd name="connsiteY6" fmla="*/ 316958 h 316958"/>
                <a:gd name="connsiteX7" fmla="*/ 0 w 1620000"/>
                <a:gd name="connsiteY7" fmla="*/ 285262 h 316958"/>
                <a:gd name="connsiteX8" fmla="*/ 0 w 1620000"/>
                <a:gd name="connsiteY8" fmla="*/ 31696 h 31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316958">
                  <a:moveTo>
                    <a:pt x="1620000" y="31697"/>
                  </a:moveTo>
                  <a:cubicBezTo>
                    <a:pt x="1620000" y="14192"/>
                    <a:pt x="1605809" y="1"/>
                    <a:pt x="1588304" y="1"/>
                  </a:cubicBezTo>
                  <a:lnTo>
                    <a:pt x="31696" y="1"/>
                  </a:lnTo>
                  <a:cubicBezTo>
                    <a:pt x="14191" y="1"/>
                    <a:pt x="0" y="14192"/>
                    <a:pt x="0" y="31697"/>
                  </a:cubicBezTo>
                  <a:lnTo>
                    <a:pt x="0" y="285261"/>
                  </a:lnTo>
                  <a:cubicBezTo>
                    <a:pt x="0" y="302766"/>
                    <a:pt x="14191" y="316957"/>
                    <a:pt x="31696" y="316957"/>
                  </a:cubicBezTo>
                  <a:lnTo>
                    <a:pt x="1588304" y="316957"/>
                  </a:lnTo>
                  <a:cubicBezTo>
                    <a:pt x="1605809" y="316957"/>
                    <a:pt x="1620000" y="302766"/>
                    <a:pt x="1620000" y="285261"/>
                  </a:cubicBezTo>
                  <a:lnTo>
                    <a:pt x="1620000" y="31697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363" tIns="14363" rIns="14363" bIns="1436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err="1" smtClean="0"/>
                <a:t>Webapp</a:t>
              </a:r>
              <a:endParaRPr lang="en-US" sz="1000" kern="1200" dirty="0"/>
            </a:p>
          </p:txBody>
        </p:sp>
        <p:sp>
          <p:nvSpPr>
            <p:cNvPr id="49" name="Freeform 48"/>
            <p:cNvSpPr/>
            <p:nvPr/>
          </p:nvSpPr>
          <p:spPr>
            <a:xfrm rot="2311085">
              <a:off x="3915688" y="3878550"/>
              <a:ext cx="1537593" cy="10942"/>
            </a:xfrm>
            <a:custGeom>
              <a:avLst/>
              <a:gdLst>
                <a:gd name="connsiteX0" fmla="*/ 0 w 1537593"/>
                <a:gd name="connsiteY0" fmla="*/ 5471 h 10942"/>
                <a:gd name="connsiteX1" fmla="*/ 1537593 w 1537593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7593" h="10942">
                  <a:moveTo>
                    <a:pt x="0" y="5471"/>
                  </a:moveTo>
                  <a:lnTo>
                    <a:pt x="1537593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3057" tIns="-32969" rIns="743056" bIns="-32969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5286000" y="4347528"/>
              <a:ext cx="1620000" cy="270104"/>
            </a:xfrm>
            <a:custGeom>
              <a:avLst/>
              <a:gdLst>
                <a:gd name="connsiteX0" fmla="*/ 0 w 1620000"/>
                <a:gd name="connsiteY0" fmla="*/ 27010 h 270103"/>
                <a:gd name="connsiteX1" fmla="*/ 27010 w 1620000"/>
                <a:gd name="connsiteY1" fmla="*/ 0 h 270103"/>
                <a:gd name="connsiteX2" fmla="*/ 1592990 w 1620000"/>
                <a:gd name="connsiteY2" fmla="*/ 0 h 270103"/>
                <a:gd name="connsiteX3" fmla="*/ 1620000 w 1620000"/>
                <a:gd name="connsiteY3" fmla="*/ 27010 h 270103"/>
                <a:gd name="connsiteX4" fmla="*/ 1620000 w 1620000"/>
                <a:gd name="connsiteY4" fmla="*/ 243093 h 270103"/>
                <a:gd name="connsiteX5" fmla="*/ 1592990 w 1620000"/>
                <a:gd name="connsiteY5" fmla="*/ 270103 h 270103"/>
                <a:gd name="connsiteX6" fmla="*/ 27010 w 1620000"/>
                <a:gd name="connsiteY6" fmla="*/ 270103 h 270103"/>
                <a:gd name="connsiteX7" fmla="*/ 0 w 1620000"/>
                <a:gd name="connsiteY7" fmla="*/ 243093 h 270103"/>
                <a:gd name="connsiteX8" fmla="*/ 0 w 1620000"/>
                <a:gd name="connsiteY8" fmla="*/ 27010 h 270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270103">
                  <a:moveTo>
                    <a:pt x="1620000" y="27011"/>
                  </a:moveTo>
                  <a:cubicBezTo>
                    <a:pt x="1620000" y="12094"/>
                    <a:pt x="1607907" y="1"/>
                    <a:pt x="1592990" y="1"/>
                  </a:cubicBezTo>
                  <a:lnTo>
                    <a:pt x="27010" y="1"/>
                  </a:lnTo>
                  <a:cubicBezTo>
                    <a:pt x="12093" y="1"/>
                    <a:pt x="0" y="12094"/>
                    <a:pt x="0" y="27011"/>
                  </a:cubicBezTo>
                  <a:lnTo>
                    <a:pt x="0" y="243092"/>
                  </a:lnTo>
                  <a:cubicBezTo>
                    <a:pt x="0" y="258009"/>
                    <a:pt x="12093" y="270102"/>
                    <a:pt x="27010" y="270102"/>
                  </a:cubicBezTo>
                  <a:lnTo>
                    <a:pt x="1592990" y="270102"/>
                  </a:lnTo>
                  <a:cubicBezTo>
                    <a:pt x="1607907" y="270102"/>
                    <a:pt x="1620000" y="258009"/>
                    <a:pt x="1620000" y="243092"/>
                  </a:cubicBezTo>
                  <a:lnTo>
                    <a:pt x="1620000" y="27011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91" tIns="12991" rIns="12991" bIns="1299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Tomcat</a:t>
              </a:r>
              <a:endParaRPr lang="en-US" sz="1000" kern="1200" dirty="0"/>
            </a:p>
          </p:txBody>
        </p:sp>
        <p:sp>
          <p:nvSpPr>
            <p:cNvPr id="51" name="Freeform 50"/>
            <p:cNvSpPr/>
            <p:nvPr/>
          </p:nvSpPr>
          <p:spPr>
            <a:xfrm rot="3195932">
              <a:off x="3678787" y="4205756"/>
              <a:ext cx="2011397" cy="10942"/>
            </a:xfrm>
            <a:custGeom>
              <a:avLst/>
              <a:gdLst>
                <a:gd name="connsiteX0" fmla="*/ 0 w 2011397"/>
                <a:gd name="connsiteY0" fmla="*/ 5471 h 10942"/>
                <a:gd name="connsiteX1" fmla="*/ 2011397 w 2011397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1397" h="10942">
                  <a:moveTo>
                    <a:pt x="0" y="5471"/>
                  </a:moveTo>
                  <a:lnTo>
                    <a:pt x="2011397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68112" tIns="-44814" rIns="968115" bIns="-44814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286000" y="4923510"/>
              <a:ext cx="1620001" cy="259825"/>
            </a:xfrm>
            <a:custGeom>
              <a:avLst/>
              <a:gdLst>
                <a:gd name="connsiteX0" fmla="*/ 0 w 1620000"/>
                <a:gd name="connsiteY0" fmla="*/ 25983 h 259825"/>
                <a:gd name="connsiteX1" fmla="*/ 25983 w 1620000"/>
                <a:gd name="connsiteY1" fmla="*/ 0 h 259825"/>
                <a:gd name="connsiteX2" fmla="*/ 1594018 w 1620000"/>
                <a:gd name="connsiteY2" fmla="*/ 0 h 259825"/>
                <a:gd name="connsiteX3" fmla="*/ 1620001 w 1620000"/>
                <a:gd name="connsiteY3" fmla="*/ 25983 h 259825"/>
                <a:gd name="connsiteX4" fmla="*/ 1620000 w 1620000"/>
                <a:gd name="connsiteY4" fmla="*/ 233843 h 259825"/>
                <a:gd name="connsiteX5" fmla="*/ 1594017 w 1620000"/>
                <a:gd name="connsiteY5" fmla="*/ 259826 h 259825"/>
                <a:gd name="connsiteX6" fmla="*/ 25983 w 1620000"/>
                <a:gd name="connsiteY6" fmla="*/ 259825 h 259825"/>
                <a:gd name="connsiteX7" fmla="*/ 0 w 1620000"/>
                <a:gd name="connsiteY7" fmla="*/ 233842 h 259825"/>
                <a:gd name="connsiteX8" fmla="*/ 0 w 1620000"/>
                <a:gd name="connsiteY8" fmla="*/ 25983 h 259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259825">
                  <a:moveTo>
                    <a:pt x="1620000" y="25984"/>
                  </a:moveTo>
                  <a:cubicBezTo>
                    <a:pt x="1620000" y="11634"/>
                    <a:pt x="1608367" y="1"/>
                    <a:pt x="1594017" y="1"/>
                  </a:cubicBezTo>
                  <a:lnTo>
                    <a:pt x="25982" y="1"/>
                  </a:lnTo>
                  <a:cubicBezTo>
                    <a:pt x="11632" y="1"/>
                    <a:pt x="-1" y="11634"/>
                    <a:pt x="-1" y="25984"/>
                  </a:cubicBezTo>
                  <a:cubicBezTo>
                    <a:pt x="-1" y="95270"/>
                    <a:pt x="0" y="164556"/>
                    <a:pt x="0" y="233842"/>
                  </a:cubicBezTo>
                  <a:cubicBezTo>
                    <a:pt x="0" y="248192"/>
                    <a:pt x="11633" y="259825"/>
                    <a:pt x="25983" y="259825"/>
                  </a:cubicBezTo>
                  <a:lnTo>
                    <a:pt x="1594017" y="259824"/>
                  </a:lnTo>
                  <a:cubicBezTo>
                    <a:pt x="1608367" y="259824"/>
                    <a:pt x="1620000" y="248191"/>
                    <a:pt x="1620000" y="233841"/>
                  </a:cubicBezTo>
                  <a:lnTo>
                    <a:pt x="1620000" y="25984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91" tIns="12690" rIns="12690" bIns="12690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JVM</a:t>
              </a:r>
              <a:endParaRPr lang="en-US" sz="1000" kern="1200" dirty="0"/>
            </a:p>
          </p:txBody>
        </p:sp>
        <p:sp>
          <p:nvSpPr>
            <p:cNvPr id="53" name="Freeform 52"/>
            <p:cNvSpPr/>
            <p:nvPr/>
          </p:nvSpPr>
          <p:spPr>
            <a:xfrm rot="3692817">
              <a:off x="3421960" y="4509795"/>
              <a:ext cx="2525049" cy="10942"/>
            </a:xfrm>
            <a:custGeom>
              <a:avLst/>
              <a:gdLst>
                <a:gd name="connsiteX0" fmla="*/ 0 w 2525049"/>
                <a:gd name="connsiteY0" fmla="*/ 5471 h 10942"/>
                <a:gd name="connsiteX1" fmla="*/ 2525049 w 2525049"/>
                <a:gd name="connsiteY1" fmla="*/ 5471 h 1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5049" h="10942">
                  <a:moveTo>
                    <a:pt x="0" y="5471"/>
                  </a:moveTo>
                  <a:lnTo>
                    <a:pt x="2525049" y="5471"/>
                  </a:lnTo>
                </a:path>
              </a:pathLst>
            </a:custGeom>
            <a:noFill/>
            <a:ln>
              <a:noFill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2098" tIns="-57656" rIns="1212098" bIns="-57655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5286000" y="5489212"/>
              <a:ext cx="1620001" cy="272153"/>
            </a:xfrm>
            <a:custGeom>
              <a:avLst/>
              <a:gdLst>
                <a:gd name="connsiteX0" fmla="*/ 0 w 1620000"/>
                <a:gd name="connsiteY0" fmla="*/ 27215 h 272152"/>
                <a:gd name="connsiteX1" fmla="*/ 27215 w 1620000"/>
                <a:gd name="connsiteY1" fmla="*/ 0 h 272152"/>
                <a:gd name="connsiteX2" fmla="*/ 1592785 w 1620000"/>
                <a:gd name="connsiteY2" fmla="*/ 0 h 272152"/>
                <a:gd name="connsiteX3" fmla="*/ 1620000 w 1620000"/>
                <a:gd name="connsiteY3" fmla="*/ 27215 h 272152"/>
                <a:gd name="connsiteX4" fmla="*/ 1620000 w 1620000"/>
                <a:gd name="connsiteY4" fmla="*/ 244937 h 272152"/>
                <a:gd name="connsiteX5" fmla="*/ 1592785 w 1620000"/>
                <a:gd name="connsiteY5" fmla="*/ 272152 h 272152"/>
                <a:gd name="connsiteX6" fmla="*/ 27215 w 1620000"/>
                <a:gd name="connsiteY6" fmla="*/ 272152 h 272152"/>
                <a:gd name="connsiteX7" fmla="*/ 0 w 1620000"/>
                <a:gd name="connsiteY7" fmla="*/ 244937 h 272152"/>
                <a:gd name="connsiteX8" fmla="*/ 0 w 1620000"/>
                <a:gd name="connsiteY8" fmla="*/ 27215 h 27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0000" h="272152">
                  <a:moveTo>
                    <a:pt x="1620000" y="27216"/>
                  </a:moveTo>
                  <a:cubicBezTo>
                    <a:pt x="1620000" y="12186"/>
                    <a:pt x="1607815" y="1"/>
                    <a:pt x="1592785" y="1"/>
                  </a:cubicBezTo>
                  <a:lnTo>
                    <a:pt x="27215" y="1"/>
                  </a:lnTo>
                  <a:cubicBezTo>
                    <a:pt x="12185" y="1"/>
                    <a:pt x="0" y="12186"/>
                    <a:pt x="0" y="27216"/>
                  </a:cubicBezTo>
                  <a:lnTo>
                    <a:pt x="0" y="244936"/>
                  </a:lnTo>
                  <a:cubicBezTo>
                    <a:pt x="0" y="259966"/>
                    <a:pt x="12185" y="272151"/>
                    <a:pt x="27215" y="272151"/>
                  </a:cubicBezTo>
                  <a:lnTo>
                    <a:pt x="1592785" y="272151"/>
                  </a:lnTo>
                  <a:cubicBezTo>
                    <a:pt x="1607815" y="272151"/>
                    <a:pt x="1620000" y="259966"/>
                    <a:pt x="1620000" y="244936"/>
                  </a:cubicBezTo>
                  <a:lnTo>
                    <a:pt x="1620000" y="27216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052" tIns="13051" rIns="13051" bIns="13052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kern="1200" dirty="0" smtClean="0"/>
                <a:t>Platform</a:t>
              </a:r>
              <a:endParaRPr lang="en-US" sz="1000" kern="1200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5557286" y="1995055"/>
            <a:ext cx="1173018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753722" y="5144655"/>
            <a:ext cx="0" cy="341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753722" y="4559753"/>
            <a:ext cx="0" cy="364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753722" y="4019996"/>
            <a:ext cx="0" cy="347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753722" y="3390741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753722" y="2777134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753722" y="2156690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501540" y="2156690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492303" y="2789378"/>
            <a:ext cx="0" cy="31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7492301" y="3390741"/>
            <a:ext cx="1" cy="352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492301" y="4041650"/>
            <a:ext cx="9239" cy="301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492301" y="4617632"/>
            <a:ext cx="1" cy="376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9474506" y="719666"/>
            <a:ext cx="2181340" cy="5418667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67520" y="1030147"/>
            <a:ext cx="2235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Testing Technology Stack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9631768" y="1504709"/>
            <a:ext cx="1873467" cy="4256656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912627" y="1664286"/>
            <a:ext cx="1177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Automation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9820027" y="2313708"/>
            <a:ext cx="1476862" cy="10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820027" y="2545888"/>
            <a:ext cx="155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REST API Automation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i="1" dirty="0" smtClean="0">
                <a:solidFill>
                  <a:schemeClr val="bg1"/>
                </a:solidFill>
              </a:rPr>
              <a:t>(</a:t>
            </a:r>
            <a:r>
              <a:rPr lang="en-US" sz="1200" i="1" dirty="0" err="1" smtClean="0">
                <a:solidFill>
                  <a:schemeClr val="bg1"/>
                </a:solidFill>
              </a:rPr>
              <a:t>TestNG</a:t>
            </a:r>
            <a:r>
              <a:rPr lang="en-US" sz="1200" i="1" dirty="0" smtClean="0">
                <a:solidFill>
                  <a:schemeClr val="bg1"/>
                </a:solidFill>
              </a:rPr>
              <a:t> and </a:t>
            </a:r>
            <a:r>
              <a:rPr lang="en-US" sz="1200" i="1" dirty="0" err="1" smtClean="0">
                <a:solidFill>
                  <a:schemeClr val="bg1"/>
                </a:solidFill>
              </a:rPr>
              <a:t>RESTAssured</a:t>
            </a:r>
            <a:r>
              <a:rPr lang="en-US" sz="1200" i="1" dirty="0" smtClean="0">
                <a:solidFill>
                  <a:schemeClr val="bg1"/>
                </a:solidFill>
              </a:rPr>
              <a:t>)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821952" y="3704603"/>
            <a:ext cx="1476862" cy="10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844168" y="3922794"/>
            <a:ext cx="155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GUI Automation  </a:t>
            </a:r>
            <a:r>
              <a:rPr lang="en-US" sz="1200" i="1" dirty="0" smtClean="0">
                <a:solidFill>
                  <a:schemeClr val="bg1"/>
                </a:solidFill>
              </a:rPr>
              <a:t>(Selenium)</a:t>
            </a:r>
            <a:endParaRPr lang="en-US" sz="1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2018-02-13T01:14:07Z</dcterms:created>
  <dcterms:modified xsi:type="dcterms:W3CDTF">2018-02-15T08:17:54Z</dcterms:modified>
</cp:coreProperties>
</file>