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F2ED55F-0819-43FE-9C82-643D10A23FD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5879880" y="6887880"/>
            <a:ext cx="4199760" cy="6717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-223560" y="7311240"/>
            <a:ext cx="790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130AA60D-E71F-4596-8AFC-A3412CCE06A1}" type="slidenum"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&lt;numéro&gt;</a:t>
            </a:fld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8" descr=""/>
          <p:cNvPicPr/>
          <p:nvPr/>
        </p:nvPicPr>
        <p:blipFill>
          <a:blip r:embed="rId3"/>
          <a:stretch/>
        </p:blipFill>
        <p:spPr>
          <a:xfrm>
            <a:off x="8070840" y="7039800"/>
            <a:ext cx="873000" cy="47016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69" descr=""/>
          <p:cNvPicPr/>
          <p:nvPr/>
        </p:nvPicPr>
        <p:blipFill>
          <a:blip r:embed="rId4"/>
          <a:stretch/>
        </p:blipFill>
        <p:spPr>
          <a:xfrm>
            <a:off x="8849520" y="7034760"/>
            <a:ext cx="1191600" cy="40716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12" descr=""/>
          <p:cNvPicPr/>
          <p:nvPr/>
        </p:nvPicPr>
        <p:blipFill>
          <a:blip r:embed="rId5"/>
          <a:stretch/>
        </p:blipFill>
        <p:spPr>
          <a:xfrm>
            <a:off x="7110000" y="7056000"/>
            <a:ext cx="913320" cy="468720"/>
          </a:xfrm>
          <a:prstGeom prst="rect">
            <a:avLst/>
          </a:prstGeom>
          <a:ln w="9360">
            <a:noFill/>
          </a:ln>
        </p:spPr>
      </p:pic>
      <p:pic>
        <p:nvPicPr>
          <p:cNvPr id="44" name="Picture 13" descr=""/>
          <p:cNvPicPr/>
          <p:nvPr/>
        </p:nvPicPr>
        <p:blipFill>
          <a:blip r:embed="rId6"/>
          <a:stretch/>
        </p:blipFill>
        <p:spPr>
          <a:xfrm>
            <a:off x="6532560" y="7116840"/>
            <a:ext cx="634680" cy="268920"/>
          </a:xfrm>
          <a:prstGeom prst="rect">
            <a:avLst/>
          </a:prstGeom>
          <a:ln w="9360"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7"/>
          <a:stretch/>
        </p:blipFill>
        <p:spPr>
          <a:xfrm>
            <a:off x="6002640" y="7065720"/>
            <a:ext cx="396360" cy="396360"/>
          </a:xfrm>
          <a:prstGeom prst="rect">
            <a:avLst/>
          </a:prstGeom>
          <a:ln w="9360">
            <a:noFill/>
          </a:ln>
        </p:spPr>
      </p:pic>
      <p:pic>
        <p:nvPicPr>
          <p:cNvPr id="46" name="Picture 5" descr=""/>
          <p:cNvPicPr/>
          <p:nvPr/>
        </p:nvPicPr>
        <p:blipFill>
          <a:blip r:embed="rId8"/>
          <a:srcRect l="157" t="2000" r="157" b="0"/>
          <a:stretch/>
        </p:blipFill>
        <p:spPr>
          <a:xfrm>
            <a:off x="0" y="-2520"/>
            <a:ext cx="10079640" cy="1110960"/>
          </a:xfrm>
          <a:prstGeom prst="rect">
            <a:avLst/>
          </a:prstGeom>
          <a:ln w="9360"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dt"/>
          </p:nvPr>
        </p:nvSpPr>
        <p:spPr>
          <a:xfrm>
            <a:off x="503640" y="7007040"/>
            <a:ext cx="2351520" cy="402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0E09C6A-81F0-4FE0-84BB-15F829D44504}" type="datetime"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16/03/18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520" cy="402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25541EA-C309-443D-A71E-CD56FE2D9842}" type="slidenum"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9"/>
          <a:stretch/>
        </p:blipFill>
        <p:spPr>
          <a:xfrm>
            <a:off x="5879880" y="6887880"/>
            <a:ext cx="4199760" cy="67176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9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texte-titre</a:t>
            </a:r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5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35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1008000"/>
            <a:ext cx="10080000" cy="655416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6663600" y="7085160"/>
            <a:ext cx="3199680" cy="34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Mars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435200" y="159120"/>
            <a:ext cx="1678680" cy="7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216000" y="1185840"/>
            <a:ext cx="522828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Comment modéliser un objet complexe …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une voiture électrique Open Source, par exemple?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392000" y="2232000"/>
            <a:ext cx="522828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10 participants à l’Atelier CampOSV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747720" y="6208920"/>
            <a:ext cx="860400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Merci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Mathieu, Alexandre, Julien, Julie, Emile, Vivien, François, Bernard, Laurent, Adrien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663600" y="7085160"/>
            <a:ext cx="3199680" cy="34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Mars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435200" y="159120"/>
            <a:ext cx="1678680" cy="7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1207080"/>
            <a:ext cx="10079640" cy="5150880"/>
          </a:xfrm>
          <a:prstGeom prst="rect">
            <a:avLst/>
          </a:prstGeom>
          <a:ln>
            <a:noFill/>
          </a:ln>
        </p:spPr>
      </p:pic>
      <p:sp>
        <p:nvSpPr>
          <p:cNvPr id="96" name="TextShape 3"/>
          <p:cNvSpPr txBox="1"/>
          <p:nvPr/>
        </p:nvSpPr>
        <p:spPr>
          <a:xfrm>
            <a:off x="216360" y="1186200"/>
            <a:ext cx="5228280" cy="100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 prototype logiciel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Présentation des concepts et de l’architecture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6048000" y="5920920"/>
            <a:ext cx="324396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Hand on !! / Coding interactif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663600" y="7085160"/>
            <a:ext cx="3199680" cy="34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Mars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435200" y="159120"/>
            <a:ext cx="1678680" cy="7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216000" y="1185840"/>
            <a:ext cx="2503440" cy="39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Du prototypage 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240000" y="1224000"/>
            <a:ext cx="4050000" cy="5400000"/>
          </a:xfrm>
          <a:prstGeom prst="rect">
            <a:avLst/>
          </a:prstGeom>
          <a:ln>
            <a:noFill/>
          </a:ln>
        </p:spPr>
      </p:pic>
      <p:sp>
        <p:nvSpPr>
          <p:cNvPr id="102" name="TextShape 4"/>
          <p:cNvSpPr txBox="1"/>
          <p:nvPr/>
        </p:nvSpPr>
        <p:spPr>
          <a:xfrm>
            <a:off x="7432560" y="4680000"/>
            <a:ext cx="2503440" cy="192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Vision concepteurs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Vision makers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BOM et notice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automatiques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663600" y="7085160"/>
            <a:ext cx="3199680" cy="34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Mars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435200" y="159120"/>
            <a:ext cx="1678680" cy="7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4408560" y="5363280"/>
            <a:ext cx="5446080" cy="39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Un rapport et des suggestions en cours de rédaction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1332000" y="1872000"/>
            <a:ext cx="3856680" cy="243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Quel modèle économique ?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Freemium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Services au makers et startups/PME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Solution technique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663600" y="7085160"/>
            <a:ext cx="3199680" cy="34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Mars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435200" y="159120"/>
            <a:ext cx="1678680" cy="7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104000" y="6048000"/>
            <a:ext cx="3699720" cy="39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pour créer des librairies de pièces 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620360" y="1862280"/>
            <a:ext cx="6857640" cy="38401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LibreOffice/5.2.7.2$Windows_x86 LibreOffice_project/2b7f1e640c46ceb28adf43ee075a6e8b8439ed10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2018-03-10T20:03:57Z</dcterms:created>
  <dc:creator/>
  <dc:description/>
  <dc:language>en-GB</dc:language>
  <cp:lastModifiedBy/>
  <dcterms:modified xsi:type="dcterms:W3CDTF">2018-03-16T11:01:07Z</dcterms:modified>
  <cp:revision>7</cp:revision>
  <dc:subject/>
  <dc:title/>
</cp:coreProperties>
</file>