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SourceCodePro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2968500" y="12156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968500" y="28879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for called Account: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field for balance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field for Account 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constructor which takes in an Account ID and an inital balance (default 0)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called get_id which contains the account 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called get_balance which gets the balance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called updated_balance which takes in an ammount to update the account by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#3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create a class called TV include: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 for channel, volume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to increase and decrease the channel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to increase and decrease the volume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9323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data structures does Python have beside integers, lists, strings, floats, and booleans?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we create data structures to store more complex data in Python?</a:t>
            </a:r>
            <a:endParaRPr/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26950" y="1294475"/>
            <a:ext cx="8305500" cy="3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 Python we can create our own “Classes” to store data in a special way.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After we define a class, we can create variables of that class to store data in them. These instances are called objects.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For example, Python already has a class called “int” to store numbers. We can store the data in a “variable” that is an “int”.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Similarly, we can define a class called “Car” to store car characteristics. We can store the characteristics in an “object” that is an instance of the “Car” class.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data can we store in objects?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“Car” class, we could decide to store in a “Car” object characteristics such as number of wheels, color, make, model, year, whether it’s new or used, etc.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 class called “School” we can store the name of the school, number of students, school specialty, school location,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Class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 &lt;class_name&gt;: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 __init__(self, var1, var2, var3...):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self.var1 = var1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self.var2 = var2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self.var3 = var3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self.var4 = var4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an Object’s Variables	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08150" y="1225225"/>
            <a:ext cx="425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access an object’s variables at any time in the program by using the . operator: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ef main():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myCar = Car(red, 2017, 4)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rint (myCar.color)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rint (myCar.year)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rint (myCar.wheels)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049875" y="2351050"/>
            <a:ext cx="5214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def Car: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ef __init__(self,color,year,wheels):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self.color = color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self.year = year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		self.wheels = wheels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Methods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define a “function” that only works for a certain class?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what if we define a class called “Deck” that stores a list of playing cards and we wanted to shuffle it or add a card to it?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define “functions” for a class. They are called methods.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Define Methods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def Deck: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def __init__(self):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self.cards = []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def addCard(self, card):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		self.cards.append(card)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#1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 called Circle which has: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field for radius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constructor which takes in a radius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to find the perimeter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function to find the area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