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968500" y="1215650"/>
            <a:ext cx="327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Cont.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968500" y="2887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Advanced Python Week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vs Mutable objects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6950" y="1294475"/>
            <a:ext cx="83055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happens to values that we pass into a function of a class if we change them in the function?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Immutable objects  (numbers, strings, tuples) values will not change if passed into a function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Mutable objects (lists, most objects) value will change if changed in function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Mutable vs immutable 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073475" y="1035175"/>
            <a:ext cx="425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def main():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c = Car(“yellow”,2017,18)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year = 2016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change(c,year)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print(year)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print(c.year)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def change(car,year):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car.year = year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year = 12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31875" y="1035175"/>
            <a:ext cx="4405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Car: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ef __init__ (self,color,year,wheels):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self.color = color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self.year = year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self.wheels = wheels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relate objects to make code easier to write and use?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 if we wanted to make a program which represents animals are their common traits between animals which we could generalize?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51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class inherits from another class it gains access to all fields and methods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Class vehicle: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def __init__ (self,color,year,wheels):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self.color = color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self.year = year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self.wheels = wheels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882175" y="1627075"/>
            <a:ext cx="412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class motorcycle(vehicle):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def __init__ (self,color,year):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super().__init__(color,year,2)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1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generic shape class which has a field of a string for color, and a boolean for isFilled. Write methods which set these.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class Circle which inherits from this class, and has a radius, and has a method to get the area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 class Rectangle which inherits from this class, and has a length a width and a method to get the area.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methods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have some method that we have a default behaviour for, but specific instances implement differently.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I.e most animals walk, but some swim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want a default behaviour of a method you can define the method in the super class and override the method in the subclass.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Methods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class pile: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def __init__(self):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	self.cards = []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def addCard(self, card):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	self.cards.append(card)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03875" y="3064700"/>
            <a:ext cx="86832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deck(pile):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def __init__(self):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	super.__init__()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def addCard(self, card):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	If not super.cards.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contains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(card):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		super.addCard(card)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class from Exercise one and write a generic area method for the shape class.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this method in the two subclasses you created.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Do the same for perimeter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