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B7BE822-2C91-4691-A78B-43AA54DFB29B}">
  <a:tblStyle styleId="{4B7BE822-2C91-4691-A78B-43AA54DFB2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3" y="756700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2667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Shape 53"/>
          <p:cNvSpPr txBox="1"/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8" y="4602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Shape 17"/>
          <p:cNvSpPr/>
          <p:nvPr/>
        </p:nvSpPr>
        <p:spPr>
          <a:xfrm flipH="1" rot="10800000">
            <a:off x="466425" y="35583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Shape 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3044700" y="1444250"/>
            <a:ext cx="32748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and Exception </a:t>
            </a:r>
            <a:r>
              <a:rPr lang="en"/>
              <a:t>Handling</a:t>
            </a:r>
            <a:r>
              <a:rPr lang="en"/>
              <a:t> 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 Advanced Python Week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#2</a:t>
            </a:r>
            <a:endParaRPr/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file you generated </a:t>
            </a:r>
            <a:r>
              <a:rPr lang="en"/>
              <a:t>earlier</a:t>
            </a:r>
            <a:r>
              <a:rPr lang="en"/>
              <a:t>, calculate the mean sum and variance of the values in the file. Try using multiple methods for reading in files and see which is the most effective.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25225"/>
            <a:ext cx="8520600" cy="6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we have an error?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Shape 125"/>
          <p:cNvSpPr txBox="1"/>
          <p:nvPr/>
        </p:nvSpPr>
        <p:spPr>
          <a:xfrm>
            <a:off x="2582400" y="2049575"/>
            <a:ext cx="3979200" cy="217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Enter a number: “hello”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ERROR: “hello” is not an int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Syntax</a:t>
            </a:r>
            <a:endParaRPr/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827650"/>
            <a:ext cx="4087800" cy="27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except &lt;ExceptionType&gt;: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&lt;handler&gt;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4744500" y="440100"/>
            <a:ext cx="4087800" cy="4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try: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&lt;body&gt;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except &lt;ExceptionType1&gt;: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&lt;handler1&gt;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except &lt;ExceptionType2&gt;: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&lt;handler2&gt;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except &lt;ExceptionType3&gt;: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&lt;handler3&gt;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except: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&lt;handlerExcept&gt;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&lt;process_else&gt;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finally: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	&lt;process_finally&gt;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Types</a:t>
            </a:r>
            <a:endParaRPr/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8250"/>
            <a:ext cx="8520600" cy="373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Raising an error</a:t>
            </a:r>
            <a:endParaRPr/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ex = RunTimeError(“This is an invalid input”)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raise ex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 we can also write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raise RunTimeError(“This is an invalid input”)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#3</a:t>
            </a:r>
            <a:endParaRPr/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the user to enter a number and return the square of that number.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If the user does not enter a number, handle the exception accordingly.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do we store data for others to use or to use in later programs?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provide </a:t>
            </a:r>
            <a:r>
              <a:rPr lang="en"/>
              <a:t>persistence, so the results of running programs can last longer</a:t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can store anything from text to information about objects.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Paths</a:t>
            </a:r>
            <a:endParaRPr/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Absolute path: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Path from the root/home directory to the file, and is system </a:t>
            </a:r>
            <a:r>
              <a:rPr lang="en"/>
              <a:t>dependent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Relative path: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Path from the working directory i.e the directory which contains the program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Open command</a:t>
            </a:r>
            <a:endParaRPr/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0145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provides a simple interface for working with files.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order to read or write to a file a file must first be opened. The command is shown below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fileVariable = open(path, flag)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Flags</a:t>
            </a:r>
            <a:endParaRPr/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“r” - read only, will not change the file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“w” - opens a file for writing. Destroys a file if it already exists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“a” - opens a file to append, writes data to the end of a file 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“rb” - opens file to read in binary data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“wb” - opens a file to write binary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to files</a:t>
            </a:r>
            <a:endParaRPr/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write to files, first open a file with the write flag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Then write strings to the file using the write command. Write will put information at the current position in the file.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writefile = open(“test.txt”,”w”)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writefile.write(“hello\n”)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writefile.write(“secondLine\n”)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writefile.close()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r>
              <a:rPr lang="en"/>
              <a:t> #1</a:t>
            </a:r>
            <a:endParaRPr/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100 random numbers to a file, with 1 number per line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files</a:t>
            </a:r>
            <a:endParaRPr/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 read files, first open a file with the read flag. Then there are many options once you’ve done this </a:t>
            </a:r>
            <a:endParaRPr/>
          </a:p>
        </p:txBody>
      </p:sp>
      <p:graphicFrame>
        <p:nvGraphicFramePr>
          <p:cNvPr id="112" name="Shape 112"/>
          <p:cNvGraphicFramePr/>
          <p:nvPr/>
        </p:nvGraphicFramePr>
        <p:xfrm>
          <a:off x="2873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{4B7BE822-2C91-4691-A78B-43AA54DFB29B}</a:tableStyleId>
              </a:tblPr>
              <a:tblGrid>
                <a:gridCol w="3078200"/>
                <a:gridCol w="2888150"/>
                <a:gridCol w="2733700"/>
              </a:tblGrid>
              <a:tr h="2097500"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#read whole file at once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readFile = open(“file.txt”,”r”)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fileContent = readFile.read()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print(fileContent)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#Read in every line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readFile = open(‘file.txt”,”r”)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fileContent = readFile.readlines()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print(fileContent)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#Read in every line one at a time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readFile = openFile(“file.txt”,”r”)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 = readFile.readline()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while line != “”: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print(line)</a:t>
                      </a:r>
                      <a:endParaRPr/>
                    </a:p>
                    <a:p>
                      <a:pPr indent="0" lvl="0" mar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line = readFile.readline()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