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slide" Target="slides/slide1.xml"/><Relationship Id="rId19" Type="http://schemas.openxmlformats.org/officeDocument/2006/relationships/font" Target="fonts/OpenSans-italic.fntdata"/><Relationship Id="rId6" Type="http://schemas.openxmlformats.org/officeDocument/2006/relationships/slide" Target="slides/slide2.xml"/><Relationship Id="rId18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2968500" y="1215650"/>
            <a:ext cx="32748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Tuples, Sets, and Dictionaries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968500" y="28879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CAD Advanced Python Week 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other data structures does Python have beside lists?</a:t>
            </a:r>
            <a:endParaRPr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1732350" y="2233800"/>
            <a:ext cx="5679300" cy="67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[14, “hello”, True, 8.9, “world”]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3289775"/>
            <a:ext cx="85206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have several items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Items can be duplicated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automatically indexed (i.e. lst[0], lst[1],...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modified after creation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Tuples</a:t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526950" y="1294475"/>
            <a:ext cx="83055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Tuples are data structures identical to lists, except that their elements are fixed. After we have created a tuple, we 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cannot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add, delete, replace, or reorder elements.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526950" y="2291075"/>
            <a:ext cx="7942200" cy="25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Syntax: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t1 = () # Create an empty tuple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t2 = (1, 3, 5) # Create a tuple with three elements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lst = [1, 3, 5]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t3 = tuple(lst) # Create a tuple from a list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</a:t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526950" y="1294475"/>
            <a:ext cx="83055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Sets are data structures identical to lists, except that the elements in a set are non-duplicate and are unordered.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311700" y="2291075"/>
            <a:ext cx="5223600" cy="25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Syntax: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s1 = {1, 3, 5} # Create a set with three elements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2 = {“abba”} # Create a set from a string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lst = [1, 3, 5]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s3 = set(lst) # Create a set from a list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5535300" y="2291075"/>
            <a:ext cx="3517200" cy="256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Methods: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issubset(set)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issuperset(set)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union(set) [“|”]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intersection(set) [“&amp;”]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difference(set) [“-”]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symmetric_difference(set) [“^”]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</a:t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526950" y="1294475"/>
            <a:ext cx="83055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Dictionaries are lists that store key/value pairs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311700" y="2291075"/>
            <a:ext cx="5223600" cy="25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Syntax: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s1 = {} # Create an empty dictionary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s2 = {1: “Alice”, 2:”Bob”, 3:”Charles”}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# Create a dictionary with three elements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2[4] = “Daniel”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# Add a key/value pair to the dictionary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5535300" y="2291075"/>
            <a:ext cx="3517200" cy="256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Methods: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el dictionaryName[key]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clear()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keys()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values()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get(key)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pop(key)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#1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list with 100 random integers from 1-20, print the list, and then get rid of all of the duplicate values, and prints them. Do this without looping through the list.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#2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program that asks a real estate developer for the ZIP codes of the properties she’s currently selling.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ask a buyer in which ZIP codes he’s interested in buying  a property.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 the user if the real estate developer is selling any properties in the ZIP codes he’s interested in.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#3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program that asks the user for the number of students in a class, and then prompts the user for the grades of each student (0-100 scale). Store the values in an appropriate data structure.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Finally, the program will display the lowest grade and the student(s) who got it, the highest grade and the student(s) who got it, and the class average.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