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968500" y="1215650"/>
            <a:ext cx="3274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968500" y="2887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Advanced Python Week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http://bit.ly/2oRXv5n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we have an error?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582400" y="2049575"/>
            <a:ext cx="3979200" cy="21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a number: “hello”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ERROR: “hello” is not an int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Syntax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827650"/>
            <a:ext cx="40878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 &lt;ExceptionType&gt;: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44500" y="440100"/>
            <a:ext cx="4087800" cy="4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 &lt;ExceptionType1&gt;: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&lt;handler1&gt;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 &lt;ExceptionType2&gt;: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&lt;handler2&gt;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 &lt;ExceptionType3&gt;: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&lt;handler3&gt;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&lt;handlerExcept&gt;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&lt;process_else&gt;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finally: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&lt;process_finally&gt;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Types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8250"/>
            <a:ext cx="8520600" cy="373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Raising an error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 = RunTimeError(“This is an invalid input”)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aise 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 we can also write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aise RunTimeError(“This is an invalid input”)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#1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to enter a number and return the square of that number.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user does not enter a number, handle the exception accordingly.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#2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for two numbers separated by a comma, and return the first number divided by the second number as  a float.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Hint - You can use this expression to ask for the two numbers: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Number1, number2 = eval(input(&lt;promt&gt;))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#3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the user for their name. If the user enters something other than a string, handle the exception accordingly. If the user enters a string without capitalizing the first letter, raise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SyntaxError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