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ADAD573-765F-472C-8A8F-59895386ED90}">
  <a:tblStyle styleId="{AADAD573-765F-472C-8A8F-59895386E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327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</a:t>
            </a:r>
            <a:r>
              <a:rPr lang="en"/>
              <a:t> lists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Advanced Python Week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we represent lists that don’t fit in arrays?</a:t>
            </a:r>
            <a:endParaRPr/>
          </a:p>
        </p:txBody>
      </p:sp>
      <p:graphicFrame>
        <p:nvGraphicFramePr>
          <p:cNvPr id="70" name="Shape 70"/>
          <p:cNvGraphicFramePr/>
          <p:nvPr/>
        </p:nvGraphicFramePr>
        <p:xfrm>
          <a:off x="940600" y="15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{AADAD573-765F-472C-8A8F-59895386ED90}</a:tableStyleId>
              </a:tblPr>
              <a:tblGrid>
                <a:gridCol w="1320625"/>
                <a:gridCol w="928650"/>
                <a:gridCol w="1106800"/>
                <a:gridCol w="1023650"/>
                <a:gridCol w="774225"/>
                <a:gridCol w="691050"/>
                <a:gridCol w="786100"/>
                <a:gridCol w="8811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 (miles)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Chicago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York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Miami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Dallas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Houston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Chicago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York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Miami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Dallas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(cont.)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</a:t>
            </a:r>
            <a:r>
              <a:rPr lang="en"/>
              <a:t> lists - Lists whose contents are also lists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distances = [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0, 983, 787, 714, 1375, 967, 1087],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[983, 0, 214, 1102, 1505, 1723, 1842],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[787, 214, 0, 888, 1549, 1548, 1627],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[714, 1102, 888, 0, 661, 781, 810],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[1375, 1505, 1549, 661, 0, 1426, 1187],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[967, 1723, 1548, 781, 1426, 0, 239],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[1087, 1842, 1627, 810, 1187, 239, 0]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</a:t>
            </a:r>
            <a:r>
              <a:rPr lang="en"/>
              <a:t>multidimensional</a:t>
            </a:r>
            <a:r>
              <a:rPr lang="en"/>
              <a:t> lists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Accessed the same way as normal lists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the previous slide, what would distance[0] be if used in a program?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[0, 983, 787, 714, 1375, 967, 1087]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distance[1][2] be?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/>
              <a:t>214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Multidimensional lists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loop through all the elements in a normal list?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options for multidimensional lists: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Shape 89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{AADAD573-765F-472C-8A8F-59895386ED90}</a:tableStyleId>
              </a:tblPr>
              <a:tblGrid>
                <a:gridCol w="3619500"/>
                <a:gridCol w="3619500"/>
              </a:tblGrid>
              <a:tr h="19905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x in list: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for i in x: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print(X)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 i in range(0, len(list) ):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for j in range(0, len(list([i]) ):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print(list[i][j])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#1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distance matrix from earlier write a program to find: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distance between two </a:t>
            </a:r>
            <a:r>
              <a:rPr lang="en"/>
              <a:t>cities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minimum distance between two cities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city with the smallest average distance from the city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city with the largest average distance from the city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#2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list of geometric points, find the two points with the shortest </a:t>
            </a:r>
            <a:r>
              <a:rPr b="1" lang="en"/>
              <a:t>euclidean</a:t>
            </a:r>
            <a:r>
              <a:rPr lang="en"/>
              <a:t> distance between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Ex: points = [[1,2], [2, 4], [3, 8], [-1, 10]]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#3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which given a 2d array of students answers and a 1 d array of the key outputs each </a:t>
            </a:r>
            <a:r>
              <a:rPr lang="en"/>
              <a:t>student's</a:t>
            </a:r>
            <a:r>
              <a:rPr lang="en"/>
              <a:t> grade on the test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answers = [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[‘A’,’B’,’C’,’D’,’A’,’B’,’C’,’D’],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[‘A’,’A’,’B’,’B’,’C’,’C’,’D’,’D’],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[‘A’,’D’,’B’,’C’,’C’,’C’,’A’,’D’]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]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= [‘D’,’B’,’C’,B’,’C’,’C’,’A’,’D’]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