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slideLayouts/slideLayout4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5" r:id="rId1"/>
    <p:sldMasterId id="2147483696" r:id="rId2"/>
    <p:sldMasterId id="2147483697" r:id="rId3"/>
  </p:sldMasterIdLst>
  <p:notesMasterIdLst>
    <p:notesMasterId r:id="rId16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340" r:id="rId13"/>
    <p:sldId id="267" r:id="rId14"/>
    <p:sldId id="341" r:id="rId15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7"/>
      <p:bold r:id="rId18"/>
      <p:italic r:id="rId19"/>
      <p:boldItalic r:id="rId20"/>
    </p:embeddedFont>
    <p:embeddedFont>
      <p:font typeface="Open Sans ExtraBold" panose="020B0906030804020204" pitchFamily="34" charset="0"/>
      <p:bold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8A4ACE-5EF1-76A1-263E-95BECA239E4D}" v="440" dt="2024-04-21T20:57:40.540"/>
  </p1510:revLst>
</p1510:revInfo>
</file>

<file path=ppt/tableStyles.xml><?xml version="1.0" encoding="utf-8"?>
<a:tblStyleLst xmlns:a="http://schemas.openxmlformats.org/drawingml/2006/main" def="{747C94C8-0AFE-4875-B49B-10642CEC0F2F}">
  <a:tblStyle styleId="{747C94C8-0AFE-4875-B49B-10642CEC0F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5.xml" Id="rId8" /><Relationship Type="http://schemas.openxmlformats.org/officeDocument/2006/relationships/slide" Target="slides/slide10.xml" Id="rId13" /><Relationship Type="http://schemas.openxmlformats.org/officeDocument/2006/relationships/font" Target="fonts/font2.fntdata" Id="rId18" /><Relationship Type="http://schemas.openxmlformats.org/officeDocument/2006/relationships/tableStyles" Target="tableStyles.xml" Id="rId26" /><Relationship Type="http://schemas.openxmlformats.org/officeDocument/2006/relationships/slideMaster" Target="slideMasters/slideMaster3.xml" Id="rId3" /><Relationship Type="http://schemas.openxmlformats.org/officeDocument/2006/relationships/font" Target="fonts/font5.fntdata" Id="rId21" /><Relationship Type="http://schemas.openxmlformats.org/officeDocument/2006/relationships/slide" Target="slides/slide4.xml" Id="rId7" /><Relationship Type="http://schemas.openxmlformats.org/officeDocument/2006/relationships/slide" Target="slides/slide9.xml" Id="rId12" /><Relationship Type="http://schemas.openxmlformats.org/officeDocument/2006/relationships/font" Target="fonts/font1.fntdata" Id="rId17" /><Relationship Type="http://schemas.openxmlformats.org/officeDocument/2006/relationships/theme" Target="theme/theme1.xml" Id="rId25" /><Relationship Type="http://schemas.openxmlformats.org/officeDocument/2006/relationships/slideMaster" Target="slideMasters/slideMaster2.xml" Id="rId2" /><Relationship Type="http://schemas.openxmlformats.org/officeDocument/2006/relationships/notesMaster" Target="notesMasters/notesMaster1.xml" Id="rId16" /><Relationship Type="http://schemas.openxmlformats.org/officeDocument/2006/relationships/font" Target="fonts/font4.fntdata" Id="rId20" /><Relationship Type="http://schemas.openxmlformats.org/officeDocument/2006/relationships/slideMaster" Target="slideMasters/slideMaster1.xml" Id="rId1" /><Relationship Type="http://schemas.openxmlformats.org/officeDocument/2006/relationships/slide" Target="slides/slide3.xml" Id="rId6" /><Relationship Type="http://schemas.openxmlformats.org/officeDocument/2006/relationships/slide" Target="slides/slide8.xml" Id="rId11" /><Relationship Type="http://schemas.openxmlformats.org/officeDocument/2006/relationships/viewProps" Target="viewProps.xml" Id="rId24" /><Relationship Type="http://schemas.openxmlformats.org/officeDocument/2006/relationships/slide" Target="slides/slide2.xml" Id="rId5" /><Relationship Type="http://schemas.openxmlformats.org/officeDocument/2006/relationships/slide" Target="slides/slide12.xml" Id="rId15" /><Relationship Type="http://schemas.openxmlformats.org/officeDocument/2006/relationships/presProps" Target="presProps.xml" Id="rId23" /><Relationship Type="http://schemas.microsoft.com/office/2015/10/relationships/revisionInfo" Target="revisionInfo.xml" Id="rId28" /><Relationship Type="http://schemas.openxmlformats.org/officeDocument/2006/relationships/slide" Target="slides/slide7.xml" Id="rId10" /><Relationship Type="http://schemas.openxmlformats.org/officeDocument/2006/relationships/font" Target="fonts/font3.fntdata" Id="rId19" /><Relationship Type="http://schemas.openxmlformats.org/officeDocument/2006/relationships/slide" Target="slides/slide1.xml" Id="rId4" /><Relationship Type="http://schemas.openxmlformats.org/officeDocument/2006/relationships/slide" Target="slides/slide6.xml" Id="rId9" /><Relationship Type="http://schemas.openxmlformats.org/officeDocument/2006/relationships/slide" Target="slides/slide11.xml" Id="rId14" /><Relationship Type="http://schemas.openxmlformats.org/officeDocument/2006/relationships/font" Target="fonts/font6.fntdata" Id="rId22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5" name="Google Shape;2145;g107852707b8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6" name="Google Shape;2146;g107852707b8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5" name="Google Shape;2275;g107e2643cab_0_18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6" name="Google Shape;2276;g107e2643cab_0_18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7" name="Google Shape;2157;g107e2643cab_0_18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8" name="Google Shape;2158;g107e2643cab_0_18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3" name="Google Shape;2163;g107852707b8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4" name="Google Shape;2164;g107852707b8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g107e2643cab_0_187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9" name="Google Shape;2189;g107e2643cab_0_187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4" name="Google Shape;2204;g10832661aa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5" name="Google Shape;2205;g10832661aa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0" name="Google Shape;2220;g10757f3bb56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1" name="Google Shape;2221;g10757f3bb56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0" name="Google Shape;2230;g12c8e85a41c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1" name="Google Shape;2231;g12c8e85a41c_0_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3" name="Google Shape;2243;g10757f3bb56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4" name="Google Shape;2244;g10757f3bb56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" name="Google Shape;2252;g10757f3bb56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3" name="Google Shape;2253;g10757f3bb56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87918" y="-4997"/>
            <a:ext cx="8768329" cy="4984347"/>
            <a:chOff x="187918" y="-4997"/>
            <a:chExt cx="8768329" cy="4984347"/>
          </a:xfrm>
        </p:grpSpPr>
        <p:sp>
          <p:nvSpPr>
            <p:cNvPr id="10" name="Google Shape;10;p2"/>
            <p:cNvSpPr/>
            <p:nvPr/>
          </p:nvSpPr>
          <p:spPr>
            <a:xfrm>
              <a:off x="340500" y="662650"/>
              <a:ext cx="8463000" cy="4316700"/>
            </a:xfrm>
            <a:prstGeom prst="roundRect">
              <a:avLst>
                <a:gd name="adj" fmla="val 263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195402" y="207509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95402" y="207509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95709" y="528466"/>
              <a:ext cx="8754637" cy="325190"/>
            </a:xfrm>
            <a:custGeom>
              <a:avLst/>
              <a:gdLst/>
              <a:ahLst/>
              <a:cxnLst/>
              <a:rect l="l" t="t" r="r" b="b"/>
              <a:pathLst>
                <a:path w="285423" h="10602" extrusionOk="0">
                  <a:moveTo>
                    <a:pt x="0" y="0"/>
                  </a:moveTo>
                  <a:lnTo>
                    <a:pt x="0" y="10601"/>
                  </a:lnTo>
                  <a:lnTo>
                    <a:pt x="285423" y="10601"/>
                  </a:lnTo>
                  <a:lnTo>
                    <a:pt x="28542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25017" y="528466"/>
              <a:ext cx="583514" cy="325190"/>
            </a:xfrm>
            <a:custGeom>
              <a:avLst/>
              <a:gdLst/>
              <a:ahLst/>
              <a:cxnLst/>
              <a:rect l="l" t="t" r="r" b="b"/>
              <a:pathLst>
                <a:path w="19024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42025" y="528466"/>
              <a:ext cx="583514" cy="325190"/>
            </a:xfrm>
            <a:custGeom>
              <a:avLst/>
              <a:gdLst/>
              <a:ahLst/>
              <a:cxnLst/>
              <a:rect l="l" t="t" r="r" b="b"/>
              <a:pathLst>
                <a:path w="19024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407978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990970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2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574116" y="528466"/>
              <a:ext cx="583483" cy="325190"/>
            </a:xfrm>
            <a:custGeom>
              <a:avLst/>
              <a:gdLst/>
              <a:ahLst/>
              <a:cxnLst/>
              <a:rect l="l" t="t" r="r" b="b"/>
              <a:pathLst>
                <a:path w="19023" h="10602" extrusionOk="0">
                  <a:moveTo>
                    <a:pt x="9447" y="0"/>
                  </a:moveTo>
                  <a:lnTo>
                    <a:pt x="0" y="10601"/>
                  </a:lnTo>
                  <a:lnTo>
                    <a:pt x="9503" y="10601"/>
                  </a:lnTo>
                  <a:lnTo>
                    <a:pt x="190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140913" y="528313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725316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313431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2" y="0"/>
                  </a:moveTo>
                  <a:lnTo>
                    <a:pt x="0" y="10601"/>
                  </a:lnTo>
                  <a:lnTo>
                    <a:pt x="9510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896607" y="528466"/>
              <a:ext cx="583452" cy="325190"/>
            </a:xfrm>
            <a:custGeom>
              <a:avLst/>
              <a:gdLst/>
              <a:ahLst/>
              <a:cxnLst/>
              <a:rect l="l" t="t" r="r" b="b"/>
              <a:pathLst>
                <a:path w="19022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3" y="10601"/>
                  </a:lnTo>
                  <a:lnTo>
                    <a:pt x="1902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463374" y="528313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047777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636075" y="528466"/>
              <a:ext cx="583452" cy="325190"/>
            </a:xfrm>
            <a:custGeom>
              <a:avLst/>
              <a:gdLst/>
              <a:ahLst/>
              <a:cxnLst/>
              <a:rect l="l" t="t" r="r" b="b"/>
              <a:pathLst>
                <a:path w="19022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219037" y="528466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785834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1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" name="Google Shape;28;p2"/>
            <p:cNvGrpSpPr/>
            <p:nvPr/>
          </p:nvGrpSpPr>
          <p:grpSpPr>
            <a:xfrm rot="29908">
              <a:off x="190089" y="33114"/>
              <a:ext cx="8763986" cy="537311"/>
              <a:chOff x="190096" y="10"/>
              <a:chExt cx="8763655" cy="537290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190096" y="10"/>
                <a:ext cx="8763655" cy="537290"/>
              </a:xfrm>
              <a:custGeom>
                <a:avLst/>
                <a:gdLst/>
                <a:ahLst/>
                <a:cxnLst/>
                <a:rect l="l" t="t" r="r" b="b"/>
                <a:pathLst>
                  <a:path w="285717" h="17517" extrusionOk="0">
                    <a:moveTo>
                      <a:pt x="285455" y="1"/>
                    </a:moveTo>
                    <a:lnTo>
                      <a:pt x="0" y="6974"/>
                    </a:lnTo>
                    <a:lnTo>
                      <a:pt x="262" y="17517"/>
                    </a:lnTo>
                    <a:lnTo>
                      <a:pt x="285716" y="10544"/>
                    </a:lnTo>
                    <a:lnTo>
                      <a:pt x="2854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819250" y="191467"/>
                <a:ext cx="591335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9" h="10455" extrusionOk="0">
                    <a:moveTo>
                      <a:pt x="9503" y="0"/>
                    </a:moveTo>
                    <a:lnTo>
                      <a:pt x="0" y="230"/>
                    </a:lnTo>
                    <a:lnTo>
                      <a:pt x="9703" y="10454"/>
                    </a:lnTo>
                    <a:lnTo>
                      <a:pt x="19279" y="1022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236411" y="205730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extrusionOk="0">
                    <a:moveTo>
                      <a:pt x="9504" y="1"/>
                    </a:moveTo>
                    <a:lnTo>
                      <a:pt x="1" y="230"/>
                    </a:lnTo>
                    <a:lnTo>
                      <a:pt x="9703" y="10455"/>
                    </a:lnTo>
                    <a:lnTo>
                      <a:pt x="19279" y="10220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402212" y="177174"/>
                <a:ext cx="59121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55" extrusionOk="0">
                    <a:moveTo>
                      <a:pt x="9499" y="1"/>
                    </a:moveTo>
                    <a:lnTo>
                      <a:pt x="1" y="230"/>
                    </a:lnTo>
                    <a:lnTo>
                      <a:pt x="9697" y="10455"/>
                    </a:lnTo>
                    <a:lnTo>
                      <a:pt x="19274" y="10225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985051" y="162911"/>
                <a:ext cx="591212" cy="320865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61" extrusionOk="0">
                    <a:moveTo>
                      <a:pt x="9499" y="0"/>
                    </a:moveTo>
                    <a:lnTo>
                      <a:pt x="0" y="236"/>
                    </a:lnTo>
                    <a:lnTo>
                      <a:pt x="9697" y="10461"/>
                    </a:lnTo>
                    <a:lnTo>
                      <a:pt x="19274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2567859" y="148618"/>
                <a:ext cx="591182" cy="320896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62" extrusionOk="0">
                    <a:moveTo>
                      <a:pt x="9499" y="1"/>
                    </a:moveTo>
                    <a:lnTo>
                      <a:pt x="1" y="237"/>
                    </a:lnTo>
                    <a:lnTo>
                      <a:pt x="9702" y="10461"/>
                    </a:lnTo>
                    <a:lnTo>
                      <a:pt x="19273" y="10225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3134503" y="134846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extrusionOk="0">
                    <a:moveTo>
                      <a:pt x="9504" y="1"/>
                    </a:moveTo>
                    <a:lnTo>
                      <a:pt x="0" y="230"/>
                    </a:lnTo>
                    <a:lnTo>
                      <a:pt x="9702" y="10455"/>
                    </a:lnTo>
                    <a:lnTo>
                      <a:pt x="19279" y="10220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3718752" y="120583"/>
                <a:ext cx="591366" cy="320712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6" extrusionOk="0">
                    <a:moveTo>
                      <a:pt x="9504" y="0"/>
                    </a:moveTo>
                    <a:lnTo>
                      <a:pt x="0" y="231"/>
                    </a:lnTo>
                    <a:lnTo>
                      <a:pt x="9703" y="10456"/>
                    </a:lnTo>
                    <a:lnTo>
                      <a:pt x="19279" y="1022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4306867" y="106290"/>
                <a:ext cx="591182" cy="320742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7" extrusionOk="0">
                    <a:moveTo>
                      <a:pt x="9498" y="1"/>
                    </a:moveTo>
                    <a:lnTo>
                      <a:pt x="1" y="232"/>
                    </a:lnTo>
                    <a:lnTo>
                      <a:pt x="9697" y="10456"/>
                    </a:lnTo>
                    <a:lnTo>
                      <a:pt x="19273" y="10220"/>
                    </a:lnTo>
                    <a:lnTo>
                      <a:pt x="949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4889675" y="92058"/>
                <a:ext cx="59121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55" extrusionOk="0">
                    <a:moveTo>
                      <a:pt x="9499" y="1"/>
                    </a:moveTo>
                    <a:lnTo>
                      <a:pt x="0" y="230"/>
                    </a:lnTo>
                    <a:lnTo>
                      <a:pt x="9698" y="10455"/>
                    </a:lnTo>
                    <a:lnTo>
                      <a:pt x="19274" y="10219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5456288" y="78102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extrusionOk="0">
                    <a:moveTo>
                      <a:pt x="9504" y="0"/>
                    </a:moveTo>
                    <a:lnTo>
                      <a:pt x="1" y="230"/>
                    </a:lnTo>
                    <a:lnTo>
                      <a:pt x="9703" y="10454"/>
                    </a:lnTo>
                    <a:lnTo>
                      <a:pt x="19279" y="1022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6040569" y="63809"/>
                <a:ext cx="591182" cy="320742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7" extrusionOk="0">
                    <a:moveTo>
                      <a:pt x="9504" y="1"/>
                    </a:moveTo>
                    <a:lnTo>
                      <a:pt x="1" y="232"/>
                    </a:lnTo>
                    <a:lnTo>
                      <a:pt x="9702" y="10456"/>
                    </a:lnTo>
                    <a:lnTo>
                      <a:pt x="19273" y="10225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6628530" y="49546"/>
                <a:ext cx="591366" cy="320712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6" extrusionOk="0">
                    <a:moveTo>
                      <a:pt x="9504" y="0"/>
                    </a:moveTo>
                    <a:lnTo>
                      <a:pt x="0" y="231"/>
                    </a:lnTo>
                    <a:lnTo>
                      <a:pt x="9702" y="10456"/>
                    </a:lnTo>
                    <a:lnTo>
                      <a:pt x="19279" y="1022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7211491" y="35314"/>
                <a:ext cx="59118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5" extrusionOk="0">
                    <a:moveTo>
                      <a:pt x="9499" y="0"/>
                    </a:moveTo>
                    <a:lnTo>
                      <a:pt x="1" y="230"/>
                    </a:lnTo>
                    <a:lnTo>
                      <a:pt x="9697" y="10454"/>
                    </a:lnTo>
                    <a:lnTo>
                      <a:pt x="19273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7778135" y="21327"/>
                <a:ext cx="591151" cy="320896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0462" extrusionOk="0">
                    <a:moveTo>
                      <a:pt x="9504" y="1"/>
                    </a:moveTo>
                    <a:lnTo>
                      <a:pt x="0" y="237"/>
                    </a:lnTo>
                    <a:lnTo>
                      <a:pt x="9702" y="10461"/>
                    </a:lnTo>
                    <a:lnTo>
                      <a:pt x="19273" y="10225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8362385" y="7064"/>
                <a:ext cx="591212" cy="320865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61" extrusionOk="0">
                    <a:moveTo>
                      <a:pt x="9499" y="0"/>
                    </a:moveTo>
                    <a:lnTo>
                      <a:pt x="0" y="236"/>
                    </a:lnTo>
                    <a:lnTo>
                      <a:pt x="9703" y="10461"/>
                    </a:lnTo>
                    <a:lnTo>
                      <a:pt x="19274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370237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2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95709" y="530736"/>
              <a:ext cx="8758195" cy="31"/>
            </a:xfrm>
            <a:custGeom>
              <a:avLst/>
              <a:gdLst/>
              <a:ahLst/>
              <a:cxnLst/>
              <a:rect l="l" t="t" r="r" b="b"/>
              <a:pathLst>
                <a:path w="285539" h="1" fill="none" extrusionOk="0">
                  <a:moveTo>
                    <a:pt x="0" y="0"/>
                  </a:moveTo>
                  <a:lnTo>
                    <a:pt x="285538" y="0"/>
                  </a:lnTo>
                </a:path>
              </a:pathLst>
            </a:custGeom>
            <a:noFill/>
            <a:ln w="6150" cap="flat" cmpd="sng">
              <a:solidFill>
                <a:srgbClr val="171717"/>
              </a:solidFill>
              <a:prstDash val="solid"/>
              <a:miter lim="12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5709" y="207663"/>
              <a:ext cx="499164" cy="645994"/>
            </a:xfrm>
            <a:custGeom>
              <a:avLst/>
              <a:gdLst/>
              <a:ahLst/>
              <a:cxnLst/>
              <a:rect l="l" t="t" r="r" b="b"/>
              <a:pathLst>
                <a:path w="16274" h="21061" extrusionOk="0">
                  <a:moveTo>
                    <a:pt x="0" y="0"/>
                  </a:moveTo>
                  <a:lnTo>
                    <a:pt x="0" y="21060"/>
                  </a:lnTo>
                  <a:lnTo>
                    <a:pt x="16273" y="21060"/>
                  </a:lnTo>
                  <a:lnTo>
                    <a:pt x="835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78126" y="284282"/>
              <a:ext cx="54198" cy="54229"/>
            </a:xfrm>
            <a:custGeom>
              <a:avLst/>
              <a:gdLst/>
              <a:ahLst/>
              <a:cxnLst/>
              <a:rect l="l" t="t" r="r" b="b"/>
              <a:pathLst>
                <a:path w="1767" h="1768" extrusionOk="0">
                  <a:moveTo>
                    <a:pt x="884" y="0"/>
                  </a:moveTo>
                  <a:cubicBezTo>
                    <a:pt x="397" y="0"/>
                    <a:pt x="0" y="398"/>
                    <a:pt x="0" y="885"/>
                  </a:cubicBezTo>
                  <a:cubicBezTo>
                    <a:pt x="0" y="1375"/>
                    <a:pt x="397" y="1768"/>
                    <a:pt x="884" y="1768"/>
                  </a:cubicBezTo>
                  <a:cubicBezTo>
                    <a:pt x="1375" y="1768"/>
                    <a:pt x="1767" y="1375"/>
                    <a:pt x="1767" y="885"/>
                  </a:cubicBezTo>
                  <a:cubicBezTo>
                    <a:pt x="1767" y="398"/>
                    <a:pt x="1375" y="0"/>
                    <a:pt x="884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85978" y="721519"/>
              <a:ext cx="54198" cy="54198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98" y="1"/>
                    <a:pt x="0" y="398"/>
                    <a:pt x="0" y="884"/>
                  </a:cubicBezTo>
                  <a:cubicBezTo>
                    <a:pt x="0" y="1376"/>
                    <a:pt x="398" y="1767"/>
                    <a:pt x="884" y="1767"/>
                  </a:cubicBezTo>
                  <a:cubicBezTo>
                    <a:pt x="1370" y="1767"/>
                    <a:pt x="1767" y="1376"/>
                    <a:pt x="1767" y="884"/>
                  </a:cubicBezTo>
                  <a:cubicBezTo>
                    <a:pt x="1767" y="398"/>
                    <a:pt x="1370" y="1"/>
                    <a:pt x="88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82221" y="721519"/>
              <a:ext cx="54229" cy="54198"/>
            </a:xfrm>
            <a:custGeom>
              <a:avLst/>
              <a:gdLst/>
              <a:ahLst/>
              <a:cxnLst/>
              <a:rect l="l" t="t" r="r" b="b"/>
              <a:pathLst>
                <a:path w="1768" h="1767" extrusionOk="0">
                  <a:moveTo>
                    <a:pt x="884" y="1"/>
                  </a:moveTo>
                  <a:cubicBezTo>
                    <a:pt x="398" y="1"/>
                    <a:pt x="1" y="398"/>
                    <a:pt x="1" y="884"/>
                  </a:cubicBezTo>
                  <a:cubicBezTo>
                    <a:pt x="1" y="1376"/>
                    <a:pt x="398" y="1767"/>
                    <a:pt x="884" y="1767"/>
                  </a:cubicBezTo>
                  <a:cubicBezTo>
                    <a:pt x="1371" y="1767"/>
                    <a:pt x="1767" y="1376"/>
                    <a:pt x="1767" y="884"/>
                  </a:cubicBezTo>
                  <a:cubicBezTo>
                    <a:pt x="1767" y="398"/>
                    <a:pt x="1371" y="1"/>
                    <a:pt x="88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95402" y="852675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95402" y="852675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Google Shape;53;p2"/>
          <p:cNvSpPr txBox="1">
            <a:spLocks noGrp="1"/>
          </p:cNvSpPr>
          <p:nvPr>
            <p:ph type="ctrTitle"/>
          </p:nvPr>
        </p:nvSpPr>
        <p:spPr>
          <a:xfrm>
            <a:off x="2335950" y="1329899"/>
            <a:ext cx="4776900" cy="176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2"/>
          <p:cNvSpPr txBox="1">
            <a:spLocks noGrp="1"/>
          </p:cNvSpPr>
          <p:nvPr>
            <p:ph type="subTitle" idx="1"/>
          </p:nvPr>
        </p:nvSpPr>
        <p:spPr>
          <a:xfrm>
            <a:off x="2335950" y="3204066"/>
            <a:ext cx="47769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oogle Shape;433;p11"/>
          <p:cNvGrpSpPr/>
          <p:nvPr/>
        </p:nvGrpSpPr>
        <p:grpSpPr>
          <a:xfrm>
            <a:off x="187918" y="-4997"/>
            <a:ext cx="8768329" cy="4984347"/>
            <a:chOff x="187918" y="-4997"/>
            <a:chExt cx="8768329" cy="4984347"/>
          </a:xfrm>
        </p:grpSpPr>
        <p:sp>
          <p:nvSpPr>
            <p:cNvPr id="434" name="Google Shape;434;p11"/>
            <p:cNvSpPr/>
            <p:nvPr/>
          </p:nvSpPr>
          <p:spPr>
            <a:xfrm>
              <a:off x="340500" y="662650"/>
              <a:ext cx="8463000" cy="4316700"/>
            </a:xfrm>
            <a:prstGeom prst="roundRect">
              <a:avLst>
                <a:gd name="adj" fmla="val 263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1"/>
            <p:cNvSpPr/>
            <p:nvPr/>
          </p:nvSpPr>
          <p:spPr>
            <a:xfrm>
              <a:off x="195402" y="207509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1"/>
            <p:cNvSpPr/>
            <p:nvPr/>
          </p:nvSpPr>
          <p:spPr>
            <a:xfrm>
              <a:off x="195402" y="207509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195709" y="528466"/>
              <a:ext cx="8754637" cy="325190"/>
            </a:xfrm>
            <a:custGeom>
              <a:avLst/>
              <a:gdLst/>
              <a:ahLst/>
              <a:cxnLst/>
              <a:rect l="l" t="t" r="r" b="b"/>
              <a:pathLst>
                <a:path w="285423" h="10602" extrusionOk="0">
                  <a:moveTo>
                    <a:pt x="0" y="0"/>
                  </a:moveTo>
                  <a:lnTo>
                    <a:pt x="0" y="10601"/>
                  </a:lnTo>
                  <a:lnTo>
                    <a:pt x="285423" y="10601"/>
                  </a:lnTo>
                  <a:lnTo>
                    <a:pt x="28542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825017" y="528466"/>
              <a:ext cx="583514" cy="325190"/>
            </a:xfrm>
            <a:custGeom>
              <a:avLst/>
              <a:gdLst/>
              <a:ahLst/>
              <a:cxnLst/>
              <a:rect l="l" t="t" r="r" b="b"/>
              <a:pathLst>
                <a:path w="19024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1"/>
            <p:cNvSpPr/>
            <p:nvPr/>
          </p:nvSpPr>
          <p:spPr>
            <a:xfrm>
              <a:off x="242025" y="528466"/>
              <a:ext cx="583514" cy="325190"/>
            </a:xfrm>
            <a:custGeom>
              <a:avLst/>
              <a:gdLst/>
              <a:ahLst/>
              <a:cxnLst/>
              <a:rect l="l" t="t" r="r" b="b"/>
              <a:pathLst>
                <a:path w="19024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1"/>
            <p:cNvSpPr/>
            <p:nvPr/>
          </p:nvSpPr>
          <p:spPr>
            <a:xfrm>
              <a:off x="1407978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1"/>
            <p:cNvSpPr/>
            <p:nvPr/>
          </p:nvSpPr>
          <p:spPr>
            <a:xfrm>
              <a:off x="1990970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2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1"/>
            <p:cNvSpPr/>
            <p:nvPr/>
          </p:nvSpPr>
          <p:spPr>
            <a:xfrm>
              <a:off x="2574116" y="528466"/>
              <a:ext cx="583483" cy="325190"/>
            </a:xfrm>
            <a:custGeom>
              <a:avLst/>
              <a:gdLst/>
              <a:ahLst/>
              <a:cxnLst/>
              <a:rect l="l" t="t" r="r" b="b"/>
              <a:pathLst>
                <a:path w="19023" h="10602" extrusionOk="0">
                  <a:moveTo>
                    <a:pt x="9447" y="0"/>
                  </a:moveTo>
                  <a:lnTo>
                    <a:pt x="0" y="10601"/>
                  </a:lnTo>
                  <a:lnTo>
                    <a:pt x="9503" y="10601"/>
                  </a:lnTo>
                  <a:lnTo>
                    <a:pt x="190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1"/>
            <p:cNvSpPr/>
            <p:nvPr/>
          </p:nvSpPr>
          <p:spPr>
            <a:xfrm>
              <a:off x="3140913" y="528313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1"/>
            <p:cNvSpPr/>
            <p:nvPr/>
          </p:nvSpPr>
          <p:spPr>
            <a:xfrm>
              <a:off x="3725316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1"/>
            <p:cNvSpPr/>
            <p:nvPr/>
          </p:nvSpPr>
          <p:spPr>
            <a:xfrm>
              <a:off x="4313431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2" y="0"/>
                  </a:moveTo>
                  <a:lnTo>
                    <a:pt x="0" y="10601"/>
                  </a:lnTo>
                  <a:lnTo>
                    <a:pt x="9510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1"/>
            <p:cNvSpPr/>
            <p:nvPr/>
          </p:nvSpPr>
          <p:spPr>
            <a:xfrm>
              <a:off x="4896607" y="528466"/>
              <a:ext cx="583452" cy="325190"/>
            </a:xfrm>
            <a:custGeom>
              <a:avLst/>
              <a:gdLst/>
              <a:ahLst/>
              <a:cxnLst/>
              <a:rect l="l" t="t" r="r" b="b"/>
              <a:pathLst>
                <a:path w="19022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3" y="10601"/>
                  </a:lnTo>
                  <a:lnTo>
                    <a:pt x="1902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1"/>
            <p:cNvSpPr/>
            <p:nvPr/>
          </p:nvSpPr>
          <p:spPr>
            <a:xfrm>
              <a:off x="5463374" y="528313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1"/>
            <p:cNvSpPr/>
            <p:nvPr/>
          </p:nvSpPr>
          <p:spPr>
            <a:xfrm>
              <a:off x="6047777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1"/>
            <p:cNvSpPr/>
            <p:nvPr/>
          </p:nvSpPr>
          <p:spPr>
            <a:xfrm>
              <a:off x="6636075" y="528466"/>
              <a:ext cx="583452" cy="325190"/>
            </a:xfrm>
            <a:custGeom>
              <a:avLst/>
              <a:gdLst/>
              <a:ahLst/>
              <a:cxnLst/>
              <a:rect l="l" t="t" r="r" b="b"/>
              <a:pathLst>
                <a:path w="19022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7219037" y="528466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7785834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1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2" name="Google Shape;452;p11"/>
            <p:cNvGrpSpPr/>
            <p:nvPr/>
          </p:nvGrpSpPr>
          <p:grpSpPr>
            <a:xfrm rot="29908">
              <a:off x="190089" y="33114"/>
              <a:ext cx="8763986" cy="537311"/>
              <a:chOff x="190096" y="10"/>
              <a:chExt cx="8763655" cy="537290"/>
            </a:xfrm>
          </p:grpSpPr>
          <p:sp>
            <p:nvSpPr>
              <p:cNvPr id="453" name="Google Shape;453;p11"/>
              <p:cNvSpPr/>
              <p:nvPr/>
            </p:nvSpPr>
            <p:spPr>
              <a:xfrm>
                <a:off x="190096" y="10"/>
                <a:ext cx="8763655" cy="537290"/>
              </a:xfrm>
              <a:custGeom>
                <a:avLst/>
                <a:gdLst/>
                <a:ahLst/>
                <a:cxnLst/>
                <a:rect l="l" t="t" r="r" b="b"/>
                <a:pathLst>
                  <a:path w="285717" h="17517" extrusionOk="0">
                    <a:moveTo>
                      <a:pt x="285455" y="1"/>
                    </a:moveTo>
                    <a:lnTo>
                      <a:pt x="0" y="6974"/>
                    </a:lnTo>
                    <a:lnTo>
                      <a:pt x="262" y="17517"/>
                    </a:lnTo>
                    <a:lnTo>
                      <a:pt x="285716" y="10544"/>
                    </a:lnTo>
                    <a:lnTo>
                      <a:pt x="2854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11"/>
              <p:cNvSpPr/>
              <p:nvPr/>
            </p:nvSpPr>
            <p:spPr>
              <a:xfrm>
                <a:off x="819250" y="191467"/>
                <a:ext cx="591335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9" h="10455" extrusionOk="0">
                    <a:moveTo>
                      <a:pt x="9503" y="0"/>
                    </a:moveTo>
                    <a:lnTo>
                      <a:pt x="0" y="230"/>
                    </a:lnTo>
                    <a:lnTo>
                      <a:pt x="9703" y="10454"/>
                    </a:lnTo>
                    <a:lnTo>
                      <a:pt x="19279" y="1022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11"/>
              <p:cNvSpPr/>
              <p:nvPr/>
            </p:nvSpPr>
            <p:spPr>
              <a:xfrm>
                <a:off x="236411" y="205730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extrusionOk="0">
                    <a:moveTo>
                      <a:pt x="9504" y="1"/>
                    </a:moveTo>
                    <a:lnTo>
                      <a:pt x="1" y="230"/>
                    </a:lnTo>
                    <a:lnTo>
                      <a:pt x="9703" y="10455"/>
                    </a:lnTo>
                    <a:lnTo>
                      <a:pt x="19279" y="10220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11"/>
              <p:cNvSpPr/>
              <p:nvPr/>
            </p:nvSpPr>
            <p:spPr>
              <a:xfrm>
                <a:off x="1402212" y="177174"/>
                <a:ext cx="59121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55" extrusionOk="0">
                    <a:moveTo>
                      <a:pt x="9499" y="1"/>
                    </a:moveTo>
                    <a:lnTo>
                      <a:pt x="1" y="230"/>
                    </a:lnTo>
                    <a:lnTo>
                      <a:pt x="9697" y="10455"/>
                    </a:lnTo>
                    <a:lnTo>
                      <a:pt x="19274" y="10225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11"/>
              <p:cNvSpPr/>
              <p:nvPr/>
            </p:nvSpPr>
            <p:spPr>
              <a:xfrm>
                <a:off x="1985051" y="162911"/>
                <a:ext cx="591212" cy="320865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61" extrusionOk="0">
                    <a:moveTo>
                      <a:pt x="9499" y="0"/>
                    </a:moveTo>
                    <a:lnTo>
                      <a:pt x="0" y="236"/>
                    </a:lnTo>
                    <a:lnTo>
                      <a:pt x="9697" y="10461"/>
                    </a:lnTo>
                    <a:lnTo>
                      <a:pt x="19274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11"/>
              <p:cNvSpPr/>
              <p:nvPr/>
            </p:nvSpPr>
            <p:spPr>
              <a:xfrm>
                <a:off x="2567859" y="148618"/>
                <a:ext cx="591182" cy="320896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62" extrusionOk="0">
                    <a:moveTo>
                      <a:pt x="9499" y="1"/>
                    </a:moveTo>
                    <a:lnTo>
                      <a:pt x="1" y="237"/>
                    </a:lnTo>
                    <a:lnTo>
                      <a:pt x="9702" y="10461"/>
                    </a:lnTo>
                    <a:lnTo>
                      <a:pt x="19273" y="10225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11"/>
              <p:cNvSpPr/>
              <p:nvPr/>
            </p:nvSpPr>
            <p:spPr>
              <a:xfrm>
                <a:off x="3134503" y="134846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extrusionOk="0">
                    <a:moveTo>
                      <a:pt x="9504" y="1"/>
                    </a:moveTo>
                    <a:lnTo>
                      <a:pt x="0" y="230"/>
                    </a:lnTo>
                    <a:lnTo>
                      <a:pt x="9702" y="10455"/>
                    </a:lnTo>
                    <a:lnTo>
                      <a:pt x="19279" y="10220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11"/>
              <p:cNvSpPr/>
              <p:nvPr/>
            </p:nvSpPr>
            <p:spPr>
              <a:xfrm>
                <a:off x="3718752" y="120583"/>
                <a:ext cx="591366" cy="320712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6" extrusionOk="0">
                    <a:moveTo>
                      <a:pt x="9504" y="0"/>
                    </a:moveTo>
                    <a:lnTo>
                      <a:pt x="0" y="231"/>
                    </a:lnTo>
                    <a:lnTo>
                      <a:pt x="9703" y="10456"/>
                    </a:lnTo>
                    <a:lnTo>
                      <a:pt x="19279" y="1022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11"/>
              <p:cNvSpPr/>
              <p:nvPr/>
            </p:nvSpPr>
            <p:spPr>
              <a:xfrm>
                <a:off x="4306867" y="106290"/>
                <a:ext cx="591182" cy="320742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7" extrusionOk="0">
                    <a:moveTo>
                      <a:pt x="9498" y="1"/>
                    </a:moveTo>
                    <a:lnTo>
                      <a:pt x="1" y="232"/>
                    </a:lnTo>
                    <a:lnTo>
                      <a:pt x="9697" y="10456"/>
                    </a:lnTo>
                    <a:lnTo>
                      <a:pt x="19273" y="10220"/>
                    </a:lnTo>
                    <a:lnTo>
                      <a:pt x="949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11"/>
              <p:cNvSpPr/>
              <p:nvPr/>
            </p:nvSpPr>
            <p:spPr>
              <a:xfrm>
                <a:off x="4889675" y="92058"/>
                <a:ext cx="59121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55" extrusionOk="0">
                    <a:moveTo>
                      <a:pt x="9499" y="1"/>
                    </a:moveTo>
                    <a:lnTo>
                      <a:pt x="0" y="230"/>
                    </a:lnTo>
                    <a:lnTo>
                      <a:pt x="9698" y="10455"/>
                    </a:lnTo>
                    <a:lnTo>
                      <a:pt x="19274" y="10219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11"/>
              <p:cNvSpPr/>
              <p:nvPr/>
            </p:nvSpPr>
            <p:spPr>
              <a:xfrm>
                <a:off x="5456288" y="78102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extrusionOk="0">
                    <a:moveTo>
                      <a:pt x="9504" y="0"/>
                    </a:moveTo>
                    <a:lnTo>
                      <a:pt x="1" y="230"/>
                    </a:lnTo>
                    <a:lnTo>
                      <a:pt x="9703" y="10454"/>
                    </a:lnTo>
                    <a:lnTo>
                      <a:pt x="19279" y="1022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1"/>
              <p:cNvSpPr/>
              <p:nvPr/>
            </p:nvSpPr>
            <p:spPr>
              <a:xfrm>
                <a:off x="6040569" y="63809"/>
                <a:ext cx="591182" cy="320742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7" extrusionOk="0">
                    <a:moveTo>
                      <a:pt x="9504" y="1"/>
                    </a:moveTo>
                    <a:lnTo>
                      <a:pt x="1" y="232"/>
                    </a:lnTo>
                    <a:lnTo>
                      <a:pt x="9702" y="10456"/>
                    </a:lnTo>
                    <a:lnTo>
                      <a:pt x="19273" y="10225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11"/>
              <p:cNvSpPr/>
              <p:nvPr/>
            </p:nvSpPr>
            <p:spPr>
              <a:xfrm>
                <a:off x="6628530" y="49546"/>
                <a:ext cx="591366" cy="320712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6" extrusionOk="0">
                    <a:moveTo>
                      <a:pt x="9504" y="0"/>
                    </a:moveTo>
                    <a:lnTo>
                      <a:pt x="0" y="231"/>
                    </a:lnTo>
                    <a:lnTo>
                      <a:pt x="9702" y="10456"/>
                    </a:lnTo>
                    <a:lnTo>
                      <a:pt x="19279" y="1022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11"/>
              <p:cNvSpPr/>
              <p:nvPr/>
            </p:nvSpPr>
            <p:spPr>
              <a:xfrm>
                <a:off x="7211491" y="35314"/>
                <a:ext cx="59118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5" extrusionOk="0">
                    <a:moveTo>
                      <a:pt x="9499" y="0"/>
                    </a:moveTo>
                    <a:lnTo>
                      <a:pt x="1" y="230"/>
                    </a:lnTo>
                    <a:lnTo>
                      <a:pt x="9697" y="10454"/>
                    </a:lnTo>
                    <a:lnTo>
                      <a:pt x="19273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1"/>
              <p:cNvSpPr/>
              <p:nvPr/>
            </p:nvSpPr>
            <p:spPr>
              <a:xfrm>
                <a:off x="7778135" y="21327"/>
                <a:ext cx="591151" cy="320896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0462" extrusionOk="0">
                    <a:moveTo>
                      <a:pt x="9504" y="1"/>
                    </a:moveTo>
                    <a:lnTo>
                      <a:pt x="0" y="237"/>
                    </a:lnTo>
                    <a:lnTo>
                      <a:pt x="9702" y="10461"/>
                    </a:lnTo>
                    <a:lnTo>
                      <a:pt x="19273" y="10225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11"/>
              <p:cNvSpPr/>
              <p:nvPr/>
            </p:nvSpPr>
            <p:spPr>
              <a:xfrm>
                <a:off x="8362385" y="7064"/>
                <a:ext cx="591212" cy="320865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61" extrusionOk="0">
                    <a:moveTo>
                      <a:pt x="9499" y="0"/>
                    </a:moveTo>
                    <a:lnTo>
                      <a:pt x="0" y="236"/>
                    </a:lnTo>
                    <a:lnTo>
                      <a:pt x="9703" y="10461"/>
                    </a:lnTo>
                    <a:lnTo>
                      <a:pt x="19274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69" name="Google Shape;469;p11"/>
            <p:cNvSpPr/>
            <p:nvPr/>
          </p:nvSpPr>
          <p:spPr>
            <a:xfrm>
              <a:off x="8370237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2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1"/>
            <p:cNvSpPr/>
            <p:nvPr/>
          </p:nvSpPr>
          <p:spPr>
            <a:xfrm>
              <a:off x="195709" y="530736"/>
              <a:ext cx="8758195" cy="31"/>
            </a:xfrm>
            <a:custGeom>
              <a:avLst/>
              <a:gdLst/>
              <a:ahLst/>
              <a:cxnLst/>
              <a:rect l="l" t="t" r="r" b="b"/>
              <a:pathLst>
                <a:path w="285539" h="1" fill="none" extrusionOk="0">
                  <a:moveTo>
                    <a:pt x="0" y="0"/>
                  </a:moveTo>
                  <a:lnTo>
                    <a:pt x="285538" y="0"/>
                  </a:lnTo>
                </a:path>
              </a:pathLst>
            </a:custGeom>
            <a:noFill/>
            <a:ln w="6150" cap="flat" cmpd="sng">
              <a:solidFill>
                <a:srgbClr val="171717"/>
              </a:solidFill>
              <a:prstDash val="solid"/>
              <a:miter lim="12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1"/>
            <p:cNvSpPr/>
            <p:nvPr/>
          </p:nvSpPr>
          <p:spPr>
            <a:xfrm>
              <a:off x="195709" y="207663"/>
              <a:ext cx="499164" cy="645994"/>
            </a:xfrm>
            <a:custGeom>
              <a:avLst/>
              <a:gdLst/>
              <a:ahLst/>
              <a:cxnLst/>
              <a:rect l="l" t="t" r="r" b="b"/>
              <a:pathLst>
                <a:path w="16274" h="21061" extrusionOk="0">
                  <a:moveTo>
                    <a:pt x="0" y="0"/>
                  </a:moveTo>
                  <a:lnTo>
                    <a:pt x="0" y="21060"/>
                  </a:lnTo>
                  <a:lnTo>
                    <a:pt x="16273" y="21060"/>
                  </a:lnTo>
                  <a:lnTo>
                    <a:pt x="835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1"/>
            <p:cNvSpPr/>
            <p:nvPr/>
          </p:nvSpPr>
          <p:spPr>
            <a:xfrm>
              <a:off x="278126" y="284282"/>
              <a:ext cx="54198" cy="54229"/>
            </a:xfrm>
            <a:custGeom>
              <a:avLst/>
              <a:gdLst/>
              <a:ahLst/>
              <a:cxnLst/>
              <a:rect l="l" t="t" r="r" b="b"/>
              <a:pathLst>
                <a:path w="1767" h="1768" extrusionOk="0">
                  <a:moveTo>
                    <a:pt x="884" y="0"/>
                  </a:moveTo>
                  <a:cubicBezTo>
                    <a:pt x="397" y="0"/>
                    <a:pt x="0" y="398"/>
                    <a:pt x="0" y="885"/>
                  </a:cubicBezTo>
                  <a:cubicBezTo>
                    <a:pt x="0" y="1375"/>
                    <a:pt x="397" y="1768"/>
                    <a:pt x="884" y="1768"/>
                  </a:cubicBezTo>
                  <a:cubicBezTo>
                    <a:pt x="1375" y="1768"/>
                    <a:pt x="1767" y="1375"/>
                    <a:pt x="1767" y="885"/>
                  </a:cubicBezTo>
                  <a:cubicBezTo>
                    <a:pt x="1767" y="398"/>
                    <a:pt x="1375" y="0"/>
                    <a:pt x="884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1"/>
            <p:cNvSpPr/>
            <p:nvPr/>
          </p:nvSpPr>
          <p:spPr>
            <a:xfrm>
              <a:off x="285978" y="721519"/>
              <a:ext cx="54198" cy="54198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98" y="1"/>
                    <a:pt x="0" y="398"/>
                    <a:pt x="0" y="884"/>
                  </a:cubicBezTo>
                  <a:cubicBezTo>
                    <a:pt x="0" y="1376"/>
                    <a:pt x="398" y="1767"/>
                    <a:pt x="884" y="1767"/>
                  </a:cubicBezTo>
                  <a:cubicBezTo>
                    <a:pt x="1370" y="1767"/>
                    <a:pt x="1767" y="1376"/>
                    <a:pt x="1767" y="884"/>
                  </a:cubicBezTo>
                  <a:cubicBezTo>
                    <a:pt x="1767" y="398"/>
                    <a:pt x="1370" y="1"/>
                    <a:pt x="88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1"/>
            <p:cNvSpPr/>
            <p:nvPr/>
          </p:nvSpPr>
          <p:spPr>
            <a:xfrm>
              <a:off x="482221" y="721519"/>
              <a:ext cx="54229" cy="54198"/>
            </a:xfrm>
            <a:custGeom>
              <a:avLst/>
              <a:gdLst/>
              <a:ahLst/>
              <a:cxnLst/>
              <a:rect l="l" t="t" r="r" b="b"/>
              <a:pathLst>
                <a:path w="1768" h="1767" extrusionOk="0">
                  <a:moveTo>
                    <a:pt x="884" y="1"/>
                  </a:moveTo>
                  <a:cubicBezTo>
                    <a:pt x="398" y="1"/>
                    <a:pt x="1" y="398"/>
                    <a:pt x="1" y="884"/>
                  </a:cubicBezTo>
                  <a:cubicBezTo>
                    <a:pt x="1" y="1376"/>
                    <a:pt x="398" y="1767"/>
                    <a:pt x="884" y="1767"/>
                  </a:cubicBezTo>
                  <a:cubicBezTo>
                    <a:pt x="1371" y="1767"/>
                    <a:pt x="1767" y="1376"/>
                    <a:pt x="1767" y="884"/>
                  </a:cubicBezTo>
                  <a:cubicBezTo>
                    <a:pt x="1767" y="398"/>
                    <a:pt x="1371" y="1"/>
                    <a:pt x="88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1"/>
            <p:cNvSpPr/>
            <p:nvPr/>
          </p:nvSpPr>
          <p:spPr>
            <a:xfrm>
              <a:off x="195402" y="852675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1"/>
            <p:cNvSpPr/>
            <p:nvPr/>
          </p:nvSpPr>
          <p:spPr>
            <a:xfrm>
              <a:off x="195402" y="852675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7" name="Google Shape;477;p11"/>
          <p:cNvSpPr txBox="1">
            <a:spLocks noGrp="1"/>
          </p:cNvSpPr>
          <p:nvPr>
            <p:ph type="title" hasCustomPrompt="1"/>
          </p:nvPr>
        </p:nvSpPr>
        <p:spPr>
          <a:xfrm>
            <a:off x="2587650" y="2065800"/>
            <a:ext cx="4986000" cy="11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85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78" name="Google Shape;478;p11"/>
          <p:cNvSpPr txBox="1">
            <a:spLocks noGrp="1"/>
          </p:cNvSpPr>
          <p:nvPr>
            <p:ph type="subTitle" idx="1"/>
          </p:nvPr>
        </p:nvSpPr>
        <p:spPr>
          <a:xfrm>
            <a:off x="2587650" y="3242196"/>
            <a:ext cx="4986000" cy="4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" name="Google Shape;481;p13"/>
          <p:cNvGrpSpPr/>
          <p:nvPr/>
        </p:nvGrpSpPr>
        <p:grpSpPr>
          <a:xfrm>
            <a:off x="189981" y="211718"/>
            <a:ext cx="8764105" cy="4767632"/>
            <a:chOff x="189981" y="211718"/>
            <a:chExt cx="8764105" cy="4767632"/>
          </a:xfrm>
        </p:grpSpPr>
        <p:sp>
          <p:nvSpPr>
            <p:cNvPr id="482" name="Google Shape;482;p13"/>
            <p:cNvSpPr/>
            <p:nvPr/>
          </p:nvSpPr>
          <p:spPr>
            <a:xfrm>
              <a:off x="340500" y="662650"/>
              <a:ext cx="8463000" cy="4316700"/>
            </a:xfrm>
            <a:prstGeom prst="roundRect">
              <a:avLst>
                <a:gd name="adj" fmla="val 263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3" name="Google Shape;483;p13"/>
            <p:cNvGrpSpPr/>
            <p:nvPr/>
          </p:nvGrpSpPr>
          <p:grpSpPr>
            <a:xfrm>
              <a:off x="189981" y="211718"/>
              <a:ext cx="8764105" cy="646560"/>
              <a:chOff x="210600" y="155425"/>
              <a:chExt cx="8672180" cy="639778"/>
            </a:xfrm>
          </p:grpSpPr>
          <p:sp>
            <p:nvSpPr>
              <p:cNvPr id="484" name="Google Shape;484;p13"/>
              <p:cNvSpPr/>
              <p:nvPr/>
            </p:nvSpPr>
            <p:spPr>
              <a:xfrm>
                <a:off x="210904" y="155550"/>
                <a:ext cx="8671819" cy="320404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0550" extrusionOk="0">
                    <a:moveTo>
                      <a:pt x="0" y="0"/>
                    </a:moveTo>
                    <a:lnTo>
                      <a:pt x="0" y="10550"/>
                    </a:lnTo>
                    <a:lnTo>
                      <a:pt x="285538" y="10550"/>
                    </a:lnTo>
                    <a:lnTo>
                      <a:pt x="28553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13"/>
              <p:cNvSpPr/>
              <p:nvPr/>
            </p:nvSpPr>
            <p:spPr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13"/>
              <p:cNvSpPr/>
              <p:nvPr/>
            </p:nvSpPr>
            <p:spPr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13"/>
              <p:cNvSpPr/>
              <p:nvPr/>
            </p:nvSpPr>
            <p:spPr>
              <a:xfrm>
                <a:off x="834001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3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13"/>
              <p:cNvSpPr/>
              <p:nvPr/>
            </p:nvSpPr>
            <p:spPr>
              <a:xfrm>
                <a:off x="256762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4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13"/>
              <p:cNvSpPr/>
              <p:nvPr/>
            </p:nvSpPr>
            <p:spPr>
              <a:xfrm>
                <a:off x="1411209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9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13"/>
              <p:cNvSpPr/>
              <p:nvPr/>
            </p:nvSpPr>
            <p:spPr>
              <a:xfrm>
                <a:off x="198844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13"/>
              <p:cNvSpPr/>
              <p:nvPr/>
            </p:nvSpPr>
            <p:spPr>
              <a:xfrm>
                <a:off x="2565839" y="155550"/>
                <a:ext cx="57772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461" extrusionOk="0">
                    <a:moveTo>
                      <a:pt x="0" y="0"/>
                    </a:moveTo>
                    <a:lnTo>
                      <a:pt x="9447" y="10460"/>
                    </a:lnTo>
                    <a:lnTo>
                      <a:pt x="19023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3"/>
              <p:cNvSpPr/>
              <p:nvPr/>
            </p:nvSpPr>
            <p:spPr>
              <a:xfrm>
                <a:off x="210916" y="473214"/>
                <a:ext cx="8671864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285423" h="10602" extrusionOk="0">
                    <a:moveTo>
                      <a:pt x="0" y="0"/>
                    </a:moveTo>
                    <a:lnTo>
                      <a:pt x="0" y="10601"/>
                    </a:lnTo>
                    <a:lnTo>
                      <a:pt x="285423" y="10601"/>
                    </a:lnTo>
                    <a:lnTo>
                      <a:pt x="28542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13"/>
              <p:cNvSpPr/>
              <p:nvPr/>
            </p:nvSpPr>
            <p:spPr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13"/>
              <p:cNvSpPr/>
              <p:nvPr/>
            </p:nvSpPr>
            <p:spPr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13"/>
              <p:cNvSpPr/>
              <p:nvPr/>
            </p:nvSpPr>
            <p:spPr>
              <a:xfrm>
                <a:off x="834001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13"/>
              <p:cNvSpPr/>
              <p:nvPr/>
            </p:nvSpPr>
            <p:spPr>
              <a:xfrm>
                <a:off x="256762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13"/>
              <p:cNvSpPr/>
              <p:nvPr/>
            </p:nvSpPr>
            <p:spPr>
              <a:xfrm>
                <a:off x="1411209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13"/>
              <p:cNvSpPr/>
              <p:nvPr/>
            </p:nvSpPr>
            <p:spPr>
              <a:xfrm>
                <a:off x="198844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13"/>
              <p:cNvSpPr/>
              <p:nvPr/>
            </p:nvSpPr>
            <p:spPr>
              <a:xfrm>
                <a:off x="2565839" y="473219"/>
                <a:ext cx="57772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602" extrusionOk="0">
                    <a:moveTo>
                      <a:pt x="9447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13"/>
              <p:cNvSpPr/>
              <p:nvPr/>
            </p:nvSpPr>
            <p:spPr>
              <a:xfrm>
                <a:off x="312704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13"/>
              <p:cNvSpPr/>
              <p:nvPr/>
            </p:nvSpPr>
            <p:spPr>
              <a:xfrm>
                <a:off x="312704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13"/>
              <p:cNvSpPr/>
              <p:nvPr/>
            </p:nvSpPr>
            <p:spPr>
              <a:xfrm>
                <a:off x="370567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9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3"/>
              <p:cNvSpPr/>
              <p:nvPr/>
            </p:nvSpPr>
            <p:spPr>
              <a:xfrm>
                <a:off x="370567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13"/>
              <p:cNvSpPr/>
              <p:nvPr/>
            </p:nvSpPr>
            <p:spPr>
              <a:xfrm>
                <a:off x="428798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1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13"/>
              <p:cNvSpPr/>
              <p:nvPr/>
            </p:nvSpPr>
            <p:spPr>
              <a:xfrm>
                <a:off x="4865409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13"/>
              <p:cNvSpPr/>
              <p:nvPr/>
            </p:nvSpPr>
            <p:spPr>
              <a:xfrm>
                <a:off x="428798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10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13"/>
              <p:cNvSpPr/>
              <p:nvPr/>
            </p:nvSpPr>
            <p:spPr>
              <a:xfrm>
                <a:off x="4865409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13"/>
              <p:cNvSpPr/>
              <p:nvPr/>
            </p:nvSpPr>
            <p:spPr>
              <a:xfrm>
                <a:off x="542658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extrusionOk="0">
                    <a:moveTo>
                      <a:pt x="0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3"/>
              <p:cNvSpPr/>
              <p:nvPr/>
            </p:nvSpPr>
            <p:spPr>
              <a:xfrm>
                <a:off x="542658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3"/>
              <p:cNvSpPr/>
              <p:nvPr/>
            </p:nvSpPr>
            <p:spPr>
              <a:xfrm>
                <a:off x="600521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3"/>
              <p:cNvSpPr/>
              <p:nvPr/>
            </p:nvSpPr>
            <p:spPr>
              <a:xfrm>
                <a:off x="600521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6587711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7164919" y="155550"/>
                <a:ext cx="577880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7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6587711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7164919" y="473219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772612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0" y="0"/>
                    </a:moveTo>
                    <a:lnTo>
                      <a:pt x="9451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772612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1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13"/>
              <p:cNvSpPr/>
              <p:nvPr/>
            </p:nvSpPr>
            <p:spPr>
              <a:xfrm>
                <a:off x="830153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0" y="0"/>
                    </a:moveTo>
                    <a:lnTo>
                      <a:pt x="9452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13"/>
              <p:cNvSpPr/>
              <p:nvPr/>
            </p:nvSpPr>
            <p:spPr>
              <a:xfrm>
                <a:off x="830153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13"/>
              <p:cNvSpPr/>
              <p:nvPr/>
            </p:nvSpPr>
            <p:spPr>
              <a:xfrm>
                <a:off x="210904" y="475436"/>
                <a:ext cx="8671819" cy="30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" fill="none" extrusionOk="0">
                    <a:moveTo>
                      <a:pt x="0" y="0"/>
                    </a:moveTo>
                    <a:lnTo>
                      <a:pt x="285538" y="0"/>
                    </a:lnTo>
                  </a:path>
                </a:pathLst>
              </a:custGeom>
              <a:noFill/>
              <a:ln w="6150" cap="flat" cmpd="sng">
                <a:solidFill>
                  <a:srgbClr val="171717"/>
                </a:solidFill>
                <a:prstDash val="solid"/>
                <a:miter lim="125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13"/>
              <p:cNvSpPr/>
              <p:nvPr/>
            </p:nvSpPr>
            <p:spPr>
              <a:xfrm>
                <a:off x="210904" y="155550"/>
                <a:ext cx="494241" cy="639653"/>
              </a:xfrm>
              <a:custGeom>
                <a:avLst/>
                <a:gdLst/>
                <a:ahLst/>
                <a:cxnLst/>
                <a:rect l="l" t="t" r="r" b="b"/>
                <a:pathLst>
                  <a:path w="16274" h="21062" extrusionOk="0">
                    <a:moveTo>
                      <a:pt x="0" y="0"/>
                    </a:moveTo>
                    <a:lnTo>
                      <a:pt x="0" y="21061"/>
                    </a:lnTo>
                    <a:lnTo>
                      <a:pt x="16273" y="21061"/>
                    </a:lnTo>
                    <a:lnTo>
                      <a:pt x="835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13"/>
              <p:cNvSpPr/>
              <p:nvPr/>
            </p:nvSpPr>
            <p:spPr>
              <a:xfrm>
                <a:off x="292507" y="231444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extrusionOk="0">
                    <a:moveTo>
                      <a:pt x="884" y="0"/>
                    </a:moveTo>
                    <a:cubicBezTo>
                      <a:pt x="397" y="0"/>
                      <a:pt x="0" y="398"/>
                      <a:pt x="0" y="883"/>
                    </a:cubicBezTo>
                    <a:cubicBezTo>
                      <a:pt x="0" y="1375"/>
                      <a:pt x="397" y="1766"/>
                      <a:pt x="884" y="1766"/>
                    </a:cubicBezTo>
                    <a:cubicBezTo>
                      <a:pt x="1375" y="1766"/>
                      <a:pt x="1767" y="1375"/>
                      <a:pt x="1767" y="883"/>
                    </a:cubicBezTo>
                    <a:cubicBezTo>
                      <a:pt x="1767" y="398"/>
                      <a:pt x="1375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13"/>
              <p:cNvSpPr/>
              <p:nvPr/>
            </p:nvSpPr>
            <p:spPr>
              <a:xfrm>
                <a:off x="300282" y="664366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extrusionOk="0">
                    <a:moveTo>
                      <a:pt x="884" y="0"/>
                    </a:moveTo>
                    <a:cubicBezTo>
                      <a:pt x="398" y="0"/>
                      <a:pt x="0" y="397"/>
                      <a:pt x="0" y="884"/>
                    </a:cubicBezTo>
                    <a:cubicBezTo>
                      <a:pt x="0" y="1374"/>
                      <a:pt x="398" y="1767"/>
                      <a:pt x="884" y="1767"/>
                    </a:cubicBezTo>
                    <a:cubicBezTo>
                      <a:pt x="1370" y="1767"/>
                      <a:pt x="1767" y="1374"/>
                      <a:pt x="1767" y="884"/>
                    </a:cubicBezTo>
                    <a:cubicBezTo>
                      <a:pt x="1767" y="397"/>
                      <a:pt x="1370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13"/>
              <p:cNvSpPr/>
              <p:nvPr/>
            </p:nvSpPr>
            <p:spPr>
              <a:xfrm>
                <a:off x="494588" y="664366"/>
                <a:ext cx="5369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1767" extrusionOk="0">
                    <a:moveTo>
                      <a:pt x="884" y="0"/>
                    </a:moveTo>
                    <a:cubicBezTo>
                      <a:pt x="398" y="0"/>
                      <a:pt x="1" y="397"/>
                      <a:pt x="1" y="884"/>
                    </a:cubicBezTo>
                    <a:cubicBezTo>
                      <a:pt x="1" y="1374"/>
                      <a:pt x="398" y="1767"/>
                      <a:pt x="884" y="1767"/>
                    </a:cubicBezTo>
                    <a:cubicBezTo>
                      <a:pt x="1371" y="1767"/>
                      <a:pt x="1767" y="1374"/>
                      <a:pt x="1767" y="884"/>
                    </a:cubicBezTo>
                    <a:cubicBezTo>
                      <a:pt x="1767" y="397"/>
                      <a:pt x="1371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25" name="Google Shape;525;p13"/>
          <p:cNvSpPr txBox="1">
            <a:spLocks noGrp="1"/>
          </p:cNvSpPr>
          <p:nvPr>
            <p:ph type="title"/>
          </p:nvPr>
        </p:nvSpPr>
        <p:spPr>
          <a:xfrm>
            <a:off x="2030400" y="2076150"/>
            <a:ext cx="2465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26" name="Google Shape;526;p13"/>
          <p:cNvSpPr txBox="1">
            <a:spLocks noGrp="1"/>
          </p:cNvSpPr>
          <p:nvPr>
            <p:ph type="title" idx="2" hasCustomPrompt="1"/>
          </p:nvPr>
        </p:nvSpPr>
        <p:spPr>
          <a:xfrm>
            <a:off x="2030400" y="1827825"/>
            <a:ext cx="452100" cy="36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27" name="Google Shape;527;p13"/>
          <p:cNvSpPr txBox="1">
            <a:spLocks noGrp="1"/>
          </p:cNvSpPr>
          <p:nvPr>
            <p:ph type="subTitle" idx="1"/>
          </p:nvPr>
        </p:nvSpPr>
        <p:spPr>
          <a:xfrm>
            <a:off x="2030400" y="2510275"/>
            <a:ext cx="2465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8" name="Google Shape;528;p13"/>
          <p:cNvSpPr txBox="1">
            <a:spLocks noGrp="1"/>
          </p:cNvSpPr>
          <p:nvPr>
            <p:ph type="title" idx="3"/>
          </p:nvPr>
        </p:nvSpPr>
        <p:spPr>
          <a:xfrm>
            <a:off x="5710050" y="2076150"/>
            <a:ext cx="2465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29" name="Google Shape;529;p13"/>
          <p:cNvSpPr txBox="1">
            <a:spLocks noGrp="1"/>
          </p:cNvSpPr>
          <p:nvPr>
            <p:ph type="title" idx="4" hasCustomPrompt="1"/>
          </p:nvPr>
        </p:nvSpPr>
        <p:spPr>
          <a:xfrm>
            <a:off x="5710050" y="1827825"/>
            <a:ext cx="452100" cy="36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0" name="Google Shape;530;p13"/>
          <p:cNvSpPr txBox="1">
            <a:spLocks noGrp="1"/>
          </p:cNvSpPr>
          <p:nvPr>
            <p:ph type="subTitle" idx="5"/>
          </p:nvPr>
        </p:nvSpPr>
        <p:spPr>
          <a:xfrm>
            <a:off x="5710050" y="2510275"/>
            <a:ext cx="2465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1" name="Google Shape;531;p13"/>
          <p:cNvSpPr txBox="1">
            <a:spLocks noGrp="1"/>
          </p:cNvSpPr>
          <p:nvPr>
            <p:ph type="title" idx="6"/>
          </p:nvPr>
        </p:nvSpPr>
        <p:spPr>
          <a:xfrm>
            <a:off x="5710050" y="3556950"/>
            <a:ext cx="2465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2" name="Google Shape;532;p13"/>
          <p:cNvSpPr txBox="1">
            <a:spLocks noGrp="1"/>
          </p:cNvSpPr>
          <p:nvPr>
            <p:ph type="title" idx="7" hasCustomPrompt="1"/>
          </p:nvPr>
        </p:nvSpPr>
        <p:spPr>
          <a:xfrm>
            <a:off x="5710050" y="3284621"/>
            <a:ext cx="452100" cy="36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3" name="Google Shape;533;p13"/>
          <p:cNvSpPr txBox="1">
            <a:spLocks noGrp="1"/>
          </p:cNvSpPr>
          <p:nvPr>
            <p:ph type="subTitle" idx="8"/>
          </p:nvPr>
        </p:nvSpPr>
        <p:spPr>
          <a:xfrm>
            <a:off x="5710050" y="3991075"/>
            <a:ext cx="2465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4" name="Google Shape;534;p13"/>
          <p:cNvSpPr txBox="1">
            <a:spLocks noGrp="1"/>
          </p:cNvSpPr>
          <p:nvPr>
            <p:ph type="title" idx="9"/>
          </p:nvPr>
        </p:nvSpPr>
        <p:spPr>
          <a:xfrm>
            <a:off x="2030400" y="3532175"/>
            <a:ext cx="2465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5" name="Google Shape;535;p13"/>
          <p:cNvSpPr txBox="1">
            <a:spLocks noGrp="1"/>
          </p:cNvSpPr>
          <p:nvPr>
            <p:ph type="title" idx="13" hasCustomPrompt="1"/>
          </p:nvPr>
        </p:nvSpPr>
        <p:spPr>
          <a:xfrm>
            <a:off x="2030400" y="3283850"/>
            <a:ext cx="452100" cy="36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6" name="Google Shape;536;p13"/>
          <p:cNvSpPr txBox="1">
            <a:spLocks noGrp="1"/>
          </p:cNvSpPr>
          <p:nvPr>
            <p:ph type="subTitle" idx="14"/>
          </p:nvPr>
        </p:nvSpPr>
        <p:spPr>
          <a:xfrm>
            <a:off x="2030400" y="3966300"/>
            <a:ext cx="2465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7" name="Google Shape;537;p13"/>
          <p:cNvSpPr txBox="1">
            <a:spLocks noGrp="1"/>
          </p:cNvSpPr>
          <p:nvPr>
            <p:ph type="title" idx="15"/>
          </p:nvPr>
        </p:nvSpPr>
        <p:spPr>
          <a:xfrm>
            <a:off x="720000" y="103971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i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9" name="Google Shape;539;p14"/>
          <p:cNvGrpSpPr/>
          <p:nvPr/>
        </p:nvGrpSpPr>
        <p:grpSpPr>
          <a:xfrm>
            <a:off x="187918" y="-4997"/>
            <a:ext cx="8768329" cy="4984347"/>
            <a:chOff x="187918" y="-4997"/>
            <a:chExt cx="8768329" cy="4984347"/>
          </a:xfrm>
        </p:grpSpPr>
        <p:sp>
          <p:nvSpPr>
            <p:cNvPr id="540" name="Google Shape;540;p14"/>
            <p:cNvSpPr/>
            <p:nvPr/>
          </p:nvSpPr>
          <p:spPr>
            <a:xfrm>
              <a:off x="340500" y="662650"/>
              <a:ext cx="8463000" cy="4316700"/>
            </a:xfrm>
            <a:prstGeom prst="roundRect">
              <a:avLst>
                <a:gd name="adj" fmla="val 263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4"/>
            <p:cNvSpPr/>
            <p:nvPr/>
          </p:nvSpPr>
          <p:spPr>
            <a:xfrm>
              <a:off x="195402" y="207509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4"/>
            <p:cNvSpPr/>
            <p:nvPr/>
          </p:nvSpPr>
          <p:spPr>
            <a:xfrm>
              <a:off x="195402" y="207509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4"/>
            <p:cNvSpPr/>
            <p:nvPr/>
          </p:nvSpPr>
          <p:spPr>
            <a:xfrm>
              <a:off x="195709" y="528466"/>
              <a:ext cx="8754637" cy="325190"/>
            </a:xfrm>
            <a:custGeom>
              <a:avLst/>
              <a:gdLst/>
              <a:ahLst/>
              <a:cxnLst/>
              <a:rect l="l" t="t" r="r" b="b"/>
              <a:pathLst>
                <a:path w="285423" h="10602" extrusionOk="0">
                  <a:moveTo>
                    <a:pt x="0" y="0"/>
                  </a:moveTo>
                  <a:lnTo>
                    <a:pt x="0" y="10601"/>
                  </a:lnTo>
                  <a:lnTo>
                    <a:pt x="285423" y="10601"/>
                  </a:lnTo>
                  <a:lnTo>
                    <a:pt x="28542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4"/>
            <p:cNvSpPr/>
            <p:nvPr/>
          </p:nvSpPr>
          <p:spPr>
            <a:xfrm>
              <a:off x="825017" y="528466"/>
              <a:ext cx="583514" cy="325190"/>
            </a:xfrm>
            <a:custGeom>
              <a:avLst/>
              <a:gdLst/>
              <a:ahLst/>
              <a:cxnLst/>
              <a:rect l="l" t="t" r="r" b="b"/>
              <a:pathLst>
                <a:path w="19024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4"/>
            <p:cNvSpPr/>
            <p:nvPr/>
          </p:nvSpPr>
          <p:spPr>
            <a:xfrm>
              <a:off x="242025" y="528466"/>
              <a:ext cx="583514" cy="325190"/>
            </a:xfrm>
            <a:custGeom>
              <a:avLst/>
              <a:gdLst/>
              <a:ahLst/>
              <a:cxnLst/>
              <a:rect l="l" t="t" r="r" b="b"/>
              <a:pathLst>
                <a:path w="19024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4"/>
            <p:cNvSpPr/>
            <p:nvPr/>
          </p:nvSpPr>
          <p:spPr>
            <a:xfrm>
              <a:off x="1407978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4"/>
            <p:cNvSpPr/>
            <p:nvPr/>
          </p:nvSpPr>
          <p:spPr>
            <a:xfrm>
              <a:off x="1990970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2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4"/>
            <p:cNvSpPr/>
            <p:nvPr/>
          </p:nvSpPr>
          <p:spPr>
            <a:xfrm>
              <a:off x="2574116" y="528466"/>
              <a:ext cx="583483" cy="325190"/>
            </a:xfrm>
            <a:custGeom>
              <a:avLst/>
              <a:gdLst/>
              <a:ahLst/>
              <a:cxnLst/>
              <a:rect l="l" t="t" r="r" b="b"/>
              <a:pathLst>
                <a:path w="19023" h="10602" extrusionOk="0">
                  <a:moveTo>
                    <a:pt x="9447" y="0"/>
                  </a:moveTo>
                  <a:lnTo>
                    <a:pt x="0" y="10601"/>
                  </a:lnTo>
                  <a:lnTo>
                    <a:pt x="9503" y="10601"/>
                  </a:lnTo>
                  <a:lnTo>
                    <a:pt x="190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4"/>
            <p:cNvSpPr/>
            <p:nvPr/>
          </p:nvSpPr>
          <p:spPr>
            <a:xfrm>
              <a:off x="3140913" y="528313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4"/>
            <p:cNvSpPr/>
            <p:nvPr/>
          </p:nvSpPr>
          <p:spPr>
            <a:xfrm>
              <a:off x="3725316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4"/>
            <p:cNvSpPr/>
            <p:nvPr/>
          </p:nvSpPr>
          <p:spPr>
            <a:xfrm>
              <a:off x="4313431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2" y="0"/>
                  </a:moveTo>
                  <a:lnTo>
                    <a:pt x="0" y="10601"/>
                  </a:lnTo>
                  <a:lnTo>
                    <a:pt x="9510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4"/>
            <p:cNvSpPr/>
            <p:nvPr/>
          </p:nvSpPr>
          <p:spPr>
            <a:xfrm>
              <a:off x="4896607" y="528466"/>
              <a:ext cx="583452" cy="325190"/>
            </a:xfrm>
            <a:custGeom>
              <a:avLst/>
              <a:gdLst/>
              <a:ahLst/>
              <a:cxnLst/>
              <a:rect l="l" t="t" r="r" b="b"/>
              <a:pathLst>
                <a:path w="19022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3" y="10601"/>
                  </a:lnTo>
                  <a:lnTo>
                    <a:pt x="1902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4"/>
            <p:cNvSpPr/>
            <p:nvPr/>
          </p:nvSpPr>
          <p:spPr>
            <a:xfrm>
              <a:off x="5463374" y="528313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4"/>
            <p:cNvSpPr/>
            <p:nvPr/>
          </p:nvSpPr>
          <p:spPr>
            <a:xfrm>
              <a:off x="6047777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4"/>
            <p:cNvSpPr/>
            <p:nvPr/>
          </p:nvSpPr>
          <p:spPr>
            <a:xfrm>
              <a:off x="6636075" y="528466"/>
              <a:ext cx="583452" cy="325190"/>
            </a:xfrm>
            <a:custGeom>
              <a:avLst/>
              <a:gdLst/>
              <a:ahLst/>
              <a:cxnLst/>
              <a:rect l="l" t="t" r="r" b="b"/>
              <a:pathLst>
                <a:path w="19022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4"/>
            <p:cNvSpPr/>
            <p:nvPr/>
          </p:nvSpPr>
          <p:spPr>
            <a:xfrm>
              <a:off x="7219037" y="528466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4"/>
            <p:cNvSpPr/>
            <p:nvPr/>
          </p:nvSpPr>
          <p:spPr>
            <a:xfrm>
              <a:off x="7785834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1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8" name="Google Shape;558;p14"/>
            <p:cNvGrpSpPr/>
            <p:nvPr/>
          </p:nvGrpSpPr>
          <p:grpSpPr>
            <a:xfrm rot="29908">
              <a:off x="190089" y="33114"/>
              <a:ext cx="8763986" cy="537311"/>
              <a:chOff x="190096" y="10"/>
              <a:chExt cx="8763655" cy="537290"/>
            </a:xfrm>
          </p:grpSpPr>
          <p:sp>
            <p:nvSpPr>
              <p:cNvPr id="559" name="Google Shape;559;p14"/>
              <p:cNvSpPr/>
              <p:nvPr/>
            </p:nvSpPr>
            <p:spPr>
              <a:xfrm>
                <a:off x="190096" y="10"/>
                <a:ext cx="8763655" cy="537290"/>
              </a:xfrm>
              <a:custGeom>
                <a:avLst/>
                <a:gdLst/>
                <a:ahLst/>
                <a:cxnLst/>
                <a:rect l="l" t="t" r="r" b="b"/>
                <a:pathLst>
                  <a:path w="285717" h="17517" extrusionOk="0">
                    <a:moveTo>
                      <a:pt x="285455" y="1"/>
                    </a:moveTo>
                    <a:lnTo>
                      <a:pt x="0" y="6974"/>
                    </a:lnTo>
                    <a:lnTo>
                      <a:pt x="262" y="17517"/>
                    </a:lnTo>
                    <a:lnTo>
                      <a:pt x="285716" y="10544"/>
                    </a:lnTo>
                    <a:lnTo>
                      <a:pt x="2854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14"/>
              <p:cNvSpPr/>
              <p:nvPr/>
            </p:nvSpPr>
            <p:spPr>
              <a:xfrm>
                <a:off x="819250" y="191467"/>
                <a:ext cx="591335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9" h="10455" extrusionOk="0">
                    <a:moveTo>
                      <a:pt x="9503" y="0"/>
                    </a:moveTo>
                    <a:lnTo>
                      <a:pt x="0" y="230"/>
                    </a:lnTo>
                    <a:lnTo>
                      <a:pt x="9703" y="10454"/>
                    </a:lnTo>
                    <a:lnTo>
                      <a:pt x="19279" y="1022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14"/>
              <p:cNvSpPr/>
              <p:nvPr/>
            </p:nvSpPr>
            <p:spPr>
              <a:xfrm>
                <a:off x="236411" y="205730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extrusionOk="0">
                    <a:moveTo>
                      <a:pt x="9504" y="1"/>
                    </a:moveTo>
                    <a:lnTo>
                      <a:pt x="1" y="230"/>
                    </a:lnTo>
                    <a:lnTo>
                      <a:pt x="9703" y="10455"/>
                    </a:lnTo>
                    <a:lnTo>
                      <a:pt x="19279" y="10220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14"/>
              <p:cNvSpPr/>
              <p:nvPr/>
            </p:nvSpPr>
            <p:spPr>
              <a:xfrm>
                <a:off x="1402212" y="177174"/>
                <a:ext cx="59121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55" extrusionOk="0">
                    <a:moveTo>
                      <a:pt x="9499" y="1"/>
                    </a:moveTo>
                    <a:lnTo>
                      <a:pt x="1" y="230"/>
                    </a:lnTo>
                    <a:lnTo>
                      <a:pt x="9697" y="10455"/>
                    </a:lnTo>
                    <a:lnTo>
                      <a:pt x="19274" y="10225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14"/>
              <p:cNvSpPr/>
              <p:nvPr/>
            </p:nvSpPr>
            <p:spPr>
              <a:xfrm>
                <a:off x="1985051" y="162911"/>
                <a:ext cx="591212" cy="320865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61" extrusionOk="0">
                    <a:moveTo>
                      <a:pt x="9499" y="0"/>
                    </a:moveTo>
                    <a:lnTo>
                      <a:pt x="0" y="236"/>
                    </a:lnTo>
                    <a:lnTo>
                      <a:pt x="9697" y="10461"/>
                    </a:lnTo>
                    <a:lnTo>
                      <a:pt x="19274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14"/>
              <p:cNvSpPr/>
              <p:nvPr/>
            </p:nvSpPr>
            <p:spPr>
              <a:xfrm>
                <a:off x="2567859" y="148618"/>
                <a:ext cx="591182" cy="320896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62" extrusionOk="0">
                    <a:moveTo>
                      <a:pt x="9499" y="1"/>
                    </a:moveTo>
                    <a:lnTo>
                      <a:pt x="1" y="237"/>
                    </a:lnTo>
                    <a:lnTo>
                      <a:pt x="9702" y="10461"/>
                    </a:lnTo>
                    <a:lnTo>
                      <a:pt x="19273" y="10225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14"/>
              <p:cNvSpPr/>
              <p:nvPr/>
            </p:nvSpPr>
            <p:spPr>
              <a:xfrm>
                <a:off x="3134503" y="134846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extrusionOk="0">
                    <a:moveTo>
                      <a:pt x="9504" y="1"/>
                    </a:moveTo>
                    <a:lnTo>
                      <a:pt x="0" y="230"/>
                    </a:lnTo>
                    <a:lnTo>
                      <a:pt x="9702" y="10455"/>
                    </a:lnTo>
                    <a:lnTo>
                      <a:pt x="19279" y="10220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14"/>
              <p:cNvSpPr/>
              <p:nvPr/>
            </p:nvSpPr>
            <p:spPr>
              <a:xfrm>
                <a:off x="3718752" y="120583"/>
                <a:ext cx="591366" cy="320712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6" extrusionOk="0">
                    <a:moveTo>
                      <a:pt x="9504" y="0"/>
                    </a:moveTo>
                    <a:lnTo>
                      <a:pt x="0" y="231"/>
                    </a:lnTo>
                    <a:lnTo>
                      <a:pt x="9703" y="10456"/>
                    </a:lnTo>
                    <a:lnTo>
                      <a:pt x="19279" y="1022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14"/>
              <p:cNvSpPr/>
              <p:nvPr/>
            </p:nvSpPr>
            <p:spPr>
              <a:xfrm>
                <a:off x="4306867" y="106290"/>
                <a:ext cx="591182" cy="320742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7" extrusionOk="0">
                    <a:moveTo>
                      <a:pt x="9498" y="1"/>
                    </a:moveTo>
                    <a:lnTo>
                      <a:pt x="1" y="232"/>
                    </a:lnTo>
                    <a:lnTo>
                      <a:pt x="9697" y="10456"/>
                    </a:lnTo>
                    <a:lnTo>
                      <a:pt x="19273" y="10220"/>
                    </a:lnTo>
                    <a:lnTo>
                      <a:pt x="949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14"/>
              <p:cNvSpPr/>
              <p:nvPr/>
            </p:nvSpPr>
            <p:spPr>
              <a:xfrm>
                <a:off x="4889675" y="92058"/>
                <a:ext cx="59121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55" extrusionOk="0">
                    <a:moveTo>
                      <a:pt x="9499" y="1"/>
                    </a:moveTo>
                    <a:lnTo>
                      <a:pt x="0" y="230"/>
                    </a:lnTo>
                    <a:lnTo>
                      <a:pt x="9698" y="10455"/>
                    </a:lnTo>
                    <a:lnTo>
                      <a:pt x="19274" y="10219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14"/>
              <p:cNvSpPr/>
              <p:nvPr/>
            </p:nvSpPr>
            <p:spPr>
              <a:xfrm>
                <a:off x="5456288" y="78102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extrusionOk="0">
                    <a:moveTo>
                      <a:pt x="9504" y="0"/>
                    </a:moveTo>
                    <a:lnTo>
                      <a:pt x="1" y="230"/>
                    </a:lnTo>
                    <a:lnTo>
                      <a:pt x="9703" y="10454"/>
                    </a:lnTo>
                    <a:lnTo>
                      <a:pt x="19279" y="1022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14"/>
              <p:cNvSpPr/>
              <p:nvPr/>
            </p:nvSpPr>
            <p:spPr>
              <a:xfrm>
                <a:off x="6040569" y="63809"/>
                <a:ext cx="591182" cy="320742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7" extrusionOk="0">
                    <a:moveTo>
                      <a:pt x="9504" y="1"/>
                    </a:moveTo>
                    <a:lnTo>
                      <a:pt x="1" y="232"/>
                    </a:lnTo>
                    <a:lnTo>
                      <a:pt x="9702" y="10456"/>
                    </a:lnTo>
                    <a:lnTo>
                      <a:pt x="19273" y="10225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14"/>
              <p:cNvSpPr/>
              <p:nvPr/>
            </p:nvSpPr>
            <p:spPr>
              <a:xfrm>
                <a:off x="6628530" y="49546"/>
                <a:ext cx="591366" cy="320712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6" extrusionOk="0">
                    <a:moveTo>
                      <a:pt x="9504" y="0"/>
                    </a:moveTo>
                    <a:lnTo>
                      <a:pt x="0" y="231"/>
                    </a:lnTo>
                    <a:lnTo>
                      <a:pt x="9702" y="10456"/>
                    </a:lnTo>
                    <a:lnTo>
                      <a:pt x="19279" y="1022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14"/>
              <p:cNvSpPr/>
              <p:nvPr/>
            </p:nvSpPr>
            <p:spPr>
              <a:xfrm>
                <a:off x="7211491" y="35314"/>
                <a:ext cx="59118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5" extrusionOk="0">
                    <a:moveTo>
                      <a:pt x="9499" y="0"/>
                    </a:moveTo>
                    <a:lnTo>
                      <a:pt x="1" y="230"/>
                    </a:lnTo>
                    <a:lnTo>
                      <a:pt x="9697" y="10454"/>
                    </a:lnTo>
                    <a:lnTo>
                      <a:pt x="19273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14"/>
              <p:cNvSpPr/>
              <p:nvPr/>
            </p:nvSpPr>
            <p:spPr>
              <a:xfrm>
                <a:off x="7778135" y="21327"/>
                <a:ext cx="591151" cy="320896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0462" extrusionOk="0">
                    <a:moveTo>
                      <a:pt x="9504" y="1"/>
                    </a:moveTo>
                    <a:lnTo>
                      <a:pt x="0" y="237"/>
                    </a:lnTo>
                    <a:lnTo>
                      <a:pt x="9702" y="10461"/>
                    </a:lnTo>
                    <a:lnTo>
                      <a:pt x="19273" y="10225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14"/>
              <p:cNvSpPr/>
              <p:nvPr/>
            </p:nvSpPr>
            <p:spPr>
              <a:xfrm>
                <a:off x="8362385" y="7064"/>
                <a:ext cx="591212" cy="320865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61" extrusionOk="0">
                    <a:moveTo>
                      <a:pt x="9499" y="0"/>
                    </a:moveTo>
                    <a:lnTo>
                      <a:pt x="0" y="236"/>
                    </a:lnTo>
                    <a:lnTo>
                      <a:pt x="9703" y="10461"/>
                    </a:lnTo>
                    <a:lnTo>
                      <a:pt x="19274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5" name="Google Shape;575;p14"/>
            <p:cNvSpPr/>
            <p:nvPr/>
          </p:nvSpPr>
          <p:spPr>
            <a:xfrm>
              <a:off x="8370237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2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4"/>
            <p:cNvSpPr/>
            <p:nvPr/>
          </p:nvSpPr>
          <p:spPr>
            <a:xfrm>
              <a:off x="195709" y="530736"/>
              <a:ext cx="8758195" cy="31"/>
            </a:xfrm>
            <a:custGeom>
              <a:avLst/>
              <a:gdLst/>
              <a:ahLst/>
              <a:cxnLst/>
              <a:rect l="l" t="t" r="r" b="b"/>
              <a:pathLst>
                <a:path w="285539" h="1" fill="none" extrusionOk="0">
                  <a:moveTo>
                    <a:pt x="0" y="0"/>
                  </a:moveTo>
                  <a:lnTo>
                    <a:pt x="285538" y="0"/>
                  </a:lnTo>
                </a:path>
              </a:pathLst>
            </a:custGeom>
            <a:noFill/>
            <a:ln w="6150" cap="flat" cmpd="sng">
              <a:solidFill>
                <a:srgbClr val="171717"/>
              </a:solidFill>
              <a:prstDash val="solid"/>
              <a:miter lim="12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4"/>
            <p:cNvSpPr/>
            <p:nvPr/>
          </p:nvSpPr>
          <p:spPr>
            <a:xfrm>
              <a:off x="195709" y="207663"/>
              <a:ext cx="499164" cy="645994"/>
            </a:xfrm>
            <a:custGeom>
              <a:avLst/>
              <a:gdLst/>
              <a:ahLst/>
              <a:cxnLst/>
              <a:rect l="l" t="t" r="r" b="b"/>
              <a:pathLst>
                <a:path w="16274" h="21061" extrusionOk="0">
                  <a:moveTo>
                    <a:pt x="0" y="0"/>
                  </a:moveTo>
                  <a:lnTo>
                    <a:pt x="0" y="21060"/>
                  </a:lnTo>
                  <a:lnTo>
                    <a:pt x="16273" y="21060"/>
                  </a:lnTo>
                  <a:lnTo>
                    <a:pt x="835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4"/>
            <p:cNvSpPr/>
            <p:nvPr/>
          </p:nvSpPr>
          <p:spPr>
            <a:xfrm>
              <a:off x="278126" y="284282"/>
              <a:ext cx="54198" cy="54229"/>
            </a:xfrm>
            <a:custGeom>
              <a:avLst/>
              <a:gdLst/>
              <a:ahLst/>
              <a:cxnLst/>
              <a:rect l="l" t="t" r="r" b="b"/>
              <a:pathLst>
                <a:path w="1767" h="1768" extrusionOk="0">
                  <a:moveTo>
                    <a:pt x="884" y="0"/>
                  </a:moveTo>
                  <a:cubicBezTo>
                    <a:pt x="397" y="0"/>
                    <a:pt x="0" y="398"/>
                    <a:pt x="0" y="885"/>
                  </a:cubicBezTo>
                  <a:cubicBezTo>
                    <a:pt x="0" y="1375"/>
                    <a:pt x="397" y="1768"/>
                    <a:pt x="884" y="1768"/>
                  </a:cubicBezTo>
                  <a:cubicBezTo>
                    <a:pt x="1375" y="1768"/>
                    <a:pt x="1767" y="1375"/>
                    <a:pt x="1767" y="885"/>
                  </a:cubicBezTo>
                  <a:cubicBezTo>
                    <a:pt x="1767" y="398"/>
                    <a:pt x="1375" y="0"/>
                    <a:pt x="884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4"/>
            <p:cNvSpPr/>
            <p:nvPr/>
          </p:nvSpPr>
          <p:spPr>
            <a:xfrm>
              <a:off x="285978" y="721519"/>
              <a:ext cx="54198" cy="54198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98" y="1"/>
                    <a:pt x="0" y="398"/>
                    <a:pt x="0" y="884"/>
                  </a:cubicBezTo>
                  <a:cubicBezTo>
                    <a:pt x="0" y="1376"/>
                    <a:pt x="398" y="1767"/>
                    <a:pt x="884" y="1767"/>
                  </a:cubicBezTo>
                  <a:cubicBezTo>
                    <a:pt x="1370" y="1767"/>
                    <a:pt x="1767" y="1376"/>
                    <a:pt x="1767" y="884"/>
                  </a:cubicBezTo>
                  <a:cubicBezTo>
                    <a:pt x="1767" y="398"/>
                    <a:pt x="1370" y="1"/>
                    <a:pt x="88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4"/>
            <p:cNvSpPr/>
            <p:nvPr/>
          </p:nvSpPr>
          <p:spPr>
            <a:xfrm>
              <a:off x="482221" y="721519"/>
              <a:ext cx="54229" cy="54198"/>
            </a:xfrm>
            <a:custGeom>
              <a:avLst/>
              <a:gdLst/>
              <a:ahLst/>
              <a:cxnLst/>
              <a:rect l="l" t="t" r="r" b="b"/>
              <a:pathLst>
                <a:path w="1768" h="1767" extrusionOk="0">
                  <a:moveTo>
                    <a:pt x="884" y="1"/>
                  </a:moveTo>
                  <a:cubicBezTo>
                    <a:pt x="398" y="1"/>
                    <a:pt x="1" y="398"/>
                    <a:pt x="1" y="884"/>
                  </a:cubicBezTo>
                  <a:cubicBezTo>
                    <a:pt x="1" y="1376"/>
                    <a:pt x="398" y="1767"/>
                    <a:pt x="884" y="1767"/>
                  </a:cubicBezTo>
                  <a:cubicBezTo>
                    <a:pt x="1371" y="1767"/>
                    <a:pt x="1767" y="1376"/>
                    <a:pt x="1767" y="884"/>
                  </a:cubicBezTo>
                  <a:cubicBezTo>
                    <a:pt x="1767" y="398"/>
                    <a:pt x="1371" y="1"/>
                    <a:pt x="88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4"/>
            <p:cNvSpPr/>
            <p:nvPr/>
          </p:nvSpPr>
          <p:spPr>
            <a:xfrm>
              <a:off x="195402" y="852675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4"/>
            <p:cNvSpPr/>
            <p:nvPr/>
          </p:nvSpPr>
          <p:spPr>
            <a:xfrm>
              <a:off x="195402" y="852675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3" name="Google Shape;583;p14"/>
          <p:cNvSpPr txBox="1">
            <a:spLocks noGrp="1"/>
          </p:cNvSpPr>
          <p:nvPr>
            <p:ph type="title"/>
          </p:nvPr>
        </p:nvSpPr>
        <p:spPr>
          <a:xfrm>
            <a:off x="2707175" y="3333925"/>
            <a:ext cx="5217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84" name="Google Shape;584;p14"/>
          <p:cNvSpPr txBox="1">
            <a:spLocks noGrp="1"/>
          </p:cNvSpPr>
          <p:nvPr>
            <p:ph type="subTitle" idx="1"/>
          </p:nvPr>
        </p:nvSpPr>
        <p:spPr>
          <a:xfrm>
            <a:off x="2707175" y="1838675"/>
            <a:ext cx="5217900" cy="12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6" name="Google Shape;586;p15"/>
          <p:cNvGrpSpPr/>
          <p:nvPr/>
        </p:nvGrpSpPr>
        <p:grpSpPr>
          <a:xfrm>
            <a:off x="187918" y="-4997"/>
            <a:ext cx="8768329" cy="4984347"/>
            <a:chOff x="187918" y="-4997"/>
            <a:chExt cx="8768329" cy="4984347"/>
          </a:xfrm>
        </p:grpSpPr>
        <p:sp>
          <p:nvSpPr>
            <p:cNvPr id="587" name="Google Shape;587;p15"/>
            <p:cNvSpPr/>
            <p:nvPr/>
          </p:nvSpPr>
          <p:spPr>
            <a:xfrm>
              <a:off x="340500" y="662650"/>
              <a:ext cx="8463000" cy="4316700"/>
            </a:xfrm>
            <a:prstGeom prst="roundRect">
              <a:avLst>
                <a:gd name="adj" fmla="val 263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5"/>
            <p:cNvSpPr/>
            <p:nvPr/>
          </p:nvSpPr>
          <p:spPr>
            <a:xfrm>
              <a:off x="195402" y="207509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5"/>
            <p:cNvSpPr/>
            <p:nvPr/>
          </p:nvSpPr>
          <p:spPr>
            <a:xfrm>
              <a:off x="195402" y="207509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5"/>
            <p:cNvSpPr/>
            <p:nvPr/>
          </p:nvSpPr>
          <p:spPr>
            <a:xfrm>
              <a:off x="195709" y="528466"/>
              <a:ext cx="8754637" cy="325190"/>
            </a:xfrm>
            <a:custGeom>
              <a:avLst/>
              <a:gdLst/>
              <a:ahLst/>
              <a:cxnLst/>
              <a:rect l="l" t="t" r="r" b="b"/>
              <a:pathLst>
                <a:path w="285423" h="10602" extrusionOk="0">
                  <a:moveTo>
                    <a:pt x="0" y="0"/>
                  </a:moveTo>
                  <a:lnTo>
                    <a:pt x="0" y="10601"/>
                  </a:lnTo>
                  <a:lnTo>
                    <a:pt x="285423" y="10601"/>
                  </a:lnTo>
                  <a:lnTo>
                    <a:pt x="28542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5"/>
            <p:cNvSpPr/>
            <p:nvPr/>
          </p:nvSpPr>
          <p:spPr>
            <a:xfrm>
              <a:off x="825017" y="528466"/>
              <a:ext cx="583514" cy="325190"/>
            </a:xfrm>
            <a:custGeom>
              <a:avLst/>
              <a:gdLst/>
              <a:ahLst/>
              <a:cxnLst/>
              <a:rect l="l" t="t" r="r" b="b"/>
              <a:pathLst>
                <a:path w="19024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5"/>
            <p:cNvSpPr/>
            <p:nvPr/>
          </p:nvSpPr>
          <p:spPr>
            <a:xfrm>
              <a:off x="242025" y="528466"/>
              <a:ext cx="583514" cy="325190"/>
            </a:xfrm>
            <a:custGeom>
              <a:avLst/>
              <a:gdLst/>
              <a:ahLst/>
              <a:cxnLst/>
              <a:rect l="l" t="t" r="r" b="b"/>
              <a:pathLst>
                <a:path w="19024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5"/>
            <p:cNvSpPr/>
            <p:nvPr/>
          </p:nvSpPr>
          <p:spPr>
            <a:xfrm>
              <a:off x="1407978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5"/>
            <p:cNvSpPr/>
            <p:nvPr/>
          </p:nvSpPr>
          <p:spPr>
            <a:xfrm>
              <a:off x="1990970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2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5"/>
            <p:cNvSpPr/>
            <p:nvPr/>
          </p:nvSpPr>
          <p:spPr>
            <a:xfrm>
              <a:off x="2574116" y="528466"/>
              <a:ext cx="583483" cy="325190"/>
            </a:xfrm>
            <a:custGeom>
              <a:avLst/>
              <a:gdLst/>
              <a:ahLst/>
              <a:cxnLst/>
              <a:rect l="l" t="t" r="r" b="b"/>
              <a:pathLst>
                <a:path w="19023" h="10602" extrusionOk="0">
                  <a:moveTo>
                    <a:pt x="9447" y="0"/>
                  </a:moveTo>
                  <a:lnTo>
                    <a:pt x="0" y="10601"/>
                  </a:lnTo>
                  <a:lnTo>
                    <a:pt x="9503" y="10601"/>
                  </a:lnTo>
                  <a:lnTo>
                    <a:pt x="190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5"/>
            <p:cNvSpPr/>
            <p:nvPr/>
          </p:nvSpPr>
          <p:spPr>
            <a:xfrm>
              <a:off x="3140913" y="528313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5"/>
            <p:cNvSpPr/>
            <p:nvPr/>
          </p:nvSpPr>
          <p:spPr>
            <a:xfrm>
              <a:off x="3725316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5"/>
            <p:cNvSpPr/>
            <p:nvPr/>
          </p:nvSpPr>
          <p:spPr>
            <a:xfrm>
              <a:off x="4313431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2" y="0"/>
                  </a:moveTo>
                  <a:lnTo>
                    <a:pt x="0" y="10601"/>
                  </a:lnTo>
                  <a:lnTo>
                    <a:pt x="9510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5"/>
            <p:cNvSpPr/>
            <p:nvPr/>
          </p:nvSpPr>
          <p:spPr>
            <a:xfrm>
              <a:off x="4896607" y="528466"/>
              <a:ext cx="583452" cy="325190"/>
            </a:xfrm>
            <a:custGeom>
              <a:avLst/>
              <a:gdLst/>
              <a:ahLst/>
              <a:cxnLst/>
              <a:rect l="l" t="t" r="r" b="b"/>
              <a:pathLst>
                <a:path w="19022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3" y="10601"/>
                  </a:lnTo>
                  <a:lnTo>
                    <a:pt x="1902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5"/>
            <p:cNvSpPr/>
            <p:nvPr/>
          </p:nvSpPr>
          <p:spPr>
            <a:xfrm>
              <a:off x="5463374" y="528313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5"/>
            <p:cNvSpPr/>
            <p:nvPr/>
          </p:nvSpPr>
          <p:spPr>
            <a:xfrm>
              <a:off x="6047777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5"/>
            <p:cNvSpPr/>
            <p:nvPr/>
          </p:nvSpPr>
          <p:spPr>
            <a:xfrm>
              <a:off x="6636075" y="528466"/>
              <a:ext cx="583452" cy="325190"/>
            </a:xfrm>
            <a:custGeom>
              <a:avLst/>
              <a:gdLst/>
              <a:ahLst/>
              <a:cxnLst/>
              <a:rect l="l" t="t" r="r" b="b"/>
              <a:pathLst>
                <a:path w="19022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5"/>
            <p:cNvSpPr/>
            <p:nvPr/>
          </p:nvSpPr>
          <p:spPr>
            <a:xfrm>
              <a:off x="7219037" y="528466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5"/>
            <p:cNvSpPr/>
            <p:nvPr/>
          </p:nvSpPr>
          <p:spPr>
            <a:xfrm>
              <a:off x="7785834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1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5" name="Google Shape;605;p15"/>
            <p:cNvGrpSpPr/>
            <p:nvPr/>
          </p:nvGrpSpPr>
          <p:grpSpPr>
            <a:xfrm rot="29908">
              <a:off x="190089" y="33114"/>
              <a:ext cx="8763986" cy="537311"/>
              <a:chOff x="190096" y="10"/>
              <a:chExt cx="8763655" cy="537290"/>
            </a:xfrm>
          </p:grpSpPr>
          <p:sp>
            <p:nvSpPr>
              <p:cNvPr id="606" name="Google Shape;606;p15"/>
              <p:cNvSpPr/>
              <p:nvPr/>
            </p:nvSpPr>
            <p:spPr>
              <a:xfrm>
                <a:off x="190096" y="10"/>
                <a:ext cx="8763655" cy="537290"/>
              </a:xfrm>
              <a:custGeom>
                <a:avLst/>
                <a:gdLst/>
                <a:ahLst/>
                <a:cxnLst/>
                <a:rect l="l" t="t" r="r" b="b"/>
                <a:pathLst>
                  <a:path w="285717" h="17517" extrusionOk="0">
                    <a:moveTo>
                      <a:pt x="285455" y="1"/>
                    </a:moveTo>
                    <a:lnTo>
                      <a:pt x="0" y="6974"/>
                    </a:lnTo>
                    <a:lnTo>
                      <a:pt x="262" y="17517"/>
                    </a:lnTo>
                    <a:lnTo>
                      <a:pt x="285716" y="10544"/>
                    </a:lnTo>
                    <a:lnTo>
                      <a:pt x="2854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15"/>
              <p:cNvSpPr/>
              <p:nvPr/>
            </p:nvSpPr>
            <p:spPr>
              <a:xfrm>
                <a:off x="819250" y="191467"/>
                <a:ext cx="591335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9" h="10455" extrusionOk="0">
                    <a:moveTo>
                      <a:pt x="9503" y="0"/>
                    </a:moveTo>
                    <a:lnTo>
                      <a:pt x="0" y="230"/>
                    </a:lnTo>
                    <a:lnTo>
                      <a:pt x="9703" y="10454"/>
                    </a:lnTo>
                    <a:lnTo>
                      <a:pt x="19279" y="1022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15"/>
              <p:cNvSpPr/>
              <p:nvPr/>
            </p:nvSpPr>
            <p:spPr>
              <a:xfrm>
                <a:off x="236411" y="205730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extrusionOk="0">
                    <a:moveTo>
                      <a:pt x="9504" y="1"/>
                    </a:moveTo>
                    <a:lnTo>
                      <a:pt x="1" y="230"/>
                    </a:lnTo>
                    <a:lnTo>
                      <a:pt x="9703" y="10455"/>
                    </a:lnTo>
                    <a:lnTo>
                      <a:pt x="19279" y="10220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15"/>
              <p:cNvSpPr/>
              <p:nvPr/>
            </p:nvSpPr>
            <p:spPr>
              <a:xfrm>
                <a:off x="1402212" y="177174"/>
                <a:ext cx="59121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55" extrusionOk="0">
                    <a:moveTo>
                      <a:pt x="9499" y="1"/>
                    </a:moveTo>
                    <a:lnTo>
                      <a:pt x="1" y="230"/>
                    </a:lnTo>
                    <a:lnTo>
                      <a:pt x="9697" y="10455"/>
                    </a:lnTo>
                    <a:lnTo>
                      <a:pt x="19274" y="10225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15"/>
              <p:cNvSpPr/>
              <p:nvPr/>
            </p:nvSpPr>
            <p:spPr>
              <a:xfrm>
                <a:off x="1985051" y="162911"/>
                <a:ext cx="591212" cy="320865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61" extrusionOk="0">
                    <a:moveTo>
                      <a:pt x="9499" y="0"/>
                    </a:moveTo>
                    <a:lnTo>
                      <a:pt x="0" y="236"/>
                    </a:lnTo>
                    <a:lnTo>
                      <a:pt x="9697" y="10461"/>
                    </a:lnTo>
                    <a:lnTo>
                      <a:pt x="19274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15"/>
              <p:cNvSpPr/>
              <p:nvPr/>
            </p:nvSpPr>
            <p:spPr>
              <a:xfrm>
                <a:off x="2567859" y="148618"/>
                <a:ext cx="591182" cy="320896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62" extrusionOk="0">
                    <a:moveTo>
                      <a:pt x="9499" y="1"/>
                    </a:moveTo>
                    <a:lnTo>
                      <a:pt x="1" y="237"/>
                    </a:lnTo>
                    <a:lnTo>
                      <a:pt x="9702" y="10461"/>
                    </a:lnTo>
                    <a:lnTo>
                      <a:pt x="19273" y="10225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15"/>
              <p:cNvSpPr/>
              <p:nvPr/>
            </p:nvSpPr>
            <p:spPr>
              <a:xfrm>
                <a:off x="3134503" y="134846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extrusionOk="0">
                    <a:moveTo>
                      <a:pt x="9504" y="1"/>
                    </a:moveTo>
                    <a:lnTo>
                      <a:pt x="0" y="230"/>
                    </a:lnTo>
                    <a:lnTo>
                      <a:pt x="9702" y="10455"/>
                    </a:lnTo>
                    <a:lnTo>
                      <a:pt x="19279" y="10220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15"/>
              <p:cNvSpPr/>
              <p:nvPr/>
            </p:nvSpPr>
            <p:spPr>
              <a:xfrm>
                <a:off x="3718752" y="120583"/>
                <a:ext cx="591366" cy="320712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6" extrusionOk="0">
                    <a:moveTo>
                      <a:pt x="9504" y="0"/>
                    </a:moveTo>
                    <a:lnTo>
                      <a:pt x="0" y="231"/>
                    </a:lnTo>
                    <a:lnTo>
                      <a:pt x="9703" y="10456"/>
                    </a:lnTo>
                    <a:lnTo>
                      <a:pt x="19279" y="1022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15"/>
              <p:cNvSpPr/>
              <p:nvPr/>
            </p:nvSpPr>
            <p:spPr>
              <a:xfrm>
                <a:off x="4306867" y="106290"/>
                <a:ext cx="591182" cy="320742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7" extrusionOk="0">
                    <a:moveTo>
                      <a:pt x="9498" y="1"/>
                    </a:moveTo>
                    <a:lnTo>
                      <a:pt x="1" y="232"/>
                    </a:lnTo>
                    <a:lnTo>
                      <a:pt x="9697" y="10456"/>
                    </a:lnTo>
                    <a:lnTo>
                      <a:pt x="19273" y="10220"/>
                    </a:lnTo>
                    <a:lnTo>
                      <a:pt x="949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15"/>
              <p:cNvSpPr/>
              <p:nvPr/>
            </p:nvSpPr>
            <p:spPr>
              <a:xfrm>
                <a:off x="4889675" y="92058"/>
                <a:ext cx="59121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55" extrusionOk="0">
                    <a:moveTo>
                      <a:pt x="9499" y="1"/>
                    </a:moveTo>
                    <a:lnTo>
                      <a:pt x="0" y="230"/>
                    </a:lnTo>
                    <a:lnTo>
                      <a:pt x="9698" y="10455"/>
                    </a:lnTo>
                    <a:lnTo>
                      <a:pt x="19274" y="10219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15"/>
              <p:cNvSpPr/>
              <p:nvPr/>
            </p:nvSpPr>
            <p:spPr>
              <a:xfrm>
                <a:off x="5456288" y="78102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extrusionOk="0">
                    <a:moveTo>
                      <a:pt x="9504" y="0"/>
                    </a:moveTo>
                    <a:lnTo>
                      <a:pt x="1" y="230"/>
                    </a:lnTo>
                    <a:lnTo>
                      <a:pt x="9703" y="10454"/>
                    </a:lnTo>
                    <a:lnTo>
                      <a:pt x="19279" y="1022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15"/>
              <p:cNvSpPr/>
              <p:nvPr/>
            </p:nvSpPr>
            <p:spPr>
              <a:xfrm>
                <a:off x="6040569" y="63809"/>
                <a:ext cx="591182" cy="320742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7" extrusionOk="0">
                    <a:moveTo>
                      <a:pt x="9504" y="1"/>
                    </a:moveTo>
                    <a:lnTo>
                      <a:pt x="1" y="232"/>
                    </a:lnTo>
                    <a:lnTo>
                      <a:pt x="9702" y="10456"/>
                    </a:lnTo>
                    <a:lnTo>
                      <a:pt x="19273" y="10225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15"/>
              <p:cNvSpPr/>
              <p:nvPr/>
            </p:nvSpPr>
            <p:spPr>
              <a:xfrm>
                <a:off x="6628530" y="49546"/>
                <a:ext cx="591366" cy="320712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6" extrusionOk="0">
                    <a:moveTo>
                      <a:pt x="9504" y="0"/>
                    </a:moveTo>
                    <a:lnTo>
                      <a:pt x="0" y="231"/>
                    </a:lnTo>
                    <a:lnTo>
                      <a:pt x="9702" y="10456"/>
                    </a:lnTo>
                    <a:lnTo>
                      <a:pt x="19279" y="1022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15"/>
              <p:cNvSpPr/>
              <p:nvPr/>
            </p:nvSpPr>
            <p:spPr>
              <a:xfrm>
                <a:off x="7211491" y="35314"/>
                <a:ext cx="59118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5" extrusionOk="0">
                    <a:moveTo>
                      <a:pt x="9499" y="0"/>
                    </a:moveTo>
                    <a:lnTo>
                      <a:pt x="1" y="230"/>
                    </a:lnTo>
                    <a:lnTo>
                      <a:pt x="9697" y="10454"/>
                    </a:lnTo>
                    <a:lnTo>
                      <a:pt x="19273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15"/>
              <p:cNvSpPr/>
              <p:nvPr/>
            </p:nvSpPr>
            <p:spPr>
              <a:xfrm>
                <a:off x="7778135" y="21327"/>
                <a:ext cx="591151" cy="320896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0462" extrusionOk="0">
                    <a:moveTo>
                      <a:pt x="9504" y="1"/>
                    </a:moveTo>
                    <a:lnTo>
                      <a:pt x="0" y="237"/>
                    </a:lnTo>
                    <a:lnTo>
                      <a:pt x="9702" y="10461"/>
                    </a:lnTo>
                    <a:lnTo>
                      <a:pt x="19273" y="10225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15"/>
              <p:cNvSpPr/>
              <p:nvPr/>
            </p:nvSpPr>
            <p:spPr>
              <a:xfrm>
                <a:off x="8362385" y="7064"/>
                <a:ext cx="591212" cy="320865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61" extrusionOk="0">
                    <a:moveTo>
                      <a:pt x="9499" y="0"/>
                    </a:moveTo>
                    <a:lnTo>
                      <a:pt x="0" y="236"/>
                    </a:lnTo>
                    <a:lnTo>
                      <a:pt x="9703" y="10461"/>
                    </a:lnTo>
                    <a:lnTo>
                      <a:pt x="19274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2" name="Google Shape;622;p15"/>
            <p:cNvSpPr/>
            <p:nvPr/>
          </p:nvSpPr>
          <p:spPr>
            <a:xfrm>
              <a:off x="8370237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2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5"/>
            <p:cNvSpPr/>
            <p:nvPr/>
          </p:nvSpPr>
          <p:spPr>
            <a:xfrm>
              <a:off x="195709" y="530736"/>
              <a:ext cx="8758195" cy="31"/>
            </a:xfrm>
            <a:custGeom>
              <a:avLst/>
              <a:gdLst/>
              <a:ahLst/>
              <a:cxnLst/>
              <a:rect l="l" t="t" r="r" b="b"/>
              <a:pathLst>
                <a:path w="285539" h="1" fill="none" extrusionOk="0">
                  <a:moveTo>
                    <a:pt x="0" y="0"/>
                  </a:moveTo>
                  <a:lnTo>
                    <a:pt x="285538" y="0"/>
                  </a:lnTo>
                </a:path>
              </a:pathLst>
            </a:custGeom>
            <a:noFill/>
            <a:ln w="6150" cap="flat" cmpd="sng">
              <a:solidFill>
                <a:srgbClr val="171717"/>
              </a:solidFill>
              <a:prstDash val="solid"/>
              <a:miter lim="12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5"/>
            <p:cNvSpPr/>
            <p:nvPr/>
          </p:nvSpPr>
          <p:spPr>
            <a:xfrm>
              <a:off x="195709" y="207663"/>
              <a:ext cx="499164" cy="645994"/>
            </a:xfrm>
            <a:custGeom>
              <a:avLst/>
              <a:gdLst/>
              <a:ahLst/>
              <a:cxnLst/>
              <a:rect l="l" t="t" r="r" b="b"/>
              <a:pathLst>
                <a:path w="16274" h="21061" extrusionOk="0">
                  <a:moveTo>
                    <a:pt x="0" y="0"/>
                  </a:moveTo>
                  <a:lnTo>
                    <a:pt x="0" y="21060"/>
                  </a:lnTo>
                  <a:lnTo>
                    <a:pt x="16273" y="21060"/>
                  </a:lnTo>
                  <a:lnTo>
                    <a:pt x="835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5"/>
            <p:cNvSpPr/>
            <p:nvPr/>
          </p:nvSpPr>
          <p:spPr>
            <a:xfrm>
              <a:off x="278126" y="284282"/>
              <a:ext cx="54198" cy="54229"/>
            </a:xfrm>
            <a:custGeom>
              <a:avLst/>
              <a:gdLst/>
              <a:ahLst/>
              <a:cxnLst/>
              <a:rect l="l" t="t" r="r" b="b"/>
              <a:pathLst>
                <a:path w="1767" h="1768" extrusionOk="0">
                  <a:moveTo>
                    <a:pt x="884" y="0"/>
                  </a:moveTo>
                  <a:cubicBezTo>
                    <a:pt x="397" y="0"/>
                    <a:pt x="0" y="398"/>
                    <a:pt x="0" y="885"/>
                  </a:cubicBezTo>
                  <a:cubicBezTo>
                    <a:pt x="0" y="1375"/>
                    <a:pt x="397" y="1768"/>
                    <a:pt x="884" y="1768"/>
                  </a:cubicBezTo>
                  <a:cubicBezTo>
                    <a:pt x="1375" y="1768"/>
                    <a:pt x="1767" y="1375"/>
                    <a:pt x="1767" y="885"/>
                  </a:cubicBezTo>
                  <a:cubicBezTo>
                    <a:pt x="1767" y="398"/>
                    <a:pt x="1375" y="0"/>
                    <a:pt x="884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5"/>
            <p:cNvSpPr/>
            <p:nvPr/>
          </p:nvSpPr>
          <p:spPr>
            <a:xfrm>
              <a:off x="285978" y="721519"/>
              <a:ext cx="54198" cy="54198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98" y="1"/>
                    <a:pt x="0" y="398"/>
                    <a:pt x="0" y="884"/>
                  </a:cubicBezTo>
                  <a:cubicBezTo>
                    <a:pt x="0" y="1376"/>
                    <a:pt x="398" y="1767"/>
                    <a:pt x="884" y="1767"/>
                  </a:cubicBezTo>
                  <a:cubicBezTo>
                    <a:pt x="1370" y="1767"/>
                    <a:pt x="1767" y="1376"/>
                    <a:pt x="1767" y="884"/>
                  </a:cubicBezTo>
                  <a:cubicBezTo>
                    <a:pt x="1767" y="398"/>
                    <a:pt x="1370" y="1"/>
                    <a:pt x="88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5"/>
            <p:cNvSpPr/>
            <p:nvPr/>
          </p:nvSpPr>
          <p:spPr>
            <a:xfrm>
              <a:off x="482221" y="721519"/>
              <a:ext cx="54229" cy="54198"/>
            </a:xfrm>
            <a:custGeom>
              <a:avLst/>
              <a:gdLst/>
              <a:ahLst/>
              <a:cxnLst/>
              <a:rect l="l" t="t" r="r" b="b"/>
              <a:pathLst>
                <a:path w="1768" h="1767" extrusionOk="0">
                  <a:moveTo>
                    <a:pt x="884" y="1"/>
                  </a:moveTo>
                  <a:cubicBezTo>
                    <a:pt x="398" y="1"/>
                    <a:pt x="1" y="398"/>
                    <a:pt x="1" y="884"/>
                  </a:cubicBezTo>
                  <a:cubicBezTo>
                    <a:pt x="1" y="1376"/>
                    <a:pt x="398" y="1767"/>
                    <a:pt x="884" y="1767"/>
                  </a:cubicBezTo>
                  <a:cubicBezTo>
                    <a:pt x="1371" y="1767"/>
                    <a:pt x="1767" y="1376"/>
                    <a:pt x="1767" y="884"/>
                  </a:cubicBezTo>
                  <a:cubicBezTo>
                    <a:pt x="1767" y="398"/>
                    <a:pt x="1371" y="1"/>
                    <a:pt x="88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5"/>
            <p:cNvSpPr/>
            <p:nvPr/>
          </p:nvSpPr>
          <p:spPr>
            <a:xfrm>
              <a:off x="195402" y="852675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5"/>
            <p:cNvSpPr/>
            <p:nvPr/>
          </p:nvSpPr>
          <p:spPr>
            <a:xfrm>
              <a:off x="195402" y="852675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0" name="Google Shape;630;p15"/>
          <p:cNvSpPr txBox="1">
            <a:spLocks noGrp="1"/>
          </p:cNvSpPr>
          <p:nvPr>
            <p:ph type="subTitle" idx="1"/>
          </p:nvPr>
        </p:nvSpPr>
        <p:spPr>
          <a:xfrm>
            <a:off x="4243475" y="3044725"/>
            <a:ext cx="4026000" cy="9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1" name="Google Shape;631;p15"/>
          <p:cNvSpPr txBox="1">
            <a:spLocks noGrp="1"/>
          </p:cNvSpPr>
          <p:nvPr>
            <p:ph type="title"/>
          </p:nvPr>
        </p:nvSpPr>
        <p:spPr>
          <a:xfrm>
            <a:off x="4243475" y="1781225"/>
            <a:ext cx="4180500" cy="13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3" name="Google Shape;633;p16"/>
          <p:cNvGrpSpPr/>
          <p:nvPr/>
        </p:nvGrpSpPr>
        <p:grpSpPr>
          <a:xfrm>
            <a:off x="187918" y="-4997"/>
            <a:ext cx="8768329" cy="4984347"/>
            <a:chOff x="187918" y="-4997"/>
            <a:chExt cx="8768329" cy="4984347"/>
          </a:xfrm>
        </p:grpSpPr>
        <p:sp>
          <p:nvSpPr>
            <p:cNvPr id="634" name="Google Shape;634;p16"/>
            <p:cNvSpPr/>
            <p:nvPr/>
          </p:nvSpPr>
          <p:spPr>
            <a:xfrm>
              <a:off x="340500" y="662650"/>
              <a:ext cx="8463000" cy="4316700"/>
            </a:xfrm>
            <a:prstGeom prst="roundRect">
              <a:avLst>
                <a:gd name="adj" fmla="val 263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6"/>
            <p:cNvSpPr/>
            <p:nvPr/>
          </p:nvSpPr>
          <p:spPr>
            <a:xfrm>
              <a:off x="195402" y="207509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6"/>
            <p:cNvSpPr/>
            <p:nvPr/>
          </p:nvSpPr>
          <p:spPr>
            <a:xfrm>
              <a:off x="195402" y="207509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6"/>
            <p:cNvSpPr/>
            <p:nvPr/>
          </p:nvSpPr>
          <p:spPr>
            <a:xfrm>
              <a:off x="195709" y="528466"/>
              <a:ext cx="8754637" cy="325190"/>
            </a:xfrm>
            <a:custGeom>
              <a:avLst/>
              <a:gdLst/>
              <a:ahLst/>
              <a:cxnLst/>
              <a:rect l="l" t="t" r="r" b="b"/>
              <a:pathLst>
                <a:path w="285423" h="10602" extrusionOk="0">
                  <a:moveTo>
                    <a:pt x="0" y="0"/>
                  </a:moveTo>
                  <a:lnTo>
                    <a:pt x="0" y="10601"/>
                  </a:lnTo>
                  <a:lnTo>
                    <a:pt x="285423" y="10601"/>
                  </a:lnTo>
                  <a:lnTo>
                    <a:pt x="28542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6"/>
            <p:cNvSpPr/>
            <p:nvPr/>
          </p:nvSpPr>
          <p:spPr>
            <a:xfrm>
              <a:off x="825017" y="528466"/>
              <a:ext cx="583514" cy="325190"/>
            </a:xfrm>
            <a:custGeom>
              <a:avLst/>
              <a:gdLst/>
              <a:ahLst/>
              <a:cxnLst/>
              <a:rect l="l" t="t" r="r" b="b"/>
              <a:pathLst>
                <a:path w="19024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6"/>
            <p:cNvSpPr/>
            <p:nvPr/>
          </p:nvSpPr>
          <p:spPr>
            <a:xfrm>
              <a:off x="242025" y="528466"/>
              <a:ext cx="583514" cy="325190"/>
            </a:xfrm>
            <a:custGeom>
              <a:avLst/>
              <a:gdLst/>
              <a:ahLst/>
              <a:cxnLst/>
              <a:rect l="l" t="t" r="r" b="b"/>
              <a:pathLst>
                <a:path w="19024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6"/>
            <p:cNvSpPr/>
            <p:nvPr/>
          </p:nvSpPr>
          <p:spPr>
            <a:xfrm>
              <a:off x="1407978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6"/>
            <p:cNvSpPr/>
            <p:nvPr/>
          </p:nvSpPr>
          <p:spPr>
            <a:xfrm>
              <a:off x="1990970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2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6"/>
            <p:cNvSpPr/>
            <p:nvPr/>
          </p:nvSpPr>
          <p:spPr>
            <a:xfrm>
              <a:off x="2574116" y="528466"/>
              <a:ext cx="583483" cy="325190"/>
            </a:xfrm>
            <a:custGeom>
              <a:avLst/>
              <a:gdLst/>
              <a:ahLst/>
              <a:cxnLst/>
              <a:rect l="l" t="t" r="r" b="b"/>
              <a:pathLst>
                <a:path w="19023" h="10602" extrusionOk="0">
                  <a:moveTo>
                    <a:pt x="9447" y="0"/>
                  </a:moveTo>
                  <a:lnTo>
                    <a:pt x="0" y="10601"/>
                  </a:lnTo>
                  <a:lnTo>
                    <a:pt x="9503" y="10601"/>
                  </a:lnTo>
                  <a:lnTo>
                    <a:pt x="190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6"/>
            <p:cNvSpPr/>
            <p:nvPr/>
          </p:nvSpPr>
          <p:spPr>
            <a:xfrm>
              <a:off x="3140913" y="528313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6"/>
            <p:cNvSpPr/>
            <p:nvPr/>
          </p:nvSpPr>
          <p:spPr>
            <a:xfrm>
              <a:off x="3725316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6"/>
            <p:cNvSpPr/>
            <p:nvPr/>
          </p:nvSpPr>
          <p:spPr>
            <a:xfrm>
              <a:off x="4313431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2" y="0"/>
                  </a:moveTo>
                  <a:lnTo>
                    <a:pt x="0" y="10601"/>
                  </a:lnTo>
                  <a:lnTo>
                    <a:pt x="9510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6"/>
            <p:cNvSpPr/>
            <p:nvPr/>
          </p:nvSpPr>
          <p:spPr>
            <a:xfrm>
              <a:off x="4896607" y="528466"/>
              <a:ext cx="583452" cy="325190"/>
            </a:xfrm>
            <a:custGeom>
              <a:avLst/>
              <a:gdLst/>
              <a:ahLst/>
              <a:cxnLst/>
              <a:rect l="l" t="t" r="r" b="b"/>
              <a:pathLst>
                <a:path w="19022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3" y="10601"/>
                  </a:lnTo>
                  <a:lnTo>
                    <a:pt x="1902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6"/>
            <p:cNvSpPr/>
            <p:nvPr/>
          </p:nvSpPr>
          <p:spPr>
            <a:xfrm>
              <a:off x="5463374" y="528313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6"/>
            <p:cNvSpPr/>
            <p:nvPr/>
          </p:nvSpPr>
          <p:spPr>
            <a:xfrm>
              <a:off x="6047777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6"/>
            <p:cNvSpPr/>
            <p:nvPr/>
          </p:nvSpPr>
          <p:spPr>
            <a:xfrm>
              <a:off x="6636075" y="528466"/>
              <a:ext cx="583452" cy="325190"/>
            </a:xfrm>
            <a:custGeom>
              <a:avLst/>
              <a:gdLst/>
              <a:ahLst/>
              <a:cxnLst/>
              <a:rect l="l" t="t" r="r" b="b"/>
              <a:pathLst>
                <a:path w="19022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6"/>
            <p:cNvSpPr/>
            <p:nvPr/>
          </p:nvSpPr>
          <p:spPr>
            <a:xfrm>
              <a:off x="7219037" y="528466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6"/>
            <p:cNvSpPr/>
            <p:nvPr/>
          </p:nvSpPr>
          <p:spPr>
            <a:xfrm>
              <a:off x="7785834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1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2" name="Google Shape;652;p16"/>
            <p:cNvGrpSpPr/>
            <p:nvPr/>
          </p:nvGrpSpPr>
          <p:grpSpPr>
            <a:xfrm rot="29908">
              <a:off x="190089" y="33114"/>
              <a:ext cx="8763986" cy="537311"/>
              <a:chOff x="190096" y="10"/>
              <a:chExt cx="8763655" cy="537290"/>
            </a:xfrm>
          </p:grpSpPr>
          <p:sp>
            <p:nvSpPr>
              <p:cNvPr id="653" name="Google Shape;653;p16"/>
              <p:cNvSpPr/>
              <p:nvPr/>
            </p:nvSpPr>
            <p:spPr>
              <a:xfrm>
                <a:off x="190096" y="10"/>
                <a:ext cx="8763655" cy="537290"/>
              </a:xfrm>
              <a:custGeom>
                <a:avLst/>
                <a:gdLst/>
                <a:ahLst/>
                <a:cxnLst/>
                <a:rect l="l" t="t" r="r" b="b"/>
                <a:pathLst>
                  <a:path w="285717" h="17517" extrusionOk="0">
                    <a:moveTo>
                      <a:pt x="285455" y="1"/>
                    </a:moveTo>
                    <a:lnTo>
                      <a:pt x="0" y="6974"/>
                    </a:lnTo>
                    <a:lnTo>
                      <a:pt x="262" y="17517"/>
                    </a:lnTo>
                    <a:lnTo>
                      <a:pt x="285716" y="10544"/>
                    </a:lnTo>
                    <a:lnTo>
                      <a:pt x="2854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16"/>
              <p:cNvSpPr/>
              <p:nvPr/>
            </p:nvSpPr>
            <p:spPr>
              <a:xfrm>
                <a:off x="819250" y="191467"/>
                <a:ext cx="591335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9" h="10455" extrusionOk="0">
                    <a:moveTo>
                      <a:pt x="9503" y="0"/>
                    </a:moveTo>
                    <a:lnTo>
                      <a:pt x="0" y="230"/>
                    </a:lnTo>
                    <a:lnTo>
                      <a:pt x="9703" y="10454"/>
                    </a:lnTo>
                    <a:lnTo>
                      <a:pt x="19279" y="1022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6"/>
              <p:cNvSpPr/>
              <p:nvPr/>
            </p:nvSpPr>
            <p:spPr>
              <a:xfrm>
                <a:off x="236411" y="205730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extrusionOk="0">
                    <a:moveTo>
                      <a:pt x="9504" y="1"/>
                    </a:moveTo>
                    <a:lnTo>
                      <a:pt x="1" y="230"/>
                    </a:lnTo>
                    <a:lnTo>
                      <a:pt x="9703" y="10455"/>
                    </a:lnTo>
                    <a:lnTo>
                      <a:pt x="19279" y="10220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6"/>
              <p:cNvSpPr/>
              <p:nvPr/>
            </p:nvSpPr>
            <p:spPr>
              <a:xfrm>
                <a:off x="1402212" y="177174"/>
                <a:ext cx="59121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55" extrusionOk="0">
                    <a:moveTo>
                      <a:pt x="9499" y="1"/>
                    </a:moveTo>
                    <a:lnTo>
                      <a:pt x="1" y="230"/>
                    </a:lnTo>
                    <a:lnTo>
                      <a:pt x="9697" y="10455"/>
                    </a:lnTo>
                    <a:lnTo>
                      <a:pt x="19274" y="10225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6"/>
              <p:cNvSpPr/>
              <p:nvPr/>
            </p:nvSpPr>
            <p:spPr>
              <a:xfrm>
                <a:off x="1985051" y="162911"/>
                <a:ext cx="591212" cy="320865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61" extrusionOk="0">
                    <a:moveTo>
                      <a:pt x="9499" y="0"/>
                    </a:moveTo>
                    <a:lnTo>
                      <a:pt x="0" y="236"/>
                    </a:lnTo>
                    <a:lnTo>
                      <a:pt x="9697" y="10461"/>
                    </a:lnTo>
                    <a:lnTo>
                      <a:pt x="19274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16"/>
              <p:cNvSpPr/>
              <p:nvPr/>
            </p:nvSpPr>
            <p:spPr>
              <a:xfrm>
                <a:off x="2567859" y="148618"/>
                <a:ext cx="591182" cy="320896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62" extrusionOk="0">
                    <a:moveTo>
                      <a:pt x="9499" y="1"/>
                    </a:moveTo>
                    <a:lnTo>
                      <a:pt x="1" y="237"/>
                    </a:lnTo>
                    <a:lnTo>
                      <a:pt x="9702" y="10461"/>
                    </a:lnTo>
                    <a:lnTo>
                      <a:pt x="19273" y="10225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16"/>
              <p:cNvSpPr/>
              <p:nvPr/>
            </p:nvSpPr>
            <p:spPr>
              <a:xfrm>
                <a:off x="3134503" y="134846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extrusionOk="0">
                    <a:moveTo>
                      <a:pt x="9504" y="1"/>
                    </a:moveTo>
                    <a:lnTo>
                      <a:pt x="0" y="230"/>
                    </a:lnTo>
                    <a:lnTo>
                      <a:pt x="9702" y="10455"/>
                    </a:lnTo>
                    <a:lnTo>
                      <a:pt x="19279" y="10220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6"/>
              <p:cNvSpPr/>
              <p:nvPr/>
            </p:nvSpPr>
            <p:spPr>
              <a:xfrm>
                <a:off x="3718752" y="120583"/>
                <a:ext cx="591366" cy="320712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6" extrusionOk="0">
                    <a:moveTo>
                      <a:pt x="9504" y="0"/>
                    </a:moveTo>
                    <a:lnTo>
                      <a:pt x="0" y="231"/>
                    </a:lnTo>
                    <a:lnTo>
                      <a:pt x="9703" y="10456"/>
                    </a:lnTo>
                    <a:lnTo>
                      <a:pt x="19279" y="1022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6"/>
              <p:cNvSpPr/>
              <p:nvPr/>
            </p:nvSpPr>
            <p:spPr>
              <a:xfrm>
                <a:off x="4306867" y="106290"/>
                <a:ext cx="591182" cy="320742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7" extrusionOk="0">
                    <a:moveTo>
                      <a:pt x="9498" y="1"/>
                    </a:moveTo>
                    <a:lnTo>
                      <a:pt x="1" y="232"/>
                    </a:lnTo>
                    <a:lnTo>
                      <a:pt x="9697" y="10456"/>
                    </a:lnTo>
                    <a:lnTo>
                      <a:pt x="19273" y="10220"/>
                    </a:lnTo>
                    <a:lnTo>
                      <a:pt x="949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6"/>
              <p:cNvSpPr/>
              <p:nvPr/>
            </p:nvSpPr>
            <p:spPr>
              <a:xfrm>
                <a:off x="4889675" y="92058"/>
                <a:ext cx="59121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55" extrusionOk="0">
                    <a:moveTo>
                      <a:pt x="9499" y="1"/>
                    </a:moveTo>
                    <a:lnTo>
                      <a:pt x="0" y="230"/>
                    </a:lnTo>
                    <a:lnTo>
                      <a:pt x="9698" y="10455"/>
                    </a:lnTo>
                    <a:lnTo>
                      <a:pt x="19274" y="10219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6"/>
              <p:cNvSpPr/>
              <p:nvPr/>
            </p:nvSpPr>
            <p:spPr>
              <a:xfrm>
                <a:off x="5456288" y="78102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extrusionOk="0">
                    <a:moveTo>
                      <a:pt x="9504" y="0"/>
                    </a:moveTo>
                    <a:lnTo>
                      <a:pt x="1" y="230"/>
                    </a:lnTo>
                    <a:lnTo>
                      <a:pt x="9703" y="10454"/>
                    </a:lnTo>
                    <a:lnTo>
                      <a:pt x="19279" y="1022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6"/>
              <p:cNvSpPr/>
              <p:nvPr/>
            </p:nvSpPr>
            <p:spPr>
              <a:xfrm>
                <a:off x="6040569" y="63809"/>
                <a:ext cx="591182" cy="320742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7" extrusionOk="0">
                    <a:moveTo>
                      <a:pt x="9504" y="1"/>
                    </a:moveTo>
                    <a:lnTo>
                      <a:pt x="1" y="232"/>
                    </a:lnTo>
                    <a:lnTo>
                      <a:pt x="9702" y="10456"/>
                    </a:lnTo>
                    <a:lnTo>
                      <a:pt x="19273" y="10225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16"/>
              <p:cNvSpPr/>
              <p:nvPr/>
            </p:nvSpPr>
            <p:spPr>
              <a:xfrm>
                <a:off x="6628530" y="49546"/>
                <a:ext cx="591366" cy="320712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6" extrusionOk="0">
                    <a:moveTo>
                      <a:pt x="9504" y="0"/>
                    </a:moveTo>
                    <a:lnTo>
                      <a:pt x="0" y="231"/>
                    </a:lnTo>
                    <a:lnTo>
                      <a:pt x="9702" y="10456"/>
                    </a:lnTo>
                    <a:lnTo>
                      <a:pt x="19279" y="1022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16"/>
              <p:cNvSpPr/>
              <p:nvPr/>
            </p:nvSpPr>
            <p:spPr>
              <a:xfrm>
                <a:off x="7211491" y="35314"/>
                <a:ext cx="59118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5" extrusionOk="0">
                    <a:moveTo>
                      <a:pt x="9499" y="0"/>
                    </a:moveTo>
                    <a:lnTo>
                      <a:pt x="1" y="230"/>
                    </a:lnTo>
                    <a:lnTo>
                      <a:pt x="9697" y="10454"/>
                    </a:lnTo>
                    <a:lnTo>
                      <a:pt x="19273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16"/>
              <p:cNvSpPr/>
              <p:nvPr/>
            </p:nvSpPr>
            <p:spPr>
              <a:xfrm>
                <a:off x="7778135" y="21327"/>
                <a:ext cx="591151" cy="320896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0462" extrusionOk="0">
                    <a:moveTo>
                      <a:pt x="9504" y="1"/>
                    </a:moveTo>
                    <a:lnTo>
                      <a:pt x="0" y="237"/>
                    </a:lnTo>
                    <a:lnTo>
                      <a:pt x="9702" y="10461"/>
                    </a:lnTo>
                    <a:lnTo>
                      <a:pt x="19273" y="10225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16"/>
              <p:cNvSpPr/>
              <p:nvPr/>
            </p:nvSpPr>
            <p:spPr>
              <a:xfrm>
                <a:off x="8362385" y="7064"/>
                <a:ext cx="591212" cy="320865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61" extrusionOk="0">
                    <a:moveTo>
                      <a:pt x="9499" y="0"/>
                    </a:moveTo>
                    <a:lnTo>
                      <a:pt x="0" y="236"/>
                    </a:lnTo>
                    <a:lnTo>
                      <a:pt x="9703" y="10461"/>
                    </a:lnTo>
                    <a:lnTo>
                      <a:pt x="19274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9" name="Google Shape;669;p16"/>
            <p:cNvSpPr/>
            <p:nvPr/>
          </p:nvSpPr>
          <p:spPr>
            <a:xfrm>
              <a:off x="8370237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2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6"/>
            <p:cNvSpPr/>
            <p:nvPr/>
          </p:nvSpPr>
          <p:spPr>
            <a:xfrm>
              <a:off x="195709" y="530736"/>
              <a:ext cx="8758195" cy="31"/>
            </a:xfrm>
            <a:custGeom>
              <a:avLst/>
              <a:gdLst/>
              <a:ahLst/>
              <a:cxnLst/>
              <a:rect l="l" t="t" r="r" b="b"/>
              <a:pathLst>
                <a:path w="285539" h="1" fill="none" extrusionOk="0">
                  <a:moveTo>
                    <a:pt x="0" y="0"/>
                  </a:moveTo>
                  <a:lnTo>
                    <a:pt x="285538" y="0"/>
                  </a:lnTo>
                </a:path>
              </a:pathLst>
            </a:custGeom>
            <a:noFill/>
            <a:ln w="6150" cap="flat" cmpd="sng">
              <a:solidFill>
                <a:srgbClr val="171717"/>
              </a:solidFill>
              <a:prstDash val="solid"/>
              <a:miter lim="12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6"/>
            <p:cNvSpPr/>
            <p:nvPr/>
          </p:nvSpPr>
          <p:spPr>
            <a:xfrm>
              <a:off x="195709" y="207663"/>
              <a:ext cx="499164" cy="645994"/>
            </a:xfrm>
            <a:custGeom>
              <a:avLst/>
              <a:gdLst/>
              <a:ahLst/>
              <a:cxnLst/>
              <a:rect l="l" t="t" r="r" b="b"/>
              <a:pathLst>
                <a:path w="16274" h="21061" extrusionOk="0">
                  <a:moveTo>
                    <a:pt x="0" y="0"/>
                  </a:moveTo>
                  <a:lnTo>
                    <a:pt x="0" y="21060"/>
                  </a:lnTo>
                  <a:lnTo>
                    <a:pt x="16273" y="21060"/>
                  </a:lnTo>
                  <a:lnTo>
                    <a:pt x="835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6"/>
            <p:cNvSpPr/>
            <p:nvPr/>
          </p:nvSpPr>
          <p:spPr>
            <a:xfrm>
              <a:off x="278126" y="284282"/>
              <a:ext cx="54198" cy="54229"/>
            </a:xfrm>
            <a:custGeom>
              <a:avLst/>
              <a:gdLst/>
              <a:ahLst/>
              <a:cxnLst/>
              <a:rect l="l" t="t" r="r" b="b"/>
              <a:pathLst>
                <a:path w="1767" h="1768" extrusionOk="0">
                  <a:moveTo>
                    <a:pt x="884" y="0"/>
                  </a:moveTo>
                  <a:cubicBezTo>
                    <a:pt x="397" y="0"/>
                    <a:pt x="0" y="398"/>
                    <a:pt x="0" y="885"/>
                  </a:cubicBezTo>
                  <a:cubicBezTo>
                    <a:pt x="0" y="1375"/>
                    <a:pt x="397" y="1768"/>
                    <a:pt x="884" y="1768"/>
                  </a:cubicBezTo>
                  <a:cubicBezTo>
                    <a:pt x="1375" y="1768"/>
                    <a:pt x="1767" y="1375"/>
                    <a:pt x="1767" y="885"/>
                  </a:cubicBezTo>
                  <a:cubicBezTo>
                    <a:pt x="1767" y="398"/>
                    <a:pt x="1375" y="0"/>
                    <a:pt x="884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6"/>
            <p:cNvSpPr/>
            <p:nvPr/>
          </p:nvSpPr>
          <p:spPr>
            <a:xfrm>
              <a:off x="285978" y="721519"/>
              <a:ext cx="54198" cy="54198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98" y="1"/>
                    <a:pt x="0" y="398"/>
                    <a:pt x="0" y="884"/>
                  </a:cubicBezTo>
                  <a:cubicBezTo>
                    <a:pt x="0" y="1376"/>
                    <a:pt x="398" y="1767"/>
                    <a:pt x="884" y="1767"/>
                  </a:cubicBezTo>
                  <a:cubicBezTo>
                    <a:pt x="1370" y="1767"/>
                    <a:pt x="1767" y="1376"/>
                    <a:pt x="1767" y="884"/>
                  </a:cubicBezTo>
                  <a:cubicBezTo>
                    <a:pt x="1767" y="398"/>
                    <a:pt x="1370" y="1"/>
                    <a:pt x="88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6"/>
            <p:cNvSpPr/>
            <p:nvPr/>
          </p:nvSpPr>
          <p:spPr>
            <a:xfrm>
              <a:off x="482221" y="721519"/>
              <a:ext cx="54229" cy="54198"/>
            </a:xfrm>
            <a:custGeom>
              <a:avLst/>
              <a:gdLst/>
              <a:ahLst/>
              <a:cxnLst/>
              <a:rect l="l" t="t" r="r" b="b"/>
              <a:pathLst>
                <a:path w="1768" h="1767" extrusionOk="0">
                  <a:moveTo>
                    <a:pt x="884" y="1"/>
                  </a:moveTo>
                  <a:cubicBezTo>
                    <a:pt x="398" y="1"/>
                    <a:pt x="1" y="398"/>
                    <a:pt x="1" y="884"/>
                  </a:cubicBezTo>
                  <a:cubicBezTo>
                    <a:pt x="1" y="1376"/>
                    <a:pt x="398" y="1767"/>
                    <a:pt x="884" y="1767"/>
                  </a:cubicBezTo>
                  <a:cubicBezTo>
                    <a:pt x="1371" y="1767"/>
                    <a:pt x="1767" y="1376"/>
                    <a:pt x="1767" y="884"/>
                  </a:cubicBezTo>
                  <a:cubicBezTo>
                    <a:pt x="1767" y="398"/>
                    <a:pt x="1371" y="1"/>
                    <a:pt x="88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6"/>
            <p:cNvSpPr/>
            <p:nvPr/>
          </p:nvSpPr>
          <p:spPr>
            <a:xfrm>
              <a:off x="195402" y="852675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6"/>
            <p:cNvSpPr/>
            <p:nvPr/>
          </p:nvSpPr>
          <p:spPr>
            <a:xfrm>
              <a:off x="195402" y="852675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7" name="Google Shape;677;p16"/>
          <p:cNvSpPr txBox="1">
            <a:spLocks noGrp="1"/>
          </p:cNvSpPr>
          <p:nvPr>
            <p:ph type="subTitle" idx="1"/>
          </p:nvPr>
        </p:nvSpPr>
        <p:spPr>
          <a:xfrm>
            <a:off x="968538" y="2960038"/>
            <a:ext cx="3023400" cy="9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8" name="Google Shape;678;p16"/>
          <p:cNvSpPr txBox="1">
            <a:spLocks noGrp="1"/>
          </p:cNvSpPr>
          <p:nvPr>
            <p:ph type="title"/>
          </p:nvPr>
        </p:nvSpPr>
        <p:spPr>
          <a:xfrm>
            <a:off x="968538" y="2036713"/>
            <a:ext cx="3023400" cy="9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_1"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0" name="Google Shape;680;p17"/>
          <p:cNvGrpSpPr/>
          <p:nvPr/>
        </p:nvGrpSpPr>
        <p:grpSpPr>
          <a:xfrm>
            <a:off x="187918" y="-4997"/>
            <a:ext cx="8768329" cy="4984347"/>
            <a:chOff x="187918" y="-4997"/>
            <a:chExt cx="8768329" cy="4984347"/>
          </a:xfrm>
        </p:grpSpPr>
        <p:sp>
          <p:nvSpPr>
            <p:cNvPr id="681" name="Google Shape;681;p17"/>
            <p:cNvSpPr/>
            <p:nvPr/>
          </p:nvSpPr>
          <p:spPr>
            <a:xfrm>
              <a:off x="340500" y="662650"/>
              <a:ext cx="8463000" cy="4316700"/>
            </a:xfrm>
            <a:prstGeom prst="roundRect">
              <a:avLst>
                <a:gd name="adj" fmla="val 263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7"/>
            <p:cNvSpPr/>
            <p:nvPr/>
          </p:nvSpPr>
          <p:spPr>
            <a:xfrm>
              <a:off x="195402" y="207509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7"/>
            <p:cNvSpPr/>
            <p:nvPr/>
          </p:nvSpPr>
          <p:spPr>
            <a:xfrm>
              <a:off x="195402" y="207509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7"/>
            <p:cNvSpPr/>
            <p:nvPr/>
          </p:nvSpPr>
          <p:spPr>
            <a:xfrm>
              <a:off x="195709" y="528466"/>
              <a:ext cx="8754637" cy="325190"/>
            </a:xfrm>
            <a:custGeom>
              <a:avLst/>
              <a:gdLst/>
              <a:ahLst/>
              <a:cxnLst/>
              <a:rect l="l" t="t" r="r" b="b"/>
              <a:pathLst>
                <a:path w="285423" h="10602" extrusionOk="0">
                  <a:moveTo>
                    <a:pt x="0" y="0"/>
                  </a:moveTo>
                  <a:lnTo>
                    <a:pt x="0" y="10601"/>
                  </a:lnTo>
                  <a:lnTo>
                    <a:pt x="285423" y="10601"/>
                  </a:lnTo>
                  <a:lnTo>
                    <a:pt x="28542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7"/>
            <p:cNvSpPr/>
            <p:nvPr/>
          </p:nvSpPr>
          <p:spPr>
            <a:xfrm>
              <a:off x="825017" y="528466"/>
              <a:ext cx="583514" cy="325190"/>
            </a:xfrm>
            <a:custGeom>
              <a:avLst/>
              <a:gdLst/>
              <a:ahLst/>
              <a:cxnLst/>
              <a:rect l="l" t="t" r="r" b="b"/>
              <a:pathLst>
                <a:path w="19024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7"/>
            <p:cNvSpPr/>
            <p:nvPr/>
          </p:nvSpPr>
          <p:spPr>
            <a:xfrm>
              <a:off x="242025" y="528466"/>
              <a:ext cx="583514" cy="325190"/>
            </a:xfrm>
            <a:custGeom>
              <a:avLst/>
              <a:gdLst/>
              <a:ahLst/>
              <a:cxnLst/>
              <a:rect l="l" t="t" r="r" b="b"/>
              <a:pathLst>
                <a:path w="19024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7"/>
            <p:cNvSpPr/>
            <p:nvPr/>
          </p:nvSpPr>
          <p:spPr>
            <a:xfrm>
              <a:off x="1407978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7"/>
            <p:cNvSpPr/>
            <p:nvPr/>
          </p:nvSpPr>
          <p:spPr>
            <a:xfrm>
              <a:off x="1990970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2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7"/>
            <p:cNvSpPr/>
            <p:nvPr/>
          </p:nvSpPr>
          <p:spPr>
            <a:xfrm>
              <a:off x="2574116" y="528466"/>
              <a:ext cx="583483" cy="325190"/>
            </a:xfrm>
            <a:custGeom>
              <a:avLst/>
              <a:gdLst/>
              <a:ahLst/>
              <a:cxnLst/>
              <a:rect l="l" t="t" r="r" b="b"/>
              <a:pathLst>
                <a:path w="19023" h="10602" extrusionOk="0">
                  <a:moveTo>
                    <a:pt x="9447" y="0"/>
                  </a:moveTo>
                  <a:lnTo>
                    <a:pt x="0" y="10601"/>
                  </a:lnTo>
                  <a:lnTo>
                    <a:pt x="9503" y="10601"/>
                  </a:lnTo>
                  <a:lnTo>
                    <a:pt x="190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7"/>
            <p:cNvSpPr/>
            <p:nvPr/>
          </p:nvSpPr>
          <p:spPr>
            <a:xfrm>
              <a:off x="3140913" y="528313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7"/>
            <p:cNvSpPr/>
            <p:nvPr/>
          </p:nvSpPr>
          <p:spPr>
            <a:xfrm>
              <a:off x="3725316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7"/>
            <p:cNvSpPr/>
            <p:nvPr/>
          </p:nvSpPr>
          <p:spPr>
            <a:xfrm>
              <a:off x="4313431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2" y="0"/>
                  </a:moveTo>
                  <a:lnTo>
                    <a:pt x="0" y="10601"/>
                  </a:lnTo>
                  <a:lnTo>
                    <a:pt x="9510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7"/>
            <p:cNvSpPr/>
            <p:nvPr/>
          </p:nvSpPr>
          <p:spPr>
            <a:xfrm>
              <a:off x="4896607" y="528466"/>
              <a:ext cx="583452" cy="325190"/>
            </a:xfrm>
            <a:custGeom>
              <a:avLst/>
              <a:gdLst/>
              <a:ahLst/>
              <a:cxnLst/>
              <a:rect l="l" t="t" r="r" b="b"/>
              <a:pathLst>
                <a:path w="19022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3" y="10601"/>
                  </a:lnTo>
                  <a:lnTo>
                    <a:pt x="1902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7"/>
            <p:cNvSpPr/>
            <p:nvPr/>
          </p:nvSpPr>
          <p:spPr>
            <a:xfrm>
              <a:off x="5463374" y="528313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7"/>
            <p:cNvSpPr/>
            <p:nvPr/>
          </p:nvSpPr>
          <p:spPr>
            <a:xfrm>
              <a:off x="6047777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7"/>
            <p:cNvSpPr/>
            <p:nvPr/>
          </p:nvSpPr>
          <p:spPr>
            <a:xfrm>
              <a:off x="6636075" y="528466"/>
              <a:ext cx="583452" cy="325190"/>
            </a:xfrm>
            <a:custGeom>
              <a:avLst/>
              <a:gdLst/>
              <a:ahLst/>
              <a:cxnLst/>
              <a:rect l="l" t="t" r="r" b="b"/>
              <a:pathLst>
                <a:path w="19022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7"/>
            <p:cNvSpPr/>
            <p:nvPr/>
          </p:nvSpPr>
          <p:spPr>
            <a:xfrm>
              <a:off x="7219037" y="528466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7"/>
            <p:cNvSpPr/>
            <p:nvPr/>
          </p:nvSpPr>
          <p:spPr>
            <a:xfrm>
              <a:off x="7785834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1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9" name="Google Shape;699;p17"/>
            <p:cNvGrpSpPr/>
            <p:nvPr/>
          </p:nvGrpSpPr>
          <p:grpSpPr>
            <a:xfrm rot="29908">
              <a:off x="190089" y="33114"/>
              <a:ext cx="8763986" cy="537311"/>
              <a:chOff x="190096" y="10"/>
              <a:chExt cx="8763655" cy="537290"/>
            </a:xfrm>
          </p:grpSpPr>
          <p:sp>
            <p:nvSpPr>
              <p:cNvPr id="700" name="Google Shape;700;p17"/>
              <p:cNvSpPr/>
              <p:nvPr/>
            </p:nvSpPr>
            <p:spPr>
              <a:xfrm>
                <a:off x="190096" y="10"/>
                <a:ext cx="8763655" cy="537290"/>
              </a:xfrm>
              <a:custGeom>
                <a:avLst/>
                <a:gdLst/>
                <a:ahLst/>
                <a:cxnLst/>
                <a:rect l="l" t="t" r="r" b="b"/>
                <a:pathLst>
                  <a:path w="285717" h="17517" extrusionOk="0">
                    <a:moveTo>
                      <a:pt x="285455" y="1"/>
                    </a:moveTo>
                    <a:lnTo>
                      <a:pt x="0" y="6974"/>
                    </a:lnTo>
                    <a:lnTo>
                      <a:pt x="262" y="17517"/>
                    </a:lnTo>
                    <a:lnTo>
                      <a:pt x="285716" y="10544"/>
                    </a:lnTo>
                    <a:lnTo>
                      <a:pt x="2854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17"/>
              <p:cNvSpPr/>
              <p:nvPr/>
            </p:nvSpPr>
            <p:spPr>
              <a:xfrm>
                <a:off x="819250" y="191467"/>
                <a:ext cx="591335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9" h="10455" extrusionOk="0">
                    <a:moveTo>
                      <a:pt x="9503" y="0"/>
                    </a:moveTo>
                    <a:lnTo>
                      <a:pt x="0" y="230"/>
                    </a:lnTo>
                    <a:lnTo>
                      <a:pt x="9703" y="10454"/>
                    </a:lnTo>
                    <a:lnTo>
                      <a:pt x="19279" y="1022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17"/>
              <p:cNvSpPr/>
              <p:nvPr/>
            </p:nvSpPr>
            <p:spPr>
              <a:xfrm>
                <a:off x="236411" y="205730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extrusionOk="0">
                    <a:moveTo>
                      <a:pt x="9504" y="1"/>
                    </a:moveTo>
                    <a:lnTo>
                      <a:pt x="1" y="230"/>
                    </a:lnTo>
                    <a:lnTo>
                      <a:pt x="9703" y="10455"/>
                    </a:lnTo>
                    <a:lnTo>
                      <a:pt x="19279" y="10220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17"/>
              <p:cNvSpPr/>
              <p:nvPr/>
            </p:nvSpPr>
            <p:spPr>
              <a:xfrm>
                <a:off x="1402212" y="177174"/>
                <a:ext cx="59121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55" extrusionOk="0">
                    <a:moveTo>
                      <a:pt x="9499" y="1"/>
                    </a:moveTo>
                    <a:lnTo>
                      <a:pt x="1" y="230"/>
                    </a:lnTo>
                    <a:lnTo>
                      <a:pt x="9697" y="10455"/>
                    </a:lnTo>
                    <a:lnTo>
                      <a:pt x="19274" y="10225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17"/>
              <p:cNvSpPr/>
              <p:nvPr/>
            </p:nvSpPr>
            <p:spPr>
              <a:xfrm>
                <a:off x="1985051" y="162911"/>
                <a:ext cx="591212" cy="320865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61" extrusionOk="0">
                    <a:moveTo>
                      <a:pt x="9499" y="0"/>
                    </a:moveTo>
                    <a:lnTo>
                      <a:pt x="0" y="236"/>
                    </a:lnTo>
                    <a:lnTo>
                      <a:pt x="9697" y="10461"/>
                    </a:lnTo>
                    <a:lnTo>
                      <a:pt x="19274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17"/>
              <p:cNvSpPr/>
              <p:nvPr/>
            </p:nvSpPr>
            <p:spPr>
              <a:xfrm>
                <a:off x="2567859" y="148618"/>
                <a:ext cx="591182" cy="320896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62" extrusionOk="0">
                    <a:moveTo>
                      <a:pt x="9499" y="1"/>
                    </a:moveTo>
                    <a:lnTo>
                      <a:pt x="1" y="237"/>
                    </a:lnTo>
                    <a:lnTo>
                      <a:pt x="9702" y="10461"/>
                    </a:lnTo>
                    <a:lnTo>
                      <a:pt x="19273" y="10225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17"/>
              <p:cNvSpPr/>
              <p:nvPr/>
            </p:nvSpPr>
            <p:spPr>
              <a:xfrm>
                <a:off x="3134503" y="134846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extrusionOk="0">
                    <a:moveTo>
                      <a:pt x="9504" y="1"/>
                    </a:moveTo>
                    <a:lnTo>
                      <a:pt x="0" y="230"/>
                    </a:lnTo>
                    <a:lnTo>
                      <a:pt x="9702" y="10455"/>
                    </a:lnTo>
                    <a:lnTo>
                      <a:pt x="19279" y="10220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17"/>
              <p:cNvSpPr/>
              <p:nvPr/>
            </p:nvSpPr>
            <p:spPr>
              <a:xfrm>
                <a:off x="3718752" y="120583"/>
                <a:ext cx="591366" cy="320712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6" extrusionOk="0">
                    <a:moveTo>
                      <a:pt x="9504" y="0"/>
                    </a:moveTo>
                    <a:lnTo>
                      <a:pt x="0" y="231"/>
                    </a:lnTo>
                    <a:lnTo>
                      <a:pt x="9703" y="10456"/>
                    </a:lnTo>
                    <a:lnTo>
                      <a:pt x="19279" y="1022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17"/>
              <p:cNvSpPr/>
              <p:nvPr/>
            </p:nvSpPr>
            <p:spPr>
              <a:xfrm>
                <a:off x="4306867" y="106290"/>
                <a:ext cx="591182" cy="320742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7" extrusionOk="0">
                    <a:moveTo>
                      <a:pt x="9498" y="1"/>
                    </a:moveTo>
                    <a:lnTo>
                      <a:pt x="1" y="232"/>
                    </a:lnTo>
                    <a:lnTo>
                      <a:pt x="9697" y="10456"/>
                    </a:lnTo>
                    <a:lnTo>
                      <a:pt x="19273" y="10220"/>
                    </a:lnTo>
                    <a:lnTo>
                      <a:pt x="949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17"/>
              <p:cNvSpPr/>
              <p:nvPr/>
            </p:nvSpPr>
            <p:spPr>
              <a:xfrm>
                <a:off x="4889675" y="92058"/>
                <a:ext cx="59121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55" extrusionOk="0">
                    <a:moveTo>
                      <a:pt x="9499" y="1"/>
                    </a:moveTo>
                    <a:lnTo>
                      <a:pt x="0" y="230"/>
                    </a:lnTo>
                    <a:lnTo>
                      <a:pt x="9698" y="10455"/>
                    </a:lnTo>
                    <a:lnTo>
                      <a:pt x="19274" y="10219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17"/>
              <p:cNvSpPr/>
              <p:nvPr/>
            </p:nvSpPr>
            <p:spPr>
              <a:xfrm>
                <a:off x="5456288" y="78102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extrusionOk="0">
                    <a:moveTo>
                      <a:pt x="9504" y="0"/>
                    </a:moveTo>
                    <a:lnTo>
                      <a:pt x="1" y="230"/>
                    </a:lnTo>
                    <a:lnTo>
                      <a:pt x="9703" y="10454"/>
                    </a:lnTo>
                    <a:lnTo>
                      <a:pt x="19279" y="1022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17"/>
              <p:cNvSpPr/>
              <p:nvPr/>
            </p:nvSpPr>
            <p:spPr>
              <a:xfrm>
                <a:off x="6040569" y="63809"/>
                <a:ext cx="591182" cy="320742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7" extrusionOk="0">
                    <a:moveTo>
                      <a:pt x="9504" y="1"/>
                    </a:moveTo>
                    <a:lnTo>
                      <a:pt x="1" y="232"/>
                    </a:lnTo>
                    <a:lnTo>
                      <a:pt x="9702" y="10456"/>
                    </a:lnTo>
                    <a:lnTo>
                      <a:pt x="19273" y="10225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17"/>
              <p:cNvSpPr/>
              <p:nvPr/>
            </p:nvSpPr>
            <p:spPr>
              <a:xfrm>
                <a:off x="6628530" y="49546"/>
                <a:ext cx="591366" cy="320712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6" extrusionOk="0">
                    <a:moveTo>
                      <a:pt x="9504" y="0"/>
                    </a:moveTo>
                    <a:lnTo>
                      <a:pt x="0" y="231"/>
                    </a:lnTo>
                    <a:lnTo>
                      <a:pt x="9702" y="10456"/>
                    </a:lnTo>
                    <a:lnTo>
                      <a:pt x="19279" y="1022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17"/>
              <p:cNvSpPr/>
              <p:nvPr/>
            </p:nvSpPr>
            <p:spPr>
              <a:xfrm>
                <a:off x="7211491" y="35314"/>
                <a:ext cx="59118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5" extrusionOk="0">
                    <a:moveTo>
                      <a:pt x="9499" y="0"/>
                    </a:moveTo>
                    <a:lnTo>
                      <a:pt x="1" y="230"/>
                    </a:lnTo>
                    <a:lnTo>
                      <a:pt x="9697" y="10454"/>
                    </a:lnTo>
                    <a:lnTo>
                      <a:pt x="19273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17"/>
              <p:cNvSpPr/>
              <p:nvPr/>
            </p:nvSpPr>
            <p:spPr>
              <a:xfrm>
                <a:off x="7778135" y="21327"/>
                <a:ext cx="591151" cy="320896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0462" extrusionOk="0">
                    <a:moveTo>
                      <a:pt x="9504" y="1"/>
                    </a:moveTo>
                    <a:lnTo>
                      <a:pt x="0" y="237"/>
                    </a:lnTo>
                    <a:lnTo>
                      <a:pt x="9702" y="10461"/>
                    </a:lnTo>
                    <a:lnTo>
                      <a:pt x="19273" y="10225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17"/>
              <p:cNvSpPr/>
              <p:nvPr/>
            </p:nvSpPr>
            <p:spPr>
              <a:xfrm>
                <a:off x="8362385" y="7064"/>
                <a:ext cx="591212" cy="320865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61" extrusionOk="0">
                    <a:moveTo>
                      <a:pt x="9499" y="0"/>
                    </a:moveTo>
                    <a:lnTo>
                      <a:pt x="0" y="236"/>
                    </a:lnTo>
                    <a:lnTo>
                      <a:pt x="9703" y="10461"/>
                    </a:lnTo>
                    <a:lnTo>
                      <a:pt x="19274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16" name="Google Shape;716;p17"/>
            <p:cNvSpPr/>
            <p:nvPr/>
          </p:nvSpPr>
          <p:spPr>
            <a:xfrm>
              <a:off x="8370237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2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195709" y="530736"/>
              <a:ext cx="8758195" cy="31"/>
            </a:xfrm>
            <a:custGeom>
              <a:avLst/>
              <a:gdLst/>
              <a:ahLst/>
              <a:cxnLst/>
              <a:rect l="l" t="t" r="r" b="b"/>
              <a:pathLst>
                <a:path w="285539" h="1" fill="none" extrusionOk="0">
                  <a:moveTo>
                    <a:pt x="0" y="0"/>
                  </a:moveTo>
                  <a:lnTo>
                    <a:pt x="285538" y="0"/>
                  </a:lnTo>
                </a:path>
              </a:pathLst>
            </a:custGeom>
            <a:noFill/>
            <a:ln w="6150" cap="flat" cmpd="sng">
              <a:solidFill>
                <a:srgbClr val="171717"/>
              </a:solidFill>
              <a:prstDash val="solid"/>
              <a:miter lim="12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195709" y="207663"/>
              <a:ext cx="499164" cy="645994"/>
            </a:xfrm>
            <a:custGeom>
              <a:avLst/>
              <a:gdLst/>
              <a:ahLst/>
              <a:cxnLst/>
              <a:rect l="l" t="t" r="r" b="b"/>
              <a:pathLst>
                <a:path w="16274" h="21061" extrusionOk="0">
                  <a:moveTo>
                    <a:pt x="0" y="0"/>
                  </a:moveTo>
                  <a:lnTo>
                    <a:pt x="0" y="21060"/>
                  </a:lnTo>
                  <a:lnTo>
                    <a:pt x="16273" y="21060"/>
                  </a:lnTo>
                  <a:lnTo>
                    <a:pt x="835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278126" y="284282"/>
              <a:ext cx="54198" cy="54229"/>
            </a:xfrm>
            <a:custGeom>
              <a:avLst/>
              <a:gdLst/>
              <a:ahLst/>
              <a:cxnLst/>
              <a:rect l="l" t="t" r="r" b="b"/>
              <a:pathLst>
                <a:path w="1767" h="1768" extrusionOk="0">
                  <a:moveTo>
                    <a:pt x="884" y="0"/>
                  </a:moveTo>
                  <a:cubicBezTo>
                    <a:pt x="397" y="0"/>
                    <a:pt x="0" y="398"/>
                    <a:pt x="0" y="885"/>
                  </a:cubicBezTo>
                  <a:cubicBezTo>
                    <a:pt x="0" y="1375"/>
                    <a:pt x="397" y="1768"/>
                    <a:pt x="884" y="1768"/>
                  </a:cubicBezTo>
                  <a:cubicBezTo>
                    <a:pt x="1375" y="1768"/>
                    <a:pt x="1767" y="1375"/>
                    <a:pt x="1767" y="885"/>
                  </a:cubicBezTo>
                  <a:cubicBezTo>
                    <a:pt x="1767" y="398"/>
                    <a:pt x="1375" y="0"/>
                    <a:pt x="884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285978" y="721519"/>
              <a:ext cx="54198" cy="54198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98" y="1"/>
                    <a:pt x="0" y="398"/>
                    <a:pt x="0" y="884"/>
                  </a:cubicBezTo>
                  <a:cubicBezTo>
                    <a:pt x="0" y="1376"/>
                    <a:pt x="398" y="1767"/>
                    <a:pt x="884" y="1767"/>
                  </a:cubicBezTo>
                  <a:cubicBezTo>
                    <a:pt x="1370" y="1767"/>
                    <a:pt x="1767" y="1376"/>
                    <a:pt x="1767" y="884"/>
                  </a:cubicBezTo>
                  <a:cubicBezTo>
                    <a:pt x="1767" y="398"/>
                    <a:pt x="1370" y="1"/>
                    <a:pt x="88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482221" y="721519"/>
              <a:ext cx="54229" cy="54198"/>
            </a:xfrm>
            <a:custGeom>
              <a:avLst/>
              <a:gdLst/>
              <a:ahLst/>
              <a:cxnLst/>
              <a:rect l="l" t="t" r="r" b="b"/>
              <a:pathLst>
                <a:path w="1768" h="1767" extrusionOk="0">
                  <a:moveTo>
                    <a:pt x="884" y="1"/>
                  </a:moveTo>
                  <a:cubicBezTo>
                    <a:pt x="398" y="1"/>
                    <a:pt x="1" y="398"/>
                    <a:pt x="1" y="884"/>
                  </a:cubicBezTo>
                  <a:cubicBezTo>
                    <a:pt x="1" y="1376"/>
                    <a:pt x="398" y="1767"/>
                    <a:pt x="884" y="1767"/>
                  </a:cubicBezTo>
                  <a:cubicBezTo>
                    <a:pt x="1371" y="1767"/>
                    <a:pt x="1767" y="1376"/>
                    <a:pt x="1767" y="884"/>
                  </a:cubicBezTo>
                  <a:cubicBezTo>
                    <a:pt x="1767" y="398"/>
                    <a:pt x="1371" y="1"/>
                    <a:pt x="88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195402" y="852675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195402" y="852675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4" name="Google Shape;724;p17"/>
          <p:cNvSpPr txBox="1">
            <a:spLocks noGrp="1"/>
          </p:cNvSpPr>
          <p:nvPr>
            <p:ph type="subTitle" idx="1"/>
          </p:nvPr>
        </p:nvSpPr>
        <p:spPr>
          <a:xfrm>
            <a:off x="1704000" y="4035800"/>
            <a:ext cx="5736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5" name="Google Shape;725;p17"/>
          <p:cNvSpPr txBox="1">
            <a:spLocks noGrp="1"/>
          </p:cNvSpPr>
          <p:nvPr>
            <p:ph type="title"/>
          </p:nvPr>
        </p:nvSpPr>
        <p:spPr>
          <a:xfrm>
            <a:off x="720000" y="103971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i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_1_1"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" name="Google Shape;727;p18"/>
          <p:cNvGrpSpPr/>
          <p:nvPr/>
        </p:nvGrpSpPr>
        <p:grpSpPr>
          <a:xfrm>
            <a:off x="187918" y="-4997"/>
            <a:ext cx="8768329" cy="4984347"/>
            <a:chOff x="187918" y="-4997"/>
            <a:chExt cx="8768329" cy="4984347"/>
          </a:xfrm>
        </p:grpSpPr>
        <p:sp>
          <p:nvSpPr>
            <p:cNvPr id="728" name="Google Shape;728;p18"/>
            <p:cNvSpPr/>
            <p:nvPr/>
          </p:nvSpPr>
          <p:spPr>
            <a:xfrm>
              <a:off x="340500" y="662650"/>
              <a:ext cx="8463000" cy="4316700"/>
            </a:xfrm>
            <a:prstGeom prst="roundRect">
              <a:avLst>
                <a:gd name="adj" fmla="val 263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8"/>
            <p:cNvSpPr/>
            <p:nvPr/>
          </p:nvSpPr>
          <p:spPr>
            <a:xfrm>
              <a:off x="195402" y="207509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8"/>
            <p:cNvSpPr/>
            <p:nvPr/>
          </p:nvSpPr>
          <p:spPr>
            <a:xfrm>
              <a:off x="195402" y="207509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8"/>
            <p:cNvSpPr/>
            <p:nvPr/>
          </p:nvSpPr>
          <p:spPr>
            <a:xfrm>
              <a:off x="195709" y="528466"/>
              <a:ext cx="8754637" cy="325190"/>
            </a:xfrm>
            <a:custGeom>
              <a:avLst/>
              <a:gdLst/>
              <a:ahLst/>
              <a:cxnLst/>
              <a:rect l="l" t="t" r="r" b="b"/>
              <a:pathLst>
                <a:path w="285423" h="10602" extrusionOk="0">
                  <a:moveTo>
                    <a:pt x="0" y="0"/>
                  </a:moveTo>
                  <a:lnTo>
                    <a:pt x="0" y="10601"/>
                  </a:lnTo>
                  <a:lnTo>
                    <a:pt x="285423" y="10601"/>
                  </a:lnTo>
                  <a:lnTo>
                    <a:pt x="28542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8"/>
            <p:cNvSpPr/>
            <p:nvPr/>
          </p:nvSpPr>
          <p:spPr>
            <a:xfrm>
              <a:off x="825017" y="528466"/>
              <a:ext cx="583514" cy="325190"/>
            </a:xfrm>
            <a:custGeom>
              <a:avLst/>
              <a:gdLst/>
              <a:ahLst/>
              <a:cxnLst/>
              <a:rect l="l" t="t" r="r" b="b"/>
              <a:pathLst>
                <a:path w="19024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8"/>
            <p:cNvSpPr/>
            <p:nvPr/>
          </p:nvSpPr>
          <p:spPr>
            <a:xfrm>
              <a:off x="242025" y="528466"/>
              <a:ext cx="583514" cy="325190"/>
            </a:xfrm>
            <a:custGeom>
              <a:avLst/>
              <a:gdLst/>
              <a:ahLst/>
              <a:cxnLst/>
              <a:rect l="l" t="t" r="r" b="b"/>
              <a:pathLst>
                <a:path w="19024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8"/>
            <p:cNvSpPr/>
            <p:nvPr/>
          </p:nvSpPr>
          <p:spPr>
            <a:xfrm>
              <a:off x="1407978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8"/>
            <p:cNvSpPr/>
            <p:nvPr/>
          </p:nvSpPr>
          <p:spPr>
            <a:xfrm>
              <a:off x="1990970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2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8"/>
            <p:cNvSpPr/>
            <p:nvPr/>
          </p:nvSpPr>
          <p:spPr>
            <a:xfrm>
              <a:off x="2574116" y="528466"/>
              <a:ext cx="583483" cy="325190"/>
            </a:xfrm>
            <a:custGeom>
              <a:avLst/>
              <a:gdLst/>
              <a:ahLst/>
              <a:cxnLst/>
              <a:rect l="l" t="t" r="r" b="b"/>
              <a:pathLst>
                <a:path w="19023" h="10602" extrusionOk="0">
                  <a:moveTo>
                    <a:pt x="9447" y="0"/>
                  </a:moveTo>
                  <a:lnTo>
                    <a:pt x="0" y="10601"/>
                  </a:lnTo>
                  <a:lnTo>
                    <a:pt x="9503" y="10601"/>
                  </a:lnTo>
                  <a:lnTo>
                    <a:pt x="190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8"/>
            <p:cNvSpPr/>
            <p:nvPr/>
          </p:nvSpPr>
          <p:spPr>
            <a:xfrm>
              <a:off x="3140913" y="528313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8"/>
            <p:cNvSpPr/>
            <p:nvPr/>
          </p:nvSpPr>
          <p:spPr>
            <a:xfrm>
              <a:off x="3725316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8"/>
            <p:cNvSpPr/>
            <p:nvPr/>
          </p:nvSpPr>
          <p:spPr>
            <a:xfrm>
              <a:off x="4313431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2" y="0"/>
                  </a:moveTo>
                  <a:lnTo>
                    <a:pt x="0" y="10601"/>
                  </a:lnTo>
                  <a:lnTo>
                    <a:pt x="9510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8"/>
            <p:cNvSpPr/>
            <p:nvPr/>
          </p:nvSpPr>
          <p:spPr>
            <a:xfrm>
              <a:off x="4896607" y="528466"/>
              <a:ext cx="583452" cy="325190"/>
            </a:xfrm>
            <a:custGeom>
              <a:avLst/>
              <a:gdLst/>
              <a:ahLst/>
              <a:cxnLst/>
              <a:rect l="l" t="t" r="r" b="b"/>
              <a:pathLst>
                <a:path w="19022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3" y="10601"/>
                  </a:lnTo>
                  <a:lnTo>
                    <a:pt x="1902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8"/>
            <p:cNvSpPr/>
            <p:nvPr/>
          </p:nvSpPr>
          <p:spPr>
            <a:xfrm>
              <a:off x="5463374" y="528313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8"/>
            <p:cNvSpPr/>
            <p:nvPr/>
          </p:nvSpPr>
          <p:spPr>
            <a:xfrm>
              <a:off x="6047777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8"/>
            <p:cNvSpPr/>
            <p:nvPr/>
          </p:nvSpPr>
          <p:spPr>
            <a:xfrm>
              <a:off x="6636075" y="528466"/>
              <a:ext cx="583452" cy="325190"/>
            </a:xfrm>
            <a:custGeom>
              <a:avLst/>
              <a:gdLst/>
              <a:ahLst/>
              <a:cxnLst/>
              <a:rect l="l" t="t" r="r" b="b"/>
              <a:pathLst>
                <a:path w="19022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8"/>
            <p:cNvSpPr/>
            <p:nvPr/>
          </p:nvSpPr>
          <p:spPr>
            <a:xfrm>
              <a:off x="7219037" y="528466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8"/>
            <p:cNvSpPr/>
            <p:nvPr/>
          </p:nvSpPr>
          <p:spPr>
            <a:xfrm>
              <a:off x="7785834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1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46" name="Google Shape;746;p18"/>
            <p:cNvGrpSpPr/>
            <p:nvPr/>
          </p:nvGrpSpPr>
          <p:grpSpPr>
            <a:xfrm rot="29908">
              <a:off x="190089" y="33114"/>
              <a:ext cx="8763986" cy="537311"/>
              <a:chOff x="190096" y="10"/>
              <a:chExt cx="8763655" cy="537290"/>
            </a:xfrm>
          </p:grpSpPr>
          <p:sp>
            <p:nvSpPr>
              <p:cNvPr id="747" name="Google Shape;747;p18"/>
              <p:cNvSpPr/>
              <p:nvPr/>
            </p:nvSpPr>
            <p:spPr>
              <a:xfrm>
                <a:off x="190096" y="10"/>
                <a:ext cx="8763655" cy="537290"/>
              </a:xfrm>
              <a:custGeom>
                <a:avLst/>
                <a:gdLst/>
                <a:ahLst/>
                <a:cxnLst/>
                <a:rect l="l" t="t" r="r" b="b"/>
                <a:pathLst>
                  <a:path w="285717" h="17517" extrusionOk="0">
                    <a:moveTo>
                      <a:pt x="285455" y="1"/>
                    </a:moveTo>
                    <a:lnTo>
                      <a:pt x="0" y="6974"/>
                    </a:lnTo>
                    <a:lnTo>
                      <a:pt x="262" y="17517"/>
                    </a:lnTo>
                    <a:lnTo>
                      <a:pt x="285716" y="10544"/>
                    </a:lnTo>
                    <a:lnTo>
                      <a:pt x="2854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18"/>
              <p:cNvSpPr/>
              <p:nvPr/>
            </p:nvSpPr>
            <p:spPr>
              <a:xfrm>
                <a:off x="819250" y="191467"/>
                <a:ext cx="591335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9" h="10455" extrusionOk="0">
                    <a:moveTo>
                      <a:pt x="9503" y="0"/>
                    </a:moveTo>
                    <a:lnTo>
                      <a:pt x="0" y="230"/>
                    </a:lnTo>
                    <a:lnTo>
                      <a:pt x="9703" y="10454"/>
                    </a:lnTo>
                    <a:lnTo>
                      <a:pt x="19279" y="1022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18"/>
              <p:cNvSpPr/>
              <p:nvPr/>
            </p:nvSpPr>
            <p:spPr>
              <a:xfrm>
                <a:off x="236411" y="205730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extrusionOk="0">
                    <a:moveTo>
                      <a:pt x="9504" y="1"/>
                    </a:moveTo>
                    <a:lnTo>
                      <a:pt x="1" y="230"/>
                    </a:lnTo>
                    <a:lnTo>
                      <a:pt x="9703" y="10455"/>
                    </a:lnTo>
                    <a:lnTo>
                      <a:pt x="19279" y="10220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18"/>
              <p:cNvSpPr/>
              <p:nvPr/>
            </p:nvSpPr>
            <p:spPr>
              <a:xfrm>
                <a:off x="1402212" y="177174"/>
                <a:ext cx="59121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55" extrusionOk="0">
                    <a:moveTo>
                      <a:pt x="9499" y="1"/>
                    </a:moveTo>
                    <a:lnTo>
                      <a:pt x="1" y="230"/>
                    </a:lnTo>
                    <a:lnTo>
                      <a:pt x="9697" y="10455"/>
                    </a:lnTo>
                    <a:lnTo>
                      <a:pt x="19274" y="10225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18"/>
              <p:cNvSpPr/>
              <p:nvPr/>
            </p:nvSpPr>
            <p:spPr>
              <a:xfrm>
                <a:off x="1985051" y="162911"/>
                <a:ext cx="591212" cy="320865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61" extrusionOk="0">
                    <a:moveTo>
                      <a:pt x="9499" y="0"/>
                    </a:moveTo>
                    <a:lnTo>
                      <a:pt x="0" y="236"/>
                    </a:lnTo>
                    <a:lnTo>
                      <a:pt x="9697" y="10461"/>
                    </a:lnTo>
                    <a:lnTo>
                      <a:pt x="19274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18"/>
              <p:cNvSpPr/>
              <p:nvPr/>
            </p:nvSpPr>
            <p:spPr>
              <a:xfrm>
                <a:off x="2567859" y="148618"/>
                <a:ext cx="591182" cy="320896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62" extrusionOk="0">
                    <a:moveTo>
                      <a:pt x="9499" y="1"/>
                    </a:moveTo>
                    <a:lnTo>
                      <a:pt x="1" y="237"/>
                    </a:lnTo>
                    <a:lnTo>
                      <a:pt x="9702" y="10461"/>
                    </a:lnTo>
                    <a:lnTo>
                      <a:pt x="19273" y="10225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18"/>
              <p:cNvSpPr/>
              <p:nvPr/>
            </p:nvSpPr>
            <p:spPr>
              <a:xfrm>
                <a:off x="3134503" y="134846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extrusionOk="0">
                    <a:moveTo>
                      <a:pt x="9504" y="1"/>
                    </a:moveTo>
                    <a:lnTo>
                      <a:pt x="0" y="230"/>
                    </a:lnTo>
                    <a:lnTo>
                      <a:pt x="9702" y="10455"/>
                    </a:lnTo>
                    <a:lnTo>
                      <a:pt x="19279" y="10220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18"/>
              <p:cNvSpPr/>
              <p:nvPr/>
            </p:nvSpPr>
            <p:spPr>
              <a:xfrm>
                <a:off x="3718752" y="120583"/>
                <a:ext cx="591366" cy="320712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6" extrusionOk="0">
                    <a:moveTo>
                      <a:pt x="9504" y="0"/>
                    </a:moveTo>
                    <a:lnTo>
                      <a:pt x="0" y="231"/>
                    </a:lnTo>
                    <a:lnTo>
                      <a:pt x="9703" y="10456"/>
                    </a:lnTo>
                    <a:lnTo>
                      <a:pt x="19279" y="1022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18"/>
              <p:cNvSpPr/>
              <p:nvPr/>
            </p:nvSpPr>
            <p:spPr>
              <a:xfrm>
                <a:off x="4306867" y="106290"/>
                <a:ext cx="591182" cy="320742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7" extrusionOk="0">
                    <a:moveTo>
                      <a:pt x="9498" y="1"/>
                    </a:moveTo>
                    <a:lnTo>
                      <a:pt x="1" y="232"/>
                    </a:lnTo>
                    <a:lnTo>
                      <a:pt x="9697" y="10456"/>
                    </a:lnTo>
                    <a:lnTo>
                      <a:pt x="19273" y="10220"/>
                    </a:lnTo>
                    <a:lnTo>
                      <a:pt x="949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18"/>
              <p:cNvSpPr/>
              <p:nvPr/>
            </p:nvSpPr>
            <p:spPr>
              <a:xfrm>
                <a:off x="4889675" y="92058"/>
                <a:ext cx="59121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55" extrusionOk="0">
                    <a:moveTo>
                      <a:pt x="9499" y="1"/>
                    </a:moveTo>
                    <a:lnTo>
                      <a:pt x="0" y="230"/>
                    </a:lnTo>
                    <a:lnTo>
                      <a:pt x="9698" y="10455"/>
                    </a:lnTo>
                    <a:lnTo>
                      <a:pt x="19274" y="10219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18"/>
              <p:cNvSpPr/>
              <p:nvPr/>
            </p:nvSpPr>
            <p:spPr>
              <a:xfrm>
                <a:off x="5456288" y="78102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extrusionOk="0">
                    <a:moveTo>
                      <a:pt x="9504" y="0"/>
                    </a:moveTo>
                    <a:lnTo>
                      <a:pt x="1" y="230"/>
                    </a:lnTo>
                    <a:lnTo>
                      <a:pt x="9703" y="10454"/>
                    </a:lnTo>
                    <a:lnTo>
                      <a:pt x="19279" y="1022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18"/>
              <p:cNvSpPr/>
              <p:nvPr/>
            </p:nvSpPr>
            <p:spPr>
              <a:xfrm>
                <a:off x="6040569" y="63809"/>
                <a:ext cx="591182" cy="320742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7" extrusionOk="0">
                    <a:moveTo>
                      <a:pt x="9504" y="1"/>
                    </a:moveTo>
                    <a:lnTo>
                      <a:pt x="1" y="232"/>
                    </a:lnTo>
                    <a:lnTo>
                      <a:pt x="9702" y="10456"/>
                    </a:lnTo>
                    <a:lnTo>
                      <a:pt x="19273" y="10225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18"/>
              <p:cNvSpPr/>
              <p:nvPr/>
            </p:nvSpPr>
            <p:spPr>
              <a:xfrm>
                <a:off x="6628530" y="49546"/>
                <a:ext cx="591366" cy="320712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6" extrusionOk="0">
                    <a:moveTo>
                      <a:pt x="9504" y="0"/>
                    </a:moveTo>
                    <a:lnTo>
                      <a:pt x="0" y="231"/>
                    </a:lnTo>
                    <a:lnTo>
                      <a:pt x="9702" y="10456"/>
                    </a:lnTo>
                    <a:lnTo>
                      <a:pt x="19279" y="1022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18"/>
              <p:cNvSpPr/>
              <p:nvPr/>
            </p:nvSpPr>
            <p:spPr>
              <a:xfrm>
                <a:off x="7211491" y="35314"/>
                <a:ext cx="59118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5" extrusionOk="0">
                    <a:moveTo>
                      <a:pt x="9499" y="0"/>
                    </a:moveTo>
                    <a:lnTo>
                      <a:pt x="1" y="230"/>
                    </a:lnTo>
                    <a:lnTo>
                      <a:pt x="9697" y="10454"/>
                    </a:lnTo>
                    <a:lnTo>
                      <a:pt x="19273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18"/>
              <p:cNvSpPr/>
              <p:nvPr/>
            </p:nvSpPr>
            <p:spPr>
              <a:xfrm>
                <a:off x="7778135" y="21327"/>
                <a:ext cx="591151" cy="320896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0462" extrusionOk="0">
                    <a:moveTo>
                      <a:pt x="9504" y="1"/>
                    </a:moveTo>
                    <a:lnTo>
                      <a:pt x="0" y="237"/>
                    </a:lnTo>
                    <a:lnTo>
                      <a:pt x="9702" y="10461"/>
                    </a:lnTo>
                    <a:lnTo>
                      <a:pt x="19273" y="10225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18"/>
              <p:cNvSpPr/>
              <p:nvPr/>
            </p:nvSpPr>
            <p:spPr>
              <a:xfrm>
                <a:off x="8362385" y="7064"/>
                <a:ext cx="591212" cy="320865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61" extrusionOk="0">
                    <a:moveTo>
                      <a:pt x="9499" y="0"/>
                    </a:moveTo>
                    <a:lnTo>
                      <a:pt x="0" y="236"/>
                    </a:lnTo>
                    <a:lnTo>
                      <a:pt x="9703" y="10461"/>
                    </a:lnTo>
                    <a:lnTo>
                      <a:pt x="19274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63" name="Google Shape;763;p18"/>
            <p:cNvSpPr/>
            <p:nvPr/>
          </p:nvSpPr>
          <p:spPr>
            <a:xfrm>
              <a:off x="8370237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2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8"/>
            <p:cNvSpPr/>
            <p:nvPr/>
          </p:nvSpPr>
          <p:spPr>
            <a:xfrm>
              <a:off x="195709" y="530736"/>
              <a:ext cx="8758195" cy="31"/>
            </a:xfrm>
            <a:custGeom>
              <a:avLst/>
              <a:gdLst/>
              <a:ahLst/>
              <a:cxnLst/>
              <a:rect l="l" t="t" r="r" b="b"/>
              <a:pathLst>
                <a:path w="285539" h="1" fill="none" extrusionOk="0">
                  <a:moveTo>
                    <a:pt x="0" y="0"/>
                  </a:moveTo>
                  <a:lnTo>
                    <a:pt x="285538" y="0"/>
                  </a:lnTo>
                </a:path>
              </a:pathLst>
            </a:custGeom>
            <a:noFill/>
            <a:ln w="6150" cap="flat" cmpd="sng">
              <a:solidFill>
                <a:srgbClr val="171717"/>
              </a:solidFill>
              <a:prstDash val="solid"/>
              <a:miter lim="12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8"/>
            <p:cNvSpPr/>
            <p:nvPr/>
          </p:nvSpPr>
          <p:spPr>
            <a:xfrm>
              <a:off x="195709" y="207663"/>
              <a:ext cx="499164" cy="645994"/>
            </a:xfrm>
            <a:custGeom>
              <a:avLst/>
              <a:gdLst/>
              <a:ahLst/>
              <a:cxnLst/>
              <a:rect l="l" t="t" r="r" b="b"/>
              <a:pathLst>
                <a:path w="16274" h="21061" extrusionOk="0">
                  <a:moveTo>
                    <a:pt x="0" y="0"/>
                  </a:moveTo>
                  <a:lnTo>
                    <a:pt x="0" y="21060"/>
                  </a:lnTo>
                  <a:lnTo>
                    <a:pt x="16273" y="21060"/>
                  </a:lnTo>
                  <a:lnTo>
                    <a:pt x="835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8"/>
            <p:cNvSpPr/>
            <p:nvPr/>
          </p:nvSpPr>
          <p:spPr>
            <a:xfrm>
              <a:off x="278126" y="284282"/>
              <a:ext cx="54198" cy="54229"/>
            </a:xfrm>
            <a:custGeom>
              <a:avLst/>
              <a:gdLst/>
              <a:ahLst/>
              <a:cxnLst/>
              <a:rect l="l" t="t" r="r" b="b"/>
              <a:pathLst>
                <a:path w="1767" h="1768" extrusionOk="0">
                  <a:moveTo>
                    <a:pt x="884" y="0"/>
                  </a:moveTo>
                  <a:cubicBezTo>
                    <a:pt x="397" y="0"/>
                    <a:pt x="0" y="398"/>
                    <a:pt x="0" y="885"/>
                  </a:cubicBezTo>
                  <a:cubicBezTo>
                    <a:pt x="0" y="1375"/>
                    <a:pt x="397" y="1768"/>
                    <a:pt x="884" y="1768"/>
                  </a:cubicBezTo>
                  <a:cubicBezTo>
                    <a:pt x="1375" y="1768"/>
                    <a:pt x="1767" y="1375"/>
                    <a:pt x="1767" y="885"/>
                  </a:cubicBezTo>
                  <a:cubicBezTo>
                    <a:pt x="1767" y="398"/>
                    <a:pt x="1375" y="0"/>
                    <a:pt x="884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8"/>
            <p:cNvSpPr/>
            <p:nvPr/>
          </p:nvSpPr>
          <p:spPr>
            <a:xfrm>
              <a:off x="285978" y="721519"/>
              <a:ext cx="54198" cy="54198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98" y="1"/>
                    <a:pt x="0" y="398"/>
                    <a:pt x="0" y="884"/>
                  </a:cubicBezTo>
                  <a:cubicBezTo>
                    <a:pt x="0" y="1376"/>
                    <a:pt x="398" y="1767"/>
                    <a:pt x="884" y="1767"/>
                  </a:cubicBezTo>
                  <a:cubicBezTo>
                    <a:pt x="1370" y="1767"/>
                    <a:pt x="1767" y="1376"/>
                    <a:pt x="1767" y="884"/>
                  </a:cubicBezTo>
                  <a:cubicBezTo>
                    <a:pt x="1767" y="398"/>
                    <a:pt x="1370" y="1"/>
                    <a:pt x="88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8"/>
            <p:cNvSpPr/>
            <p:nvPr/>
          </p:nvSpPr>
          <p:spPr>
            <a:xfrm>
              <a:off x="482221" y="721519"/>
              <a:ext cx="54229" cy="54198"/>
            </a:xfrm>
            <a:custGeom>
              <a:avLst/>
              <a:gdLst/>
              <a:ahLst/>
              <a:cxnLst/>
              <a:rect l="l" t="t" r="r" b="b"/>
              <a:pathLst>
                <a:path w="1768" h="1767" extrusionOk="0">
                  <a:moveTo>
                    <a:pt x="884" y="1"/>
                  </a:moveTo>
                  <a:cubicBezTo>
                    <a:pt x="398" y="1"/>
                    <a:pt x="1" y="398"/>
                    <a:pt x="1" y="884"/>
                  </a:cubicBezTo>
                  <a:cubicBezTo>
                    <a:pt x="1" y="1376"/>
                    <a:pt x="398" y="1767"/>
                    <a:pt x="884" y="1767"/>
                  </a:cubicBezTo>
                  <a:cubicBezTo>
                    <a:pt x="1371" y="1767"/>
                    <a:pt x="1767" y="1376"/>
                    <a:pt x="1767" y="884"/>
                  </a:cubicBezTo>
                  <a:cubicBezTo>
                    <a:pt x="1767" y="398"/>
                    <a:pt x="1371" y="1"/>
                    <a:pt x="88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8"/>
            <p:cNvSpPr/>
            <p:nvPr/>
          </p:nvSpPr>
          <p:spPr>
            <a:xfrm>
              <a:off x="195402" y="852675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8"/>
            <p:cNvSpPr/>
            <p:nvPr/>
          </p:nvSpPr>
          <p:spPr>
            <a:xfrm>
              <a:off x="195402" y="852675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1" name="Google Shape;771;p18"/>
          <p:cNvSpPr txBox="1">
            <a:spLocks noGrp="1"/>
          </p:cNvSpPr>
          <p:nvPr>
            <p:ph type="subTitle" idx="1"/>
          </p:nvPr>
        </p:nvSpPr>
        <p:spPr>
          <a:xfrm>
            <a:off x="968550" y="2261725"/>
            <a:ext cx="3193500" cy="17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2" name="Google Shape;772;p18"/>
          <p:cNvSpPr txBox="1">
            <a:spLocks noGrp="1"/>
          </p:cNvSpPr>
          <p:nvPr>
            <p:ph type="title"/>
          </p:nvPr>
        </p:nvSpPr>
        <p:spPr>
          <a:xfrm>
            <a:off x="720000" y="103971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i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73" name="Google Shape;773;p18"/>
          <p:cNvSpPr txBox="1">
            <a:spLocks noGrp="1"/>
          </p:cNvSpPr>
          <p:nvPr>
            <p:ph type="subTitle" idx="2"/>
          </p:nvPr>
        </p:nvSpPr>
        <p:spPr>
          <a:xfrm>
            <a:off x="969775" y="3990150"/>
            <a:ext cx="747600" cy="2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4" name="Google Shape;774;p18"/>
          <p:cNvSpPr txBox="1">
            <a:spLocks noGrp="1"/>
          </p:cNvSpPr>
          <p:nvPr>
            <p:ph type="subTitle" idx="3"/>
          </p:nvPr>
        </p:nvSpPr>
        <p:spPr>
          <a:xfrm>
            <a:off x="968550" y="1997525"/>
            <a:ext cx="747600" cy="2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5" name="Google Shape;775;p18"/>
          <p:cNvSpPr txBox="1">
            <a:spLocks noGrp="1"/>
          </p:cNvSpPr>
          <p:nvPr>
            <p:ph type="subTitle" idx="4"/>
          </p:nvPr>
        </p:nvSpPr>
        <p:spPr>
          <a:xfrm>
            <a:off x="1717375" y="3990150"/>
            <a:ext cx="995400" cy="2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6" name="Google Shape;776;p18"/>
          <p:cNvSpPr txBox="1">
            <a:spLocks noGrp="1"/>
          </p:cNvSpPr>
          <p:nvPr>
            <p:ph type="subTitle" idx="5"/>
          </p:nvPr>
        </p:nvSpPr>
        <p:spPr>
          <a:xfrm>
            <a:off x="1716150" y="1997525"/>
            <a:ext cx="995400" cy="2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5"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" name="Google Shape;778;p19"/>
          <p:cNvGrpSpPr/>
          <p:nvPr/>
        </p:nvGrpSpPr>
        <p:grpSpPr>
          <a:xfrm>
            <a:off x="189981" y="211718"/>
            <a:ext cx="8764105" cy="4767632"/>
            <a:chOff x="189981" y="211718"/>
            <a:chExt cx="8764105" cy="4767632"/>
          </a:xfrm>
        </p:grpSpPr>
        <p:sp>
          <p:nvSpPr>
            <p:cNvPr id="779" name="Google Shape;779;p19"/>
            <p:cNvSpPr/>
            <p:nvPr/>
          </p:nvSpPr>
          <p:spPr>
            <a:xfrm>
              <a:off x="340500" y="662650"/>
              <a:ext cx="8463000" cy="4316700"/>
            </a:xfrm>
            <a:prstGeom prst="roundRect">
              <a:avLst>
                <a:gd name="adj" fmla="val 263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0" name="Google Shape;780;p19"/>
            <p:cNvGrpSpPr/>
            <p:nvPr/>
          </p:nvGrpSpPr>
          <p:grpSpPr>
            <a:xfrm>
              <a:off x="189981" y="211718"/>
              <a:ext cx="8764105" cy="646560"/>
              <a:chOff x="210600" y="155425"/>
              <a:chExt cx="8672180" cy="639778"/>
            </a:xfrm>
          </p:grpSpPr>
          <p:sp>
            <p:nvSpPr>
              <p:cNvPr id="781" name="Google Shape;781;p19"/>
              <p:cNvSpPr/>
              <p:nvPr/>
            </p:nvSpPr>
            <p:spPr>
              <a:xfrm>
                <a:off x="210904" y="155550"/>
                <a:ext cx="8671819" cy="320404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0550" extrusionOk="0">
                    <a:moveTo>
                      <a:pt x="0" y="0"/>
                    </a:moveTo>
                    <a:lnTo>
                      <a:pt x="0" y="10550"/>
                    </a:lnTo>
                    <a:lnTo>
                      <a:pt x="285538" y="10550"/>
                    </a:lnTo>
                    <a:lnTo>
                      <a:pt x="28553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9"/>
              <p:cNvSpPr/>
              <p:nvPr/>
            </p:nvSpPr>
            <p:spPr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19"/>
              <p:cNvSpPr/>
              <p:nvPr/>
            </p:nvSpPr>
            <p:spPr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834001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3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256762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4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1411209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9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198844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2565839" y="155550"/>
                <a:ext cx="57772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461" extrusionOk="0">
                    <a:moveTo>
                      <a:pt x="0" y="0"/>
                    </a:moveTo>
                    <a:lnTo>
                      <a:pt x="9447" y="10460"/>
                    </a:lnTo>
                    <a:lnTo>
                      <a:pt x="19023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210916" y="473214"/>
                <a:ext cx="8671864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285423" h="10602" extrusionOk="0">
                    <a:moveTo>
                      <a:pt x="0" y="0"/>
                    </a:moveTo>
                    <a:lnTo>
                      <a:pt x="0" y="10601"/>
                    </a:lnTo>
                    <a:lnTo>
                      <a:pt x="285423" y="10601"/>
                    </a:lnTo>
                    <a:lnTo>
                      <a:pt x="28542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19"/>
              <p:cNvSpPr/>
              <p:nvPr/>
            </p:nvSpPr>
            <p:spPr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9"/>
              <p:cNvSpPr/>
              <p:nvPr/>
            </p:nvSpPr>
            <p:spPr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834001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256762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1411209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198844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2565839" y="473219"/>
                <a:ext cx="57772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602" extrusionOk="0">
                    <a:moveTo>
                      <a:pt x="9447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312704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9"/>
              <p:cNvSpPr/>
              <p:nvPr/>
            </p:nvSpPr>
            <p:spPr>
              <a:xfrm>
                <a:off x="312704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19"/>
              <p:cNvSpPr/>
              <p:nvPr/>
            </p:nvSpPr>
            <p:spPr>
              <a:xfrm>
                <a:off x="370567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9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19"/>
              <p:cNvSpPr/>
              <p:nvPr/>
            </p:nvSpPr>
            <p:spPr>
              <a:xfrm>
                <a:off x="370567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9"/>
              <p:cNvSpPr/>
              <p:nvPr/>
            </p:nvSpPr>
            <p:spPr>
              <a:xfrm>
                <a:off x="428798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1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19"/>
              <p:cNvSpPr/>
              <p:nvPr/>
            </p:nvSpPr>
            <p:spPr>
              <a:xfrm>
                <a:off x="4865409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19"/>
              <p:cNvSpPr/>
              <p:nvPr/>
            </p:nvSpPr>
            <p:spPr>
              <a:xfrm>
                <a:off x="428798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10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9"/>
              <p:cNvSpPr/>
              <p:nvPr/>
            </p:nvSpPr>
            <p:spPr>
              <a:xfrm>
                <a:off x="4865409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19"/>
              <p:cNvSpPr/>
              <p:nvPr/>
            </p:nvSpPr>
            <p:spPr>
              <a:xfrm>
                <a:off x="542658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extrusionOk="0">
                    <a:moveTo>
                      <a:pt x="0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19"/>
              <p:cNvSpPr/>
              <p:nvPr/>
            </p:nvSpPr>
            <p:spPr>
              <a:xfrm>
                <a:off x="542658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9"/>
              <p:cNvSpPr/>
              <p:nvPr/>
            </p:nvSpPr>
            <p:spPr>
              <a:xfrm>
                <a:off x="600521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19"/>
              <p:cNvSpPr/>
              <p:nvPr/>
            </p:nvSpPr>
            <p:spPr>
              <a:xfrm>
                <a:off x="600521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19"/>
              <p:cNvSpPr/>
              <p:nvPr/>
            </p:nvSpPr>
            <p:spPr>
              <a:xfrm>
                <a:off x="6587711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9"/>
              <p:cNvSpPr/>
              <p:nvPr/>
            </p:nvSpPr>
            <p:spPr>
              <a:xfrm>
                <a:off x="7164919" y="155550"/>
                <a:ext cx="577880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7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19"/>
              <p:cNvSpPr/>
              <p:nvPr/>
            </p:nvSpPr>
            <p:spPr>
              <a:xfrm>
                <a:off x="6587711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19"/>
              <p:cNvSpPr/>
              <p:nvPr/>
            </p:nvSpPr>
            <p:spPr>
              <a:xfrm>
                <a:off x="7164919" y="473219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9"/>
              <p:cNvSpPr/>
              <p:nvPr/>
            </p:nvSpPr>
            <p:spPr>
              <a:xfrm>
                <a:off x="772612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0" y="0"/>
                    </a:moveTo>
                    <a:lnTo>
                      <a:pt x="9451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19"/>
              <p:cNvSpPr/>
              <p:nvPr/>
            </p:nvSpPr>
            <p:spPr>
              <a:xfrm>
                <a:off x="772612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1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19"/>
              <p:cNvSpPr/>
              <p:nvPr/>
            </p:nvSpPr>
            <p:spPr>
              <a:xfrm>
                <a:off x="830153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0" y="0"/>
                    </a:moveTo>
                    <a:lnTo>
                      <a:pt x="9452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9"/>
              <p:cNvSpPr/>
              <p:nvPr/>
            </p:nvSpPr>
            <p:spPr>
              <a:xfrm>
                <a:off x="830153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19"/>
              <p:cNvSpPr/>
              <p:nvPr/>
            </p:nvSpPr>
            <p:spPr>
              <a:xfrm>
                <a:off x="210904" y="475436"/>
                <a:ext cx="8671819" cy="30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" fill="none" extrusionOk="0">
                    <a:moveTo>
                      <a:pt x="0" y="0"/>
                    </a:moveTo>
                    <a:lnTo>
                      <a:pt x="285538" y="0"/>
                    </a:lnTo>
                  </a:path>
                </a:pathLst>
              </a:custGeom>
              <a:noFill/>
              <a:ln w="6150" cap="flat" cmpd="sng">
                <a:solidFill>
                  <a:srgbClr val="171717"/>
                </a:solidFill>
                <a:prstDash val="solid"/>
                <a:miter lim="125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19"/>
              <p:cNvSpPr/>
              <p:nvPr/>
            </p:nvSpPr>
            <p:spPr>
              <a:xfrm>
                <a:off x="210904" y="155550"/>
                <a:ext cx="494241" cy="639653"/>
              </a:xfrm>
              <a:custGeom>
                <a:avLst/>
                <a:gdLst/>
                <a:ahLst/>
                <a:cxnLst/>
                <a:rect l="l" t="t" r="r" b="b"/>
                <a:pathLst>
                  <a:path w="16274" h="21062" extrusionOk="0">
                    <a:moveTo>
                      <a:pt x="0" y="0"/>
                    </a:moveTo>
                    <a:lnTo>
                      <a:pt x="0" y="21061"/>
                    </a:lnTo>
                    <a:lnTo>
                      <a:pt x="16273" y="21061"/>
                    </a:lnTo>
                    <a:lnTo>
                      <a:pt x="835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9"/>
              <p:cNvSpPr/>
              <p:nvPr/>
            </p:nvSpPr>
            <p:spPr>
              <a:xfrm>
                <a:off x="292507" y="231444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extrusionOk="0">
                    <a:moveTo>
                      <a:pt x="884" y="0"/>
                    </a:moveTo>
                    <a:cubicBezTo>
                      <a:pt x="397" y="0"/>
                      <a:pt x="0" y="398"/>
                      <a:pt x="0" y="883"/>
                    </a:cubicBezTo>
                    <a:cubicBezTo>
                      <a:pt x="0" y="1375"/>
                      <a:pt x="397" y="1766"/>
                      <a:pt x="884" y="1766"/>
                    </a:cubicBezTo>
                    <a:cubicBezTo>
                      <a:pt x="1375" y="1766"/>
                      <a:pt x="1767" y="1375"/>
                      <a:pt x="1767" y="883"/>
                    </a:cubicBezTo>
                    <a:cubicBezTo>
                      <a:pt x="1767" y="398"/>
                      <a:pt x="1375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19"/>
              <p:cNvSpPr/>
              <p:nvPr/>
            </p:nvSpPr>
            <p:spPr>
              <a:xfrm>
                <a:off x="300282" y="664366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extrusionOk="0">
                    <a:moveTo>
                      <a:pt x="884" y="0"/>
                    </a:moveTo>
                    <a:cubicBezTo>
                      <a:pt x="398" y="0"/>
                      <a:pt x="0" y="397"/>
                      <a:pt x="0" y="884"/>
                    </a:cubicBezTo>
                    <a:cubicBezTo>
                      <a:pt x="0" y="1374"/>
                      <a:pt x="398" y="1767"/>
                      <a:pt x="884" y="1767"/>
                    </a:cubicBezTo>
                    <a:cubicBezTo>
                      <a:pt x="1370" y="1767"/>
                      <a:pt x="1767" y="1374"/>
                      <a:pt x="1767" y="884"/>
                    </a:cubicBezTo>
                    <a:cubicBezTo>
                      <a:pt x="1767" y="397"/>
                      <a:pt x="1370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19"/>
              <p:cNvSpPr/>
              <p:nvPr/>
            </p:nvSpPr>
            <p:spPr>
              <a:xfrm>
                <a:off x="494588" y="664366"/>
                <a:ext cx="5369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1767" extrusionOk="0">
                    <a:moveTo>
                      <a:pt x="884" y="0"/>
                    </a:moveTo>
                    <a:cubicBezTo>
                      <a:pt x="398" y="0"/>
                      <a:pt x="1" y="397"/>
                      <a:pt x="1" y="884"/>
                    </a:cubicBezTo>
                    <a:cubicBezTo>
                      <a:pt x="1" y="1374"/>
                      <a:pt x="398" y="1767"/>
                      <a:pt x="884" y="1767"/>
                    </a:cubicBezTo>
                    <a:cubicBezTo>
                      <a:pt x="1371" y="1767"/>
                      <a:pt x="1767" y="1374"/>
                      <a:pt x="1767" y="884"/>
                    </a:cubicBezTo>
                    <a:cubicBezTo>
                      <a:pt x="1767" y="397"/>
                      <a:pt x="1371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2" name="Google Shape;822;p19"/>
          <p:cNvSpPr txBox="1">
            <a:spLocks noGrp="1"/>
          </p:cNvSpPr>
          <p:nvPr>
            <p:ph type="subTitle" idx="1"/>
          </p:nvPr>
        </p:nvSpPr>
        <p:spPr>
          <a:xfrm>
            <a:off x="717500" y="3944125"/>
            <a:ext cx="3754500" cy="6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3" name="Google Shape;823;p19"/>
          <p:cNvSpPr txBox="1">
            <a:spLocks noGrp="1"/>
          </p:cNvSpPr>
          <p:nvPr>
            <p:ph type="title"/>
          </p:nvPr>
        </p:nvSpPr>
        <p:spPr>
          <a:xfrm>
            <a:off x="720000" y="103971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i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24" name="Google Shape;824;p19"/>
          <p:cNvSpPr txBox="1">
            <a:spLocks noGrp="1"/>
          </p:cNvSpPr>
          <p:nvPr>
            <p:ph type="subTitle" idx="2"/>
          </p:nvPr>
        </p:nvSpPr>
        <p:spPr>
          <a:xfrm>
            <a:off x="4672000" y="3944125"/>
            <a:ext cx="3754500" cy="6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5_1"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6" name="Google Shape;826;p20"/>
          <p:cNvGrpSpPr/>
          <p:nvPr/>
        </p:nvGrpSpPr>
        <p:grpSpPr>
          <a:xfrm>
            <a:off x="189981" y="211718"/>
            <a:ext cx="8764105" cy="4767632"/>
            <a:chOff x="189981" y="211718"/>
            <a:chExt cx="8764105" cy="4767632"/>
          </a:xfrm>
        </p:grpSpPr>
        <p:sp>
          <p:nvSpPr>
            <p:cNvPr id="827" name="Google Shape;827;p20"/>
            <p:cNvSpPr/>
            <p:nvPr/>
          </p:nvSpPr>
          <p:spPr>
            <a:xfrm>
              <a:off x="340500" y="662650"/>
              <a:ext cx="8463000" cy="4316700"/>
            </a:xfrm>
            <a:prstGeom prst="roundRect">
              <a:avLst>
                <a:gd name="adj" fmla="val 263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8" name="Google Shape;828;p20"/>
            <p:cNvGrpSpPr/>
            <p:nvPr/>
          </p:nvGrpSpPr>
          <p:grpSpPr>
            <a:xfrm>
              <a:off x="189981" y="211718"/>
              <a:ext cx="8764105" cy="646560"/>
              <a:chOff x="210600" y="155425"/>
              <a:chExt cx="8672180" cy="639778"/>
            </a:xfrm>
          </p:grpSpPr>
          <p:sp>
            <p:nvSpPr>
              <p:cNvPr id="829" name="Google Shape;829;p20"/>
              <p:cNvSpPr/>
              <p:nvPr/>
            </p:nvSpPr>
            <p:spPr>
              <a:xfrm>
                <a:off x="210904" y="155550"/>
                <a:ext cx="8671819" cy="320404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0550" extrusionOk="0">
                    <a:moveTo>
                      <a:pt x="0" y="0"/>
                    </a:moveTo>
                    <a:lnTo>
                      <a:pt x="0" y="10550"/>
                    </a:lnTo>
                    <a:lnTo>
                      <a:pt x="285538" y="10550"/>
                    </a:lnTo>
                    <a:lnTo>
                      <a:pt x="28553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20"/>
              <p:cNvSpPr/>
              <p:nvPr/>
            </p:nvSpPr>
            <p:spPr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20"/>
              <p:cNvSpPr/>
              <p:nvPr/>
            </p:nvSpPr>
            <p:spPr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20"/>
              <p:cNvSpPr/>
              <p:nvPr/>
            </p:nvSpPr>
            <p:spPr>
              <a:xfrm>
                <a:off x="834001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3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20"/>
              <p:cNvSpPr/>
              <p:nvPr/>
            </p:nvSpPr>
            <p:spPr>
              <a:xfrm>
                <a:off x="256762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4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20"/>
              <p:cNvSpPr/>
              <p:nvPr/>
            </p:nvSpPr>
            <p:spPr>
              <a:xfrm>
                <a:off x="1411209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9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20"/>
              <p:cNvSpPr/>
              <p:nvPr/>
            </p:nvSpPr>
            <p:spPr>
              <a:xfrm>
                <a:off x="198844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20"/>
              <p:cNvSpPr/>
              <p:nvPr/>
            </p:nvSpPr>
            <p:spPr>
              <a:xfrm>
                <a:off x="2565839" y="155550"/>
                <a:ext cx="57772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461" extrusionOk="0">
                    <a:moveTo>
                      <a:pt x="0" y="0"/>
                    </a:moveTo>
                    <a:lnTo>
                      <a:pt x="9447" y="10460"/>
                    </a:lnTo>
                    <a:lnTo>
                      <a:pt x="19023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20"/>
              <p:cNvSpPr/>
              <p:nvPr/>
            </p:nvSpPr>
            <p:spPr>
              <a:xfrm>
                <a:off x="210916" y="473214"/>
                <a:ext cx="8671864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285423" h="10602" extrusionOk="0">
                    <a:moveTo>
                      <a:pt x="0" y="0"/>
                    </a:moveTo>
                    <a:lnTo>
                      <a:pt x="0" y="10601"/>
                    </a:lnTo>
                    <a:lnTo>
                      <a:pt x="285423" y="10601"/>
                    </a:lnTo>
                    <a:lnTo>
                      <a:pt x="28542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20"/>
              <p:cNvSpPr/>
              <p:nvPr/>
            </p:nvSpPr>
            <p:spPr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20"/>
              <p:cNvSpPr/>
              <p:nvPr/>
            </p:nvSpPr>
            <p:spPr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20"/>
              <p:cNvSpPr/>
              <p:nvPr/>
            </p:nvSpPr>
            <p:spPr>
              <a:xfrm>
                <a:off x="834001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20"/>
              <p:cNvSpPr/>
              <p:nvPr/>
            </p:nvSpPr>
            <p:spPr>
              <a:xfrm>
                <a:off x="256762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20"/>
              <p:cNvSpPr/>
              <p:nvPr/>
            </p:nvSpPr>
            <p:spPr>
              <a:xfrm>
                <a:off x="1411209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20"/>
              <p:cNvSpPr/>
              <p:nvPr/>
            </p:nvSpPr>
            <p:spPr>
              <a:xfrm>
                <a:off x="198844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20"/>
              <p:cNvSpPr/>
              <p:nvPr/>
            </p:nvSpPr>
            <p:spPr>
              <a:xfrm>
                <a:off x="2565839" y="473219"/>
                <a:ext cx="57772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602" extrusionOk="0">
                    <a:moveTo>
                      <a:pt x="9447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20"/>
              <p:cNvSpPr/>
              <p:nvPr/>
            </p:nvSpPr>
            <p:spPr>
              <a:xfrm>
                <a:off x="312704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20"/>
              <p:cNvSpPr/>
              <p:nvPr/>
            </p:nvSpPr>
            <p:spPr>
              <a:xfrm>
                <a:off x="312704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20"/>
              <p:cNvSpPr/>
              <p:nvPr/>
            </p:nvSpPr>
            <p:spPr>
              <a:xfrm>
                <a:off x="370567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9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20"/>
              <p:cNvSpPr/>
              <p:nvPr/>
            </p:nvSpPr>
            <p:spPr>
              <a:xfrm>
                <a:off x="370567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20"/>
              <p:cNvSpPr/>
              <p:nvPr/>
            </p:nvSpPr>
            <p:spPr>
              <a:xfrm>
                <a:off x="428798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1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20"/>
              <p:cNvSpPr/>
              <p:nvPr/>
            </p:nvSpPr>
            <p:spPr>
              <a:xfrm>
                <a:off x="4865409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20"/>
              <p:cNvSpPr/>
              <p:nvPr/>
            </p:nvSpPr>
            <p:spPr>
              <a:xfrm>
                <a:off x="428798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10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20"/>
              <p:cNvSpPr/>
              <p:nvPr/>
            </p:nvSpPr>
            <p:spPr>
              <a:xfrm>
                <a:off x="4865409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20"/>
              <p:cNvSpPr/>
              <p:nvPr/>
            </p:nvSpPr>
            <p:spPr>
              <a:xfrm>
                <a:off x="542658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extrusionOk="0">
                    <a:moveTo>
                      <a:pt x="0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20"/>
              <p:cNvSpPr/>
              <p:nvPr/>
            </p:nvSpPr>
            <p:spPr>
              <a:xfrm>
                <a:off x="542658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20"/>
              <p:cNvSpPr/>
              <p:nvPr/>
            </p:nvSpPr>
            <p:spPr>
              <a:xfrm>
                <a:off x="600521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20"/>
              <p:cNvSpPr/>
              <p:nvPr/>
            </p:nvSpPr>
            <p:spPr>
              <a:xfrm>
                <a:off x="600521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20"/>
              <p:cNvSpPr/>
              <p:nvPr/>
            </p:nvSpPr>
            <p:spPr>
              <a:xfrm>
                <a:off x="6587711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20"/>
              <p:cNvSpPr/>
              <p:nvPr/>
            </p:nvSpPr>
            <p:spPr>
              <a:xfrm>
                <a:off x="7164919" y="155550"/>
                <a:ext cx="577880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7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20"/>
              <p:cNvSpPr/>
              <p:nvPr/>
            </p:nvSpPr>
            <p:spPr>
              <a:xfrm>
                <a:off x="6587711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20"/>
              <p:cNvSpPr/>
              <p:nvPr/>
            </p:nvSpPr>
            <p:spPr>
              <a:xfrm>
                <a:off x="7164919" y="473219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20"/>
              <p:cNvSpPr/>
              <p:nvPr/>
            </p:nvSpPr>
            <p:spPr>
              <a:xfrm>
                <a:off x="772612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0" y="0"/>
                    </a:moveTo>
                    <a:lnTo>
                      <a:pt x="9451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20"/>
              <p:cNvSpPr/>
              <p:nvPr/>
            </p:nvSpPr>
            <p:spPr>
              <a:xfrm>
                <a:off x="772612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1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20"/>
              <p:cNvSpPr/>
              <p:nvPr/>
            </p:nvSpPr>
            <p:spPr>
              <a:xfrm>
                <a:off x="830153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0" y="0"/>
                    </a:moveTo>
                    <a:lnTo>
                      <a:pt x="9452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20"/>
              <p:cNvSpPr/>
              <p:nvPr/>
            </p:nvSpPr>
            <p:spPr>
              <a:xfrm>
                <a:off x="830153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20"/>
              <p:cNvSpPr/>
              <p:nvPr/>
            </p:nvSpPr>
            <p:spPr>
              <a:xfrm>
                <a:off x="210904" y="475436"/>
                <a:ext cx="8671819" cy="30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" fill="none" extrusionOk="0">
                    <a:moveTo>
                      <a:pt x="0" y="0"/>
                    </a:moveTo>
                    <a:lnTo>
                      <a:pt x="285538" y="0"/>
                    </a:lnTo>
                  </a:path>
                </a:pathLst>
              </a:custGeom>
              <a:noFill/>
              <a:ln w="6150" cap="flat" cmpd="sng">
                <a:solidFill>
                  <a:srgbClr val="171717"/>
                </a:solidFill>
                <a:prstDash val="solid"/>
                <a:miter lim="125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20"/>
              <p:cNvSpPr/>
              <p:nvPr/>
            </p:nvSpPr>
            <p:spPr>
              <a:xfrm>
                <a:off x="210904" y="155550"/>
                <a:ext cx="494241" cy="639653"/>
              </a:xfrm>
              <a:custGeom>
                <a:avLst/>
                <a:gdLst/>
                <a:ahLst/>
                <a:cxnLst/>
                <a:rect l="l" t="t" r="r" b="b"/>
                <a:pathLst>
                  <a:path w="16274" h="21062" extrusionOk="0">
                    <a:moveTo>
                      <a:pt x="0" y="0"/>
                    </a:moveTo>
                    <a:lnTo>
                      <a:pt x="0" y="21061"/>
                    </a:lnTo>
                    <a:lnTo>
                      <a:pt x="16273" y="21061"/>
                    </a:lnTo>
                    <a:lnTo>
                      <a:pt x="835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20"/>
              <p:cNvSpPr/>
              <p:nvPr/>
            </p:nvSpPr>
            <p:spPr>
              <a:xfrm>
                <a:off x="292507" y="231444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extrusionOk="0">
                    <a:moveTo>
                      <a:pt x="884" y="0"/>
                    </a:moveTo>
                    <a:cubicBezTo>
                      <a:pt x="397" y="0"/>
                      <a:pt x="0" y="398"/>
                      <a:pt x="0" y="883"/>
                    </a:cubicBezTo>
                    <a:cubicBezTo>
                      <a:pt x="0" y="1375"/>
                      <a:pt x="397" y="1766"/>
                      <a:pt x="884" y="1766"/>
                    </a:cubicBezTo>
                    <a:cubicBezTo>
                      <a:pt x="1375" y="1766"/>
                      <a:pt x="1767" y="1375"/>
                      <a:pt x="1767" y="883"/>
                    </a:cubicBezTo>
                    <a:cubicBezTo>
                      <a:pt x="1767" y="398"/>
                      <a:pt x="1375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20"/>
              <p:cNvSpPr/>
              <p:nvPr/>
            </p:nvSpPr>
            <p:spPr>
              <a:xfrm>
                <a:off x="300282" y="664366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extrusionOk="0">
                    <a:moveTo>
                      <a:pt x="884" y="0"/>
                    </a:moveTo>
                    <a:cubicBezTo>
                      <a:pt x="398" y="0"/>
                      <a:pt x="0" y="397"/>
                      <a:pt x="0" y="884"/>
                    </a:cubicBezTo>
                    <a:cubicBezTo>
                      <a:pt x="0" y="1374"/>
                      <a:pt x="398" y="1767"/>
                      <a:pt x="884" y="1767"/>
                    </a:cubicBezTo>
                    <a:cubicBezTo>
                      <a:pt x="1370" y="1767"/>
                      <a:pt x="1767" y="1374"/>
                      <a:pt x="1767" y="884"/>
                    </a:cubicBezTo>
                    <a:cubicBezTo>
                      <a:pt x="1767" y="397"/>
                      <a:pt x="1370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20"/>
              <p:cNvSpPr/>
              <p:nvPr/>
            </p:nvSpPr>
            <p:spPr>
              <a:xfrm>
                <a:off x="494588" y="664366"/>
                <a:ext cx="5369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1767" extrusionOk="0">
                    <a:moveTo>
                      <a:pt x="884" y="0"/>
                    </a:moveTo>
                    <a:cubicBezTo>
                      <a:pt x="398" y="0"/>
                      <a:pt x="1" y="397"/>
                      <a:pt x="1" y="884"/>
                    </a:cubicBezTo>
                    <a:cubicBezTo>
                      <a:pt x="1" y="1374"/>
                      <a:pt x="398" y="1767"/>
                      <a:pt x="884" y="1767"/>
                    </a:cubicBezTo>
                    <a:cubicBezTo>
                      <a:pt x="1371" y="1767"/>
                      <a:pt x="1767" y="1374"/>
                      <a:pt x="1767" y="884"/>
                    </a:cubicBezTo>
                    <a:cubicBezTo>
                      <a:pt x="1767" y="397"/>
                      <a:pt x="1371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70" name="Google Shape;870;p20"/>
          <p:cNvSpPr txBox="1">
            <a:spLocks noGrp="1"/>
          </p:cNvSpPr>
          <p:nvPr>
            <p:ph type="title"/>
          </p:nvPr>
        </p:nvSpPr>
        <p:spPr>
          <a:xfrm>
            <a:off x="720000" y="103971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i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71" name="Google Shape;871;p20"/>
          <p:cNvSpPr txBox="1">
            <a:spLocks noGrp="1"/>
          </p:cNvSpPr>
          <p:nvPr>
            <p:ph type="title" idx="2"/>
          </p:nvPr>
        </p:nvSpPr>
        <p:spPr>
          <a:xfrm>
            <a:off x="1680475" y="1695750"/>
            <a:ext cx="2644200" cy="4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72" name="Google Shape;872;p20"/>
          <p:cNvSpPr txBox="1">
            <a:spLocks noGrp="1"/>
          </p:cNvSpPr>
          <p:nvPr>
            <p:ph type="subTitle" idx="1"/>
          </p:nvPr>
        </p:nvSpPr>
        <p:spPr>
          <a:xfrm>
            <a:off x="1680475" y="2170650"/>
            <a:ext cx="2644200" cy="6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3" name="Google Shape;873;p20"/>
          <p:cNvSpPr txBox="1">
            <a:spLocks noGrp="1"/>
          </p:cNvSpPr>
          <p:nvPr>
            <p:ph type="title" idx="3"/>
          </p:nvPr>
        </p:nvSpPr>
        <p:spPr>
          <a:xfrm>
            <a:off x="4819325" y="1695750"/>
            <a:ext cx="2644200" cy="4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74" name="Google Shape;874;p20"/>
          <p:cNvSpPr txBox="1">
            <a:spLocks noGrp="1"/>
          </p:cNvSpPr>
          <p:nvPr>
            <p:ph type="subTitle" idx="4"/>
          </p:nvPr>
        </p:nvSpPr>
        <p:spPr>
          <a:xfrm>
            <a:off x="4819325" y="2170650"/>
            <a:ext cx="2644200" cy="6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3"/>
          <p:cNvGrpSpPr/>
          <p:nvPr/>
        </p:nvGrpSpPr>
        <p:grpSpPr>
          <a:xfrm>
            <a:off x="187918" y="-4997"/>
            <a:ext cx="8768329" cy="4984347"/>
            <a:chOff x="187918" y="-4997"/>
            <a:chExt cx="8768329" cy="4984347"/>
          </a:xfrm>
        </p:grpSpPr>
        <p:sp>
          <p:nvSpPr>
            <p:cNvPr id="57" name="Google Shape;57;p3"/>
            <p:cNvSpPr/>
            <p:nvPr/>
          </p:nvSpPr>
          <p:spPr>
            <a:xfrm>
              <a:off x="340500" y="662650"/>
              <a:ext cx="8463000" cy="4316700"/>
            </a:xfrm>
            <a:prstGeom prst="roundRect">
              <a:avLst>
                <a:gd name="adj" fmla="val 263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195402" y="207509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195402" y="207509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195709" y="528466"/>
              <a:ext cx="8754637" cy="325190"/>
            </a:xfrm>
            <a:custGeom>
              <a:avLst/>
              <a:gdLst/>
              <a:ahLst/>
              <a:cxnLst/>
              <a:rect l="l" t="t" r="r" b="b"/>
              <a:pathLst>
                <a:path w="285423" h="10602" extrusionOk="0">
                  <a:moveTo>
                    <a:pt x="0" y="0"/>
                  </a:moveTo>
                  <a:lnTo>
                    <a:pt x="0" y="10601"/>
                  </a:lnTo>
                  <a:lnTo>
                    <a:pt x="285423" y="10601"/>
                  </a:lnTo>
                  <a:lnTo>
                    <a:pt x="28542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825017" y="528466"/>
              <a:ext cx="583514" cy="325190"/>
            </a:xfrm>
            <a:custGeom>
              <a:avLst/>
              <a:gdLst/>
              <a:ahLst/>
              <a:cxnLst/>
              <a:rect l="l" t="t" r="r" b="b"/>
              <a:pathLst>
                <a:path w="19024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242025" y="528466"/>
              <a:ext cx="583514" cy="325190"/>
            </a:xfrm>
            <a:custGeom>
              <a:avLst/>
              <a:gdLst/>
              <a:ahLst/>
              <a:cxnLst/>
              <a:rect l="l" t="t" r="r" b="b"/>
              <a:pathLst>
                <a:path w="19024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1407978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1990970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2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2574116" y="528466"/>
              <a:ext cx="583483" cy="325190"/>
            </a:xfrm>
            <a:custGeom>
              <a:avLst/>
              <a:gdLst/>
              <a:ahLst/>
              <a:cxnLst/>
              <a:rect l="l" t="t" r="r" b="b"/>
              <a:pathLst>
                <a:path w="19023" h="10602" extrusionOk="0">
                  <a:moveTo>
                    <a:pt x="9447" y="0"/>
                  </a:moveTo>
                  <a:lnTo>
                    <a:pt x="0" y="10601"/>
                  </a:lnTo>
                  <a:lnTo>
                    <a:pt x="9503" y="10601"/>
                  </a:lnTo>
                  <a:lnTo>
                    <a:pt x="190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3140913" y="528313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3725316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4313431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2" y="0"/>
                  </a:moveTo>
                  <a:lnTo>
                    <a:pt x="0" y="10601"/>
                  </a:lnTo>
                  <a:lnTo>
                    <a:pt x="9510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4896607" y="528466"/>
              <a:ext cx="583452" cy="325190"/>
            </a:xfrm>
            <a:custGeom>
              <a:avLst/>
              <a:gdLst/>
              <a:ahLst/>
              <a:cxnLst/>
              <a:rect l="l" t="t" r="r" b="b"/>
              <a:pathLst>
                <a:path w="19022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3" y="10601"/>
                  </a:lnTo>
                  <a:lnTo>
                    <a:pt x="1902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5463374" y="528313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6047777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6636075" y="528466"/>
              <a:ext cx="583452" cy="325190"/>
            </a:xfrm>
            <a:custGeom>
              <a:avLst/>
              <a:gdLst/>
              <a:ahLst/>
              <a:cxnLst/>
              <a:rect l="l" t="t" r="r" b="b"/>
              <a:pathLst>
                <a:path w="19022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7219037" y="528466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7785834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1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" name="Google Shape;75;p3"/>
            <p:cNvGrpSpPr/>
            <p:nvPr/>
          </p:nvGrpSpPr>
          <p:grpSpPr>
            <a:xfrm rot="29908">
              <a:off x="190089" y="33114"/>
              <a:ext cx="8763986" cy="537311"/>
              <a:chOff x="190096" y="10"/>
              <a:chExt cx="8763655" cy="537290"/>
            </a:xfrm>
          </p:grpSpPr>
          <p:sp>
            <p:nvSpPr>
              <p:cNvPr id="76" name="Google Shape;76;p3"/>
              <p:cNvSpPr/>
              <p:nvPr/>
            </p:nvSpPr>
            <p:spPr>
              <a:xfrm>
                <a:off x="190096" y="10"/>
                <a:ext cx="8763655" cy="537290"/>
              </a:xfrm>
              <a:custGeom>
                <a:avLst/>
                <a:gdLst/>
                <a:ahLst/>
                <a:cxnLst/>
                <a:rect l="l" t="t" r="r" b="b"/>
                <a:pathLst>
                  <a:path w="285717" h="17517" extrusionOk="0">
                    <a:moveTo>
                      <a:pt x="285455" y="1"/>
                    </a:moveTo>
                    <a:lnTo>
                      <a:pt x="0" y="6974"/>
                    </a:lnTo>
                    <a:lnTo>
                      <a:pt x="262" y="17517"/>
                    </a:lnTo>
                    <a:lnTo>
                      <a:pt x="285716" y="10544"/>
                    </a:lnTo>
                    <a:lnTo>
                      <a:pt x="2854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819250" y="191467"/>
                <a:ext cx="591335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9" h="10455" extrusionOk="0">
                    <a:moveTo>
                      <a:pt x="9503" y="0"/>
                    </a:moveTo>
                    <a:lnTo>
                      <a:pt x="0" y="230"/>
                    </a:lnTo>
                    <a:lnTo>
                      <a:pt x="9703" y="10454"/>
                    </a:lnTo>
                    <a:lnTo>
                      <a:pt x="19279" y="1022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236411" y="205730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extrusionOk="0">
                    <a:moveTo>
                      <a:pt x="9504" y="1"/>
                    </a:moveTo>
                    <a:lnTo>
                      <a:pt x="1" y="230"/>
                    </a:lnTo>
                    <a:lnTo>
                      <a:pt x="9703" y="10455"/>
                    </a:lnTo>
                    <a:lnTo>
                      <a:pt x="19279" y="10220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1402212" y="177174"/>
                <a:ext cx="59121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55" extrusionOk="0">
                    <a:moveTo>
                      <a:pt x="9499" y="1"/>
                    </a:moveTo>
                    <a:lnTo>
                      <a:pt x="1" y="230"/>
                    </a:lnTo>
                    <a:lnTo>
                      <a:pt x="9697" y="10455"/>
                    </a:lnTo>
                    <a:lnTo>
                      <a:pt x="19274" y="10225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1985051" y="162911"/>
                <a:ext cx="591212" cy="320865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61" extrusionOk="0">
                    <a:moveTo>
                      <a:pt x="9499" y="0"/>
                    </a:moveTo>
                    <a:lnTo>
                      <a:pt x="0" y="236"/>
                    </a:lnTo>
                    <a:lnTo>
                      <a:pt x="9697" y="10461"/>
                    </a:lnTo>
                    <a:lnTo>
                      <a:pt x="19274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2567859" y="148618"/>
                <a:ext cx="591182" cy="320896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62" extrusionOk="0">
                    <a:moveTo>
                      <a:pt x="9499" y="1"/>
                    </a:moveTo>
                    <a:lnTo>
                      <a:pt x="1" y="237"/>
                    </a:lnTo>
                    <a:lnTo>
                      <a:pt x="9702" y="10461"/>
                    </a:lnTo>
                    <a:lnTo>
                      <a:pt x="19273" y="10225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3134503" y="134846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extrusionOk="0">
                    <a:moveTo>
                      <a:pt x="9504" y="1"/>
                    </a:moveTo>
                    <a:lnTo>
                      <a:pt x="0" y="230"/>
                    </a:lnTo>
                    <a:lnTo>
                      <a:pt x="9702" y="10455"/>
                    </a:lnTo>
                    <a:lnTo>
                      <a:pt x="19279" y="10220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3718752" y="120583"/>
                <a:ext cx="591366" cy="320712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6" extrusionOk="0">
                    <a:moveTo>
                      <a:pt x="9504" y="0"/>
                    </a:moveTo>
                    <a:lnTo>
                      <a:pt x="0" y="231"/>
                    </a:lnTo>
                    <a:lnTo>
                      <a:pt x="9703" y="10456"/>
                    </a:lnTo>
                    <a:lnTo>
                      <a:pt x="19279" y="1022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4306867" y="106290"/>
                <a:ext cx="591182" cy="320742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7" extrusionOk="0">
                    <a:moveTo>
                      <a:pt x="9498" y="1"/>
                    </a:moveTo>
                    <a:lnTo>
                      <a:pt x="1" y="232"/>
                    </a:lnTo>
                    <a:lnTo>
                      <a:pt x="9697" y="10456"/>
                    </a:lnTo>
                    <a:lnTo>
                      <a:pt x="19273" y="10220"/>
                    </a:lnTo>
                    <a:lnTo>
                      <a:pt x="949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4889675" y="92058"/>
                <a:ext cx="59121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55" extrusionOk="0">
                    <a:moveTo>
                      <a:pt x="9499" y="1"/>
                    </a:moveTo>
                    <a:lnTo>
                      <a:pt x="0" y="230"/>
                    </a:lnTo>
                    <a:lnTo>
                      <a:pt x="9698" y="10455"/>
                    </a:lnTo>
                    <a:lnTo>
                      <a:pt x="19274" y="10219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5456288" y="78102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extrusionOk="0">
                    <a:moveTo>
                      <a:pt x="9504" y="0"/>
                    </a:moveTo>
                    <a:lnTo>
                      <a:pt x="1" y="230"/>
                    </a:lnTo>
                    <a:lnTo>
                      <a:pt x="9703" y="10454"/>
                    </a:lnTo>
                    <a:lnTo>
                      <a:pt x="19279" y="1022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6040569" y="63809"/>
                <a:ext cx="591182" cy="320742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7" extrusionOk="0">
                    <a:moveTo>
                      <a:pt x="9504" y="1"/>
                    </a:moveTo>
                    <a:lnTo>
                      <a:pt x="1" y="232"/>
                    </a:lnTo>
                    <a:lnTo>
                      <a:pt x="9702" y="10456"/>
                    </a:lnTo>
                    <a:lnTo>
                      <a:pt x="19273" y="10225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6628530" y="49546"/>
                <a:ext cx="591366" cy="320712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6" extrusionOk="0">
                    <a:moveTo>
                      <a:pt x="9504" y="0"/>
                    </a:moveTo>
                    <a:lnTo>
                      <a:pt x="0" y="231"/>
                    </a:lnTo>
                    <a:lnTo>
                      <a:pt x="9702" y="10456"/>
                    </a:lnTo>
                    <a:lnTo>
                      <a:pt x="19279" y="1022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7211491" y="35314"/>
                <a:ext cx="59118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5" extrusionOk="0">
                    <a:moveTo>
                      <a:pt x="9499" y="0"/>
                    </a:moveTo>
                    <a:lnTo>
                      <a:pt x="1" y="230"/>
                    </a:lnTo>
                    <a:lnTo>
                      <a:pt x="9697" y="10454"/>
                    </a:lnTo>
                    <a:lnTo>
                      <a:pt x="19273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7778135" y="21327"/>
                <a:ext cx="591151" cy="320896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0462" extrusionOk="0">
                    <a:moveTo>
                      <a:pt x="9504" y="1"/>
                    </a:moveTo>
                    <a:lnTo>
                      <a:pt x="0" y="237"/>
                    </a:lnTo>
                    <a:lnTo>
                      <a:pt x="9702" y="10461"/>
                    </a:lnTo>
                    <a:lnTo>
                      <a:pt x="19273" y="10225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>
                <a:off x="8362385" y="7064"/>
                <a:ext cx="591212" cy="320865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61" extrusionOk="0">
                    <a:moveTo>
                      <a:pt x="9499" y="0"/>
                    </a:moveTo>
                    <a:lnTo>
                      <a:pt x="0" y="236"/>
                    </a:lnTo>
                    <a:lnTo>
                      <a:pt x="9703" y="10461"/>
                    </a:lnTo>
                    <a:lnTo>
                      <a:pt x="19274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2" name="Google Shape;92;p3"/>
            <p:cNvSpPr/>
            <p:nvPr/>
          </p:nvSpPr>
          <p:spPr>
            <a:xfrm>
              <a:off x="8370237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2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195709" y="530736"/>
              <a:ext cx="8758195" cy="31"/>
            </a:xfrm>
            <a:custGeom>
              <a:avLst/>
              <a:gdLst/>
              <a:ahLst/>
              <a:cxnLst/>
              <a:rect l="l" t="t" r="r" b="b"/>
              <a:pathLst>
                <a:path w="285539" h="1" fill="none" extrusionOk="0">
                  <a:moveTo>
                    <a:pt x="0" y="0"/>
                  </a:moveTo>
                  <a:lnTo>
                    <a:pt x="285538" y="0"/>
                  </a:lnTo>
                </a:path>
              </a:pathLst>
            </a:custGeom>
            <a:noFill/>
            <a:ln w="6150" cap="flat" cmpd="sng">
              <a:solidFill>
                <a:srgbClr val="171717"/>
              </a:solidFill>
              <a:prstDash val="solid"/>
              <a:miter lim="12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195709" y="207663"/>
              <a:ext cx="499164" cy="645994"/>
            </a:xfrm>
            <a:custGeom>
              <a:avLst/>
              <a:gdLst/>
              <a:ahLst/>
              <a:cxnLst/>
              <a:rect l="l" t="t" r="r" b="b"/>
              <a:pathLst>
                <a:path w="16274" h="21061" extrusionOk="0">
                  <a:moveTo>
                    <a:pt x="0" y="0"/>
                  </a:moveTo>
                  <a:lnTo>
                    <a:pt x="0" y="21060"/>
                  </a:lnTo>
                  <a:lnTo>
                    <a:pt x="16273" y="21060"/>
                  </a:lnTo>
                  <a:lnTo>
                    <a:pt x="835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278126" y="284282"/>
              <a:ext cx="54198" cy="54229"/>
            </a:xfrm>
            <a:custGeom>
              <a:avLst/>
              <a:gdLst/>
              <a:ahLst/>
              <a:cxnLst/>
              <a:rect l="l" t="t" r="r" b="b"/>
              <a:pathLst>
                <a:path w="1767" h="1768" extrusionOk="0">
                  <a:moveTo>
                    <a:pt x="884" y="0"/>
                  </a:moveTo>
                  <a:cubicBezTo>
                    <a:pt x="397" y="0"/>
                    <a:pt x="0" y="398"/>
                    <a:pt x="0" y="885"/>
                  </a:cubicBezTo>
                  <a:cubicBezTo>
                    <a:pt x="0" y="1375"/>
                    <a:pt x="397" y="1768"/>
                    <a:pt x="884" y="1768"/>
                  </a:cubicBezTo>
                  <a:cubicBezTo>
                    <a:pt x="1375" y="1768"/>
                    <a:pt x="1767" y="1375"/>
                    <a:pt x="1767" y="885"/>
                  </a:cubicBezTo>
                  <a:cubicBezTo>
                    <a:pt x="1767" y="398"/>
                    <a:pt x="1375" y="0"/>
                    <a:pt x="884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285978" y="721519"/>
              <a:ext cx="54198" cy="54198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98" y="1"/>
                    <a:pt x="0" y="398"/>
                    <a:pt x="0" y="884"/>
                  </a:cubicBezTo>
                  <a:cubicBezTo>
                    <a:pt x="0" y="1376"/>
                    <a:pt x="398" y="1767"/>
                    <a:pt x="884" y="1767"/>
                  </a:cubicBezTo>
                  <a:cubicBezTo>
                    <a:pt x="1370" y="1767"/>
                    <a:pt x="1767" y="1376"/>
                    <a:pt x="1767" y="884"/>
                  </a:cubicBezTo>
                  <a:cubicBezTo>
                    <a:pt x="1767" y="398"/>
                    <a:pt x="1370" y="1"/>
                    <a:pt x="88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82221" y="721519"/>
              <a:ext cx="54229" cy="54198"/>
            </a:xfrm>
            <a:custGeom>
              <a:avLst/>
              <a:gdLst/>
              <a:ahLst/>
              <a:cxnLst/>
              <a:rect l="l" t="t" r="r" b="b"/>
              <a:pathLst>
                <a:path w="1768" h="1767" extrusionOk="0">
                  <a:moveTo>
                    <a:pt x="884" y="1"/>
                  </a:moveTo>
                  <a:cubicBezTo>
                    <a:pt x="398" y="1"/>
                    <a:pt x="1" y="398"/>
                    <a:pt x="1" y="884"/>
                  </a:cubicBezTo>
                  <a:cubicBezTo>
                    <a:pt x="1" y="1376"/>
                    <a:pt x="398" y="1767"/>
                    <a:pt x="884" y="1767"/>
                  </a:cubicBezTo>
                  <a:cubicBezTo>
                    <a:pt x="1371" y="1767"/>
                    <a:pt x="1767" y="1376"/>
                    <a:pt x="1767" y="884"/>
                  </a:cubicBezTo>
                  <a:cubicBezTo>
                    <a:pt x="1767" y="398"/>
                    <a:pt x="1371" y="1"/>
                    <a:pt x="88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195402" y="852675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195402" y="852675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1684210" y="2580600"/>
            <a:ext cx="4143000" cy="5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1" name="Google Shape;101;p3"/>
          <p:cNvSpPr txBox="1">
            <a:spLocks noGrp="1"/>
          </p:cNvSpPr>
          <p:nvPr>
            <p:ph type="title" idx="2" hasCustomPrompt="1"/>
          </p:nvPr>
        </p:nvSpPr>
        <p:spPr>
          <a:xfrm>
            <a:off x="1684198" y="1531375"/>
            <a:ext cx="1157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2" name="Google Shape;102;p3"/>
          <p:cNvSpPr txBox="1">
            <a:spLocks noGrp="1"/>
          </p:cNvSpPr>
          <p:nvPr>
            <p:ph type="subTitle" idx="1"/>
          </p:nvPr>
        </p:nvSpPr>
        <p:spPr>
          <a:xfrm>
            <a:off x="5986050" y="2716675"/>
            <a:ext cx="2189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6" name="Google Shape;876;p21"/>
          <p:cNvGrpSpPr/>
          <p:nvPr/>
        </p:nvGrpSpPr>
        <p:grpSpPr>
          <a:xfrm>
            <a:off x="189981" y="211718"/>
            <a:ext cx="8764105" cy="4767632"/>
            <a:chOff x="189981" y="211718"/>
            <a:chExt cx="8764105" cy="4767632"/>
          </a:xfrm>
        </p:grpSpPr>
        <p:sp>
          <p:nvSpPr>
            <p:cNvPr id="877" name="Google Shape;877;p21"/>
            <p:cNvSpPr/>
            <p:nvPr/>
          </p:nvSpPr>
          <p:spPr>
            <a:xfrm>
              <a:off x="340500" y="662650"/>
              <a:ext cx="8463000" cy="4316700"/>
            </a:xfrm>
            <a:prstGeom prst="roundRect">
              <a:avLst>
                <a:gd name="adj" fmla="val 263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8" name="Google Shape;878;p21"/>
            <p:cNvGrpSpPr/>
            <p:nvPr/>
          </p:nvGrpSpPr>
          <p:grpSpPr>
            <a:xfrm>
              <a:off x="189981" y="211718"/>
              <a:ext cx="8764105" cy="646560"/>
              <a:chOff x="210600" y="155425"/>
              <a:chExt cx="8672180" cy="639778"/>
            </a:xfrm>
          </p:grpSpPr>
          <p:sp>
            <p:nvSpPr>
              <p:cNvPr id="879" name="Google Shape;879;p21"/>
              <p:cNvSpPr/>
              <p:nvPr/>
            </p:nvSpPr>
            <p:spPr>
              <a:xfrm>
                <a:off x="210904" y="155550"/>
                <a:ext cx="8671819" cy="320404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0550" extrusionOk="0">
                    <a:moveTo>
                      <a:pt x="0" y="0"/>
                    </a:moveTo>
                    <a:lnTo>
                      <a:pt x="0" y="10550"/>
                    </a:lnTo>
                    <a:lnTo>
                      <a:pt x="285538" y="10550"/>
                    </a:lnTo>
                    <a:lnTo>
                      <a:pt x="28553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21"/>
              <p:cNvSpPr/>
              <p:nvPr/>
            </p:nvSpPr>
            <p:spPr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21"/>
              <p:cNvSpPr/>
              <p:nvPr/>
            </p:nvSpPr>
            <p:spPr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21"/>
              <p:cNvSpPr/>
              <p:nvPr/>
            </p:nvSpPr>
            <p:spPr>
              <a:xfrm>
                <a:off x="834001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3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21"/>
              <p:cNvSpPr/>
              <p:nvPr/>
            </p:nvSpPr>
            <p:spPr>
              <a:xfrm>
                <a:off x="256762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4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21"/>
              <p:cNvSpPr/>
              <p:nvPr/>
            </p:nvSpPr>
            <p:spPr>
              <a:xfrm>
                <a:off x="1411209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9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21"/>
              <p:cNvSpPr/>
              <p:nvPr/>
            </p:nvSpPr>
            <p:spPr>
              <a:xfrm>
                <a:off x="198844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21"/>
              <p:cNvSpPr/>
              <p:nvPr/>
            </p:nvSpPr>
            <p:spPr>
              <a:xfrm>
                <a:off x="2565839" y="155550"/>
                <a:ext cx="57772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461" extrusionOk="0">
                    <a:moveTo>
                      <a:pt x="0" y="0"/>
                    </a:moveTo>
                    <a:lnTo>
                      <a:pt x="9447" y="10460"/>
                    </a:lnTo>
                    <a:lnTo>
                      <a:pt x="19023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21"/>
              <p:cNvSpPr/>
              <p:nvPr/>
            </p:nvSpPr>
            <p:spPr>
              <a:xfrm>
                <a:off x="210916" y="473214"/>
                <a:ext cx="8671864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285423" h="10602" extrusionOk="0">
                    <a:moveTo>
                      <a:pt x="0" y="0"/>
                    </a:moveTo>
                    <a:lnTo>
                      <a:pt x="0" y="10601"/>
                    </a:lnTo>
                    <a:lnTo>
                      <a:pt x="285423" y="10601"/>
                    </a:lnTo>
                    <a:lnTo>
                      <a:pt x="28542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21"/>
              <p:cNvSpPr/>
              <p:nvPr/>
            </p:nvSpPr>
            <p:spPr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21"/>
              <p:cNvSpPr/>
              <p:nvPr/>
            </p:nvSpPr>
            <p:spPr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21"/>
              <p:cNvSpPr/>
              <p:nvPr/>
            </p:nvSpPr>
            <p:spPr>
              <a:xfrm>
                <a:off x="834001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21"/>
              <p:cNvSpPr/>
              <p:nvPr/>
            </p:nvSpPr>
            <p:spPr>
              <a:xfrm>
                <a:off x="256762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21"/>
              <p:cNvSpPr/>
              <p:nvPr/>
            </p:nvSpPr>
            <p:spPr>
              <a:xfrm>
                <a:off x="1411209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21"/>
              <p:cNvSpPr/>
              <p:nvPr/>
            </p:nvSpPr>
            <p:spPr>
              <a:xfrm>
                <a:off x="198844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21"/>
              <p:cNvSpPr/>
              <p:nvPr/>
            </p:nvSpPr>
            <p:spPr>
              <a:xfrm>
                <a:off x="2565839" y="473219"/>
                <a:ext cx="57772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602" extrusionOk="0">
                    <a:moveTo>
                      <a:pt x="9447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21"/>
              <p:cNvSpPr/>
              <p:nvPr/>
            </p:nvSpPr>
            <p:spPr>
              <a:xfrm>
                <a:off x="312704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21"/>
              <p:cNvSpPr/>
              <p:nvPr/>
            </p:nvSpPr>
            <p:spPr>
              <a:xfrm>
                <a:off x="312704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21"/>
              <p:cNvSpPr/>
              <p:nvPr/>
            </p:nvSpPr>
            <p:spPr>
              <a:xfrm>
                <a:off x="370567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9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21"/>
              <p:cNvSpPr/>
              <p:nvPr/>
            </p:nvSpPr>
            <p:spPr>
              <a:xfrm>
                <a:off x="370567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21"/>
              <p:cNvSpPr/>
              <p:nvPr/>
            </p:nvSpPr>
            <p:spPr>
              <a:xfrm>
                <a:off x="428798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1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21"/>
              <p:cNvSpPr/>
              <p:nvPr/>
            </p:nvSpPr>
            <p:spPr>
              <a:xfrm>
                <a:off x="4865409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21"/>
              <p:cNvSpPr/>
              <p:nvPr/>
            </p:nvSpPr>
            <p:spPr>
              <a:xfrm>
                <a:off x="428798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10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21"/>
              <p:cNvSpPr/>
              <p:nvPr/>
            </p:nvSpPr>
            <p:spPr>
              <a:xfrm>
                <a:off x="4865409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21"/>
              <p:cNvSpPr/>
              <p:nvPr/>
            </p:nvSpPr>
            <p:spPr>
              <a:xfrm>
                <a:off x="542658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extrusionOk="0">
                    <a:moveTo>
                      <a:pt x="0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21"/>
              <p:cNvSpPr/>
              <p:nvPr/>
            </p:nvSpPr>
            <p:spPr>
              <a:xfrm>
                <a:off x="542658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21"/>
              <p:cNvSpPr/>
              <p:nvPr/>
            </p:nvSpPr>
            <p:spPr>
              <a:xfrm>
                <a:off x="600521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21"/>
              <p:cNvSpPr/>
              <p:nvPr/>
            </p:nvSpPr>
            <p:spPr>
              <a:xfrm>
                <a:off x="600521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21"/>
              <p:cNvSpPr/>
              <p:nvPr/>
            </p:nvSpPr>
            <p:spPr>
              <a:xfrm>
                <a:off x="6587711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21"/>
              <p:cNvSpPr/>
              <p:nvPr/>
            </p:nvSpPr>
            <p:spPr>
              <a:xfrm>
                <a:off x="7164919" y="155550"/>
                <a:ext cx="577880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7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21"/>
              <p:cNvSpPr/>
              <p:nvPr/>
            </p:nvSpPr>
            <p:spPr>
              <a:xfrm>
                <a:off x="6587711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21"/>
              <p:cNvSpPr/>
              <p:nvPr/>
            </p:nvSpPr>
            <p:spPr>
              <a:xfrm>
                <a:off x="7164919" y="473219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21"/>
              <p:cNvSpPr/>
              <p:nvPr/>
            </p:nvSpPr>
            <p:spPr>
              <a:xfrm>
                <a:off x="772612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0" y="0"/>
                    </a:moveTo>
                    <a:lnTo>
                      <a:pt x="9451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21"/>
              <p:cNvSpPr/>
              <p:nvPr/>
            </p:nvSpPr>
            <p:spPr>
              <a:xfrm>
                <a:off x="772612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1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21"/>
              <p:cNvSpPr/>
              <p:nvPr/>
            </p:nvSpPr>
            <p:spPr>
              <a:xfrm>
                <a:off x="830153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0" y="0"/>
                    </a:moveTo>
                    <a:lnTo>
                      <a:pt x="9452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21"/>
              <p:cNvSpPr/>
              <p:nvPr/>
            </p:nvSpPr>
            <p:spPr>
              <a:xfrm>
                <a:off x="830153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21"/>
              <p:cNvSpPr/>
              <p:nvPr/>
            </p:nvSpPr>
            <p:spPr>
              <a:xfrm>
                <a:off x="210904" y="475436"/>
                <a:ext cx="8671819" cy="30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" fill="none" extrusionOk="0">
                    <a:moveTo>
                      <a:pt x="0" y="0"/>
                    </a:moveTo>
                    <a:lnTo>
                      <a:pt x="285538" y="0"/>
                    </a:lnTo>
                  </a:path>
                </a:pathLst>
              </a:custGeom>
              <a:noFill/>
              <a:ln w="6150" cap="flat" cmpd="sng">
                <a:solidFill>
                  <a:srgbClr val="171717"/>
                </a:solidFill>
                <a:prstDash val="solid"/>
                <a:miter lim="125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21"/>
              <p:cNvSpPr/>
              <p:nvPr/>
            </p:nvSpPr>
            <p:spPr>
              <a:xfrm>
                <a:off x="210904" y="155550"/>
                <a:ext cx="494241" cy="639653"/>
              </a:xfrm>
              <a:custGeom>
                <a:avLst/>
                <a:gdLst/>
                <a:ahLst/>
                <a:cxnLst/>
                <a:rect l="l" t="t" r="r" b="b"/>
                <a:pathLst>
                  <a:path w="16274" h="21062" extrusionOk="0">
                    <a:moveTo>
                      <a:pt x="0" y="0"/>
                    </a:moveTo>
                    <a:lnTo>
                      <a:pt x="0" y="21061"/>
                    </a:lnTo>
                    <a:lnTo>
                      <a:pt x="16273" y="21061"/>
                    </a:lnTo>
                    <a:lnTo>
                      <a:pt x="835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21"/>
              <p:cNvSpPr/>
              <p:nvPr/>
            </p:nvSpPr>
            <p:spPr>
              <a:xfrm>
                <a:off x="292507" y="231444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extrusionOk="0">
                    <a:moveTo>
                      <a:pt x="884" y="0"/>
                    </a:moveTo>
                    <a:cubicBezTo>
                      <a:pt x="397" y="0"/>
                      <a:pt x="0" y="398"/>
                      <a:pt x="0" y="883"/>
                    </a:cubicBezTo>
                    <a:cubicBezTo>
                      <a:pt x="0" y="1375"/>
                      <a:pt x="397" y="1766"/>
                      <a:pt x="884" y="1766"/>
                    </a:cubicBezTo>
                    <a:cubicBezTo>
                      <a:pt x="1375" y="1766"/>
                      <a:pt x="1767" y="1375"/>
                      <a:pt x="1767" y="883"/>
                    </a:cubicBezTo>
                    <a:cubicBezTo>
                      <a:pt x="1767" y="398"/>
                      <a:pt x="1375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21"/>
              <p:cNvSpPr/>
              <p:nvPr/>
            </p:nvSpPr>
            <p:spPr>
              <a:xfrm>
                <a:off x="300282" y="664366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extrusionOk="0">
                    <a:moveTo>
                      <a:pt x="884" y="0"/>
                    </a:moveTo>
                    <a:cubicBezTo>
                      <a:pt x="398" y="0"/>
                      <a:pt x="0" y="397"/>
                      <a:pt x="0" y="884"/>
                    </a:cubicBezTo>
                    <a:cubicBezTo>
                      <a:pt x="0" y="1374"/>
                      <a:pt x="398" y="1767"/>
                      <a:pt x="884" y="1767"/>
                    </a:cubicBezTo>
                    <a:cubicBezTo>
                      <a:pt x="1370" y="1767"/>
                      <a:pt x="1767" y="1374"/>
                      <a:pt x="1767" y="884"/>
                    </a:cubicBezTo>
                    <a:cubicBezTo>
                      <a:pt x="1767" y="397"/>
                      <a:pt x="1370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21"/>
              <p:cNvSpPr/>
              <p:nvPr/>
            </p:nvSpPr>
            <p:spPr>
              <a:xfrm>
                <a:off x="494588" y="664366"/>
                <a:ext cx="5369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1767" extrusionOk="0">
                    <a:moveTo>
                      <a:pt x="884" y="0"/>
                    </a:moveTo>
                    <a:cubicBezTo>
                      <a:pt x="398" y="0"/>
                      <a:pt x="1" y="397"/>
                      <a:pt x="1" y="884"/>
                    </a:cubicBezTo>
                    <a:cubicBezTo>
                      <a:pt x="1" y="1374"/>
                      <a:pt x="398" y="1767"/>
                      <a:pt x="884" y="1767"/>
                    </a:cubicBezTo>
                    <a:cubicBezTo>
                      <a:pt x="1371" y="1767"/>
                      <a:pt x="1767" y="1374"/>
                      <a:pt x="1767" y="884"/>
                    </a:cubicBezTo>
                    <a:cubicBezTo>
                      <a:pt x="1767" y="397"/>
                      <a:pt x="1371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20" name="Google Shape;920;p21"/>
          <p:cNvSpPr txBox="1">
            <a:spLocks noGrp="1"/>
          </p:cNvSpPr>
          <p:nvPr>
            <p:ph type="title"/>
          </p:nvPr>
        </p:nvSpPr>
        <p:spPr>
          <a:xfrm>
            <a:off x="3359211" y="1723325"/>
            <a:ext cx="3596400" cy="3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21" name="Google Shape;921;p21"/>
          <p:cNvSpPr txBox="1">
            <a:spLocks noGrp="1"/>
          </p:cNvSpPr>
          <p:nvPr>
            <p:ph type="subTitle" idx="1"/>
          </p:nvPr>
        </p:nvSpPr>
        <p:spPr>
          <a:xfrm>
            <a:off x="3359211" y="2056075"/>
            <a:ext cx="3596400" cy="46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2" name="Google Shape;922;p21"/>
          <p:cNvSpPr txBox="1">
            <a:spLocks noGrp="1"/>
          </p:cNvSpPr>
          <p:nvPr>
            <p:ph type="title" idx="2"/>
          </p:nvPr>
        </p:nvSpPr>
        <p:spPr>
          <a:xfrm>
            <a:off x="3359211" y="2735713"/>
            <a:ext cx="3596400" cy="3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23" name="Google Shape;923;p21"/>
          <p:cNvSpPr txBox="1">
            <a:spLocks noGrp="1"/>
          </p:cNvSpPr>
          <p:nvPr>
            <p:ph type="subTitle" idx="3"/>
          </p:nvPr>
        </p:nvSpPr>
        <p:spPr>
          <a:xfrm>
            <a:off x="3359211" y="3074786"/>
            <a:ext cx="3596400" cy="46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4" name="Google Shape;924;p21"/>
          <p:cNvSpPr txBox="1">
            <a:spLocks noGrp="1"/>
          </p:cNvSpPr>
          <p:nvPr>
            <p:ph type="title" idx="4"/>
          </p:nvPr>
        </p:nvSpPr>
        <p:spPr>
          <a:xfrm>
            <a:off x="3359211" y="3754413"/>
            <a:ext cx="3596400" cy="3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25" name="Google Shape;925;p21"/>
          <p:cNvSpPr txBox="1">
            <a:spLocks noGrp="1"/>
          </p:cNvSpPr>
          <p:nvPr>
            <p:ph type="subTitle" idx="5"/>
          </p:nvPr>
        </p:nvSpPr>
        <p:spPr>
          <a:xfrm>
            <a:off x="3359211" y="4093486"/>
            <a:ext cx="3596400" cy="46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6" name="Google Shape;926;p21"/>
          <p:cNvSpPr txBox="1">
            <a:spLocks noGrp="1"/>
          </p:cNvSpPr>
          <p:nvPr>
            <p:ph type="title" idx="6"/>
          </p:nvPr>
        </p:nvSpPr>
        <p:spPr>
          <a:xfrm>
            <a:off x="720000" y="103971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i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8" name="Google Shape;928;p22"/>
          <p:cNvGrpSpPr/>
          <p:nvPr/>
        </p:nvGrpSpPr>
        <p:grpSpPr>
          <a:xfrm>
            <a:off x="189981" y="211718"/>
            <a:ext cx="8764105" cy="4767632"/>
            <a:chOff x="189981" y="211718"/>
            <a:chExt cx="8764105" cy="4767632"/>
          </a:xfrm>
        </p:grpSpPr>
        <p:sp>
          <p:nvSpPr>
            <p:cNvPr id="929" name="Google Shape;929;p22"/>
            <p:cNvSpPr/>
            <p:nvPr/>
          </p:nvSpPr>
          <p:spPr>
            <a:xfrm>
              <a:off x="340500" y="662650"/>
              <a:ext cx="8463000" cy="4316700"/>
            </a:xfrm>
            <a:prstGeom prst="roundRect">
              <a:avLst>
                <a:gd name="adj" fmla="val 263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30" name="Google Shape;930;p22"/>
            <p:cNvGrpSpPr/>
            <p:nvPr/>
          </p:nvGrpSpPr>
          <p:grpSpPr>
            <a:xfrm>
              <a:off x="189981" y="211718"/>
              <a:ext cx="8764105" cy="646560"/>
              <a:chOff x="210600" y="155425"/>
              <a:chExt cx="8672180" cy="639778"/>
            </a:xfrm>
          </p:grpSpPr>
          <p:sp>
            <p:nvSpPr>
              <p:cNvPr id="931" name="Google Shape;931;p22"/>
              <p:cNvSpPr/>
              <p:nvPr/>
            </p:nvSpPr>
            <p:spPr>
              <a:xfrm>
                <a:off x="210904" y="155550"/>
                <a:ext cx="8671819" cy="320404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0550" extrusionOk="0">
                    <a:moveTo>
                      <a:pt x="0" y="0"/>
                    </a:moveTo>
                    <a:lnTo>
                      <a:pt x="0" y="10550"/>
                    </a:lnTo>
                    <a:lnTo>
                      <a:pt x="285538" y="10550"/>
                    </a:lnTo>
                    <a:lnTo>
                      <a:pt x="28553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22"/>
              <p:cNvSpPr/>
              <p:nvPr/>
            </p:nvSpPr>
            <p:spPr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22"/>
              <p:cNvSpPr/>
              <p:nvPr/>
            </p:nvSpPr>
            <p:spPr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22"/>
              <p:cNvSpPr/>
              <p:nvPr/>
            </p:nvSpPr>
            <p:spPr>
              <a:xfrm>
                <a:off x="834001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3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22"/>
              <p:cNvSpPr/>
              <p:nvPr/>
            </p:nvSpPr>
            <p:spPr>
              <a:xfrm>
                <a:off x="256762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4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22"/>
              <p:cNvSpPr/>
              <p:nvPr/>
            </p:nvSpPr>
            <p:spPr>
              <a:xfrm>
                <a:off x="1411209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9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22"/>
              <p:cNvSpPr/>
              <p:nvPr/>
            </p:nvSpPr>
            <p:spPr>
              <a:xfrm>
                <a:off x="198844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22"/>
              <p:cNvSpPr/>
              <p:nvPr/>
            </p:nvSpPr>
            <p:spPr>
              <a:xfrm>
                <a:off x="2565839" y="155550"/>
                <a:ext cx="57772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461" extrusionOk="0">
                    <a:moveTo>
                      <a:pt x="0" y="0"/>
                    </a:moveTo>
                    <a:lnTo>
                      <a:pt x="9447" y="10460"/>
                    </a:lnTo>
                    <a:lnTo>
                      <a:pt x="19023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22"/>
              <p:cNvSpPr/>
              <p:nvPr/>
            </p:nvSpPr>
            <p:spPr>
              <a:xfrm>
                <a:off x="210916" y="473214"/>
                <a:ext cx="8671864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285423" h="10602" extrusionOk="0">
                    <a:moveTo>
                      <a:pt x="0" y="0"/>
                    </a:moveTo>
                    <a:lnTo>
                      <a:pt x="0" y="10601"/>
                    </a:lnTo>
                    <a:lnTo>
                      <a:pt x="285423" y="10601"/>
                    </a:lnTo>
                    <a:lnTo>
                      <a:pt x="28542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22"/>
              <p:cNvSpPr/>
              <p:nvPr/>
            </p:nvSpPr>
            <p:spPr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22"/>
              <p:cNvSpPr/>
              <p:nvPr/>
            </p:nvSpPr>
            <p:spPr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22"/>
              <p:cNvSpPr/>
              <p:nvPr/>
            </p:nvSpPr>
            <p:spPr>
              <a:xfrm>
                <a:off x="834001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22"/>
              <p:cNvSpPr/>
              <p:nvPr/>
            </p:nvSpPr>
            <p:spPr>
              <a:xfrm>
                <a:off x="256762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22"/>
              <p:cNvSpPr/>
              <p:nvPr/>
            </p:nvSpPr>
            <p:spPr>
              <a:xfrm>
                <a:off x="1411209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22"/>
              <p:cNvSpPr/>
              <p:nvPr/>
            </p:nvSpPr>
            <p:spPr>
              <a:xfrm>
                <a:off x="198844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22"/>
              <p:cNvSpPr/>
              <p:nvPr/>
            </p:nvSpPr>
            <p:spPr>
              <a:xfrm>
                <a:off x="2565839" y="473219"/>
                <a:ext cx="57772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602" extrusionOk="0">
                    <a:moveTo>
                      <a:pt x="9447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22"/>
              <p:cNvSpPr/>
              <p:nvPr/>
            </p:nvSpPr>
            <p:spPr>
              <a:xfrm>
                <a:off x="312704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22"/>
              <p:cNvSpPr/>
              <p:nvPr/>
            </p:nvSpPr>
            <p:spPr>
              <a:xfrm>
                <a:off x="312704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22"/>
              <p:cNvSpPr/>
              <p:nvPr/>
            </p:nvSpPr>
            <p:spPr>
              <a:xfrm>
                <a:off x="370567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9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22"/>
              <p:cNvSpPr/>
              <p:nvPr/>
            </p:nvSpPr>
            <p:spPr>
              <a:xfrm>
                <a:off x="370567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22"/>
              <p:cNvSpPr/>
              <p:nvPr/>
            </p:nvSpPr>
            <p:spPr>
              <a:xfrm>
                <a:off x="428798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1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22"/>
              <p:cNvSpPr/>
              <p:nvPr/>
            </p:nvSpPr>
            <p:spPr>
              <a:xfrm>
                <a:off x="4865409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22"/>
              <p:cNvSpPr/>
              <p:nvPr/>
            </p:nvSpPr>
            <p:spPr>
              <a:xfrm>
                <a:off x="428798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10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22"/>
              <p:cNvSpPr/>
              <p:nvPr/>
            </p:nvSpPr>
            <p:spPr>
              <a:xfrm>
                <a:off x="4865409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22"/>
              <p:cNvSpPr/>
              <p:nvPr/>
            </p:nvSpPr>
            <p:spPr>
              <a:xfrm>
                <a:off x="542658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extrusionOk="0">
                    <a:moveTo>
                      <a:pt x="0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22"/>
              <p:cNvSpPr/>
              <p:nvPr/>
            </p:nvSpPr>
            <p:spPr>
              <a:xfrm>
                <a:off x="542658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22"/>
              <p:cNvSpPr/>
              <p:nvPr/>
            </p:nvSpPr>
            <p:spPr>
              <a:xfrm>
                <a:off x="600521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22"/>
              <p:cNvSpPr/>
              <p:nvPr/>
            </p:nvSpPr>
            <p:spPr>
              <a:xfrm>
                <a:off x="600521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22"/>
              <p:cNvSpPr/>
              <p:nvPr/>
            </p:nvSpPr>
            <p:spPr>
              <a:xfrm>
                <a:off x="6587711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22"/>
              <p:cNvSpPr/>
              <p:nvPr/>
            </p:nvSpPr>
            <p:spPr>
              <a:xfrm>
                <a:off x="7164919" y="155550"/>
                <a:ext cx="577880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7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22"/>
              <p:cNvSpPr/>
              <p:nvPr/>
            </p:nvSpPr>
            <p:spPr>
              <a:xfrm>
                <a:off x="6587711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22"/>
              <p:cNvSpPr/>
              <p:nvPr/>
            </p:nvSpPr>
            <p:spPr>
              <a:xfrm>
                <a:off x="7164919" y="473219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22"/>
              <p:cNvSpPr/>
              <p:nvPr/>
            </p:nvSpPr>
            <p:spPr>
              <a:xfrm>
                <a:off x="772612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0" y="0"/>
                    </a:moveTo>
                    <a:lnTo>
                      <a:pt x="9451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22"/>
              <p:cNvSpPr/>
              <p:nvPr/>
            </p:nvSpPr>
            <p:spPr>
              <a:xfrm>
                <a:off x="772612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1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22"/>
              <p:cNvSpPr/>
              <p:nvPr/>
            </p:nvSpPr>
            <p:spPr>
              <a:xfrm>
                <a:off x="830153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0" y="0"/>
                    </a:moveTo>
                    <a:lnTo>
                      <a:pt x="9452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22"/>
              <p:cNvSpPr/>
              <p:nvPr/>
            </p:nvSpPr>
            <p:spPr>
              <a:xfrm>
                <a:off x="830153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22"/>
              <p:cNvSpPr/>
              <p:nvPr/>
            </p:nvSpPr>
            <p:spPr>
              <a:xfrm>
                <a:off x="210904" y="475436"/>
                <a:ext cx="8671819" cy="30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" fill="none" extrusionOk="0">
                    <a:moveTo>
                      <a:pt x="0" y="0"/>
                    </a:moveTo>
                    <a:lnTo>
                      <a:pt x="285538" y="0"/>
                    </a:lnTo>
                  </a:path>
                </a:pathLst>
              </a:custGeom>
              <a:noFill/>
              <a:ln w="6150" cap="flat" cmpd="sng">
                <a:solidFill>
                  <a:srgbClr val="171717"/>
                </a:solidFill>
                <a:prstDash val="solid"/>
                <a:miter lim="125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22"/>
              <p:cNvSpPr/>
              <p:nvPr/>
            </p:nvSpPr>
            <p:spPr>
              <a:xfrm>
                <a:off x="210904" y="155550"/>
                <a:ext cx="494241" cy="639653"/>
              </a:xfrm>
              <a:custGeom>
                <a:avLst/>
                <a:gdLst/>
                <a:ahLst/>
                <a:cxnLst/>
                <a:rect l="l" t="t" r="r" b="b"/>
                <a:pathLst>
                  <a:path w="16274" h="21062" extrusionOk="0">
                    <a:moveTo>
                      <a:pt x="0" y="0"/>
                    </a:moveTo>
                    <a:lnTo>
                      <a:pt x="0" y="21061"/>
                    </a:lnTo>
                    <a:lnTo>
                      <a:pt x="16273" y="21061"/>
                    </a:lnTo>
                    <a:lnTo>
                      <a:pt x="835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22"/>
              <p:cNvSpPr/>
              <p:nvPr/>
            </p:nvSpPr>
            <p:spPr>
              <a:xfrm>
                <a:off x="292507" y="231444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extrusionOk="0">
                    <a:moveTo>
                      <a:pt x="884" y="0"/>
                    </a:moveTo>
                    <a:cubicBezTo>
                      <a:pt x="397" y="0"/>
                      <a:pt x="0" y="398"/>
                      <a:pt x="0" y="883"/>
                    </a:cubicBezTo>
                    <a:cubicBezTo>
                      <a:pt x="0" y="1375"/>
                      <a:pt x="397" y="1766"/>
                      <a:pt x="884" y="1766"/>
                    </a:cubicBezTo>
                    <a:cubicBezTo>
                      <a:pt x="1375" y="1766"/>
                      <a:pt x="1767" y="1375"/>
                      <a:pt x="1767" y="883"/>
                    </a:cubicBezTo>
                    <a:cubicBezTo>
                      <a:pt x="1767" y="398"/>
                      <a:pt x="1375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22"/>
              <p:cNvSpPr/>
              <p:nvPr/>
            </p:nvSpPr>
            <p:spPr>
              <a:xfrm>
                <a:off x="300282" y="664366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extrusionOk="0">
                    <a:moveTo>
                      <a:pt x="884" y="0"/>
                    </a:moveTo>
                    <a:cubicBezTo>
                      <a:pt x="398" y="0"/>
                      <a:pt x="0" y="397"/>
                      <a:pt x="0" y="884"/>
                    </a:cubicBezTo>
                    <a:cubicBezTo>
                      <a:pt x="0" y="1374"/>
                      <a:pt x="398" y="1767"/>
                      <a:pt x="884" y="1767"/>
                    </a:cubicBezTo>
                    <a:cubicBezTo>
                      <a:pt x="1370" y="1767"/>
                      <a:pt x="1767" y="1374"/>
                      <a:pt x="1767" y="884"/>
                    </a:cubicBezTo>
                    <a:cubicBezTo>
                      <a:pt x="1767" y="397"/>
                      <a:pt x="1370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22"/>
              <p:cNvSpPr/>
              <p:nvPr/>
            </p:nvSpPr>
            <p:spPr>
              <a:xfrm>
                <a:off x="494588" y="664366"/>
                <a:ext cx="5369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1767" extrusionOk="0">
                    <a:moveTo>
                      <a:pt x="884" y="0"/>
                    </a:moveTo>
                    <a:cubicBezTo>
                      <a:pt x="398" y="0"/>
                      <a:pt x="1" y="397"/>
                      <a:pt x="1" y="884"/>
                    </a:cubicBezTo>
                    <a:cubicBezTo>
                      <a:pt x="1" y="1374"/>
                      <a:pt x="398" y="1767"/>
                      <a:pt x="884" y="1767"/>
                    </a:cubicBezTo>
                    <a:cubicBezTo>
                      <a:pt x="1371" y="1767"/>
                      <a:pt x="1767" y="1374"/>
                      <a:pt x="1767" y="884"/>
                    </a:cubicBezTo>
                    <a:cubicBezTo>
                      <a:pt x="1767" y="397"/>
                      <a:pt x="1371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72" name="Google Shape;972;p22"/>
          <p:cNvSpPr txBox="1">
            <a:spLocks noGrp="1"/>
          </p:cNvSpPr>
          <p:nvPr>
            <p:ph type="title"/>
          </p:nvPr>
        </p:nvSpPr>
        <p:spPr>
          <a:xfrm>
            <a:off x="2153825" y="2174550"/>
            <a:ext cx="2267700" cy="3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hlink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73" name="Google Shape;973;p22"/>
          <p:cNvSpPr txBox="1">
            <a:spLocks noGrp="1"/>
          </p:cNvSpPr>
          <p:nvPr>
            <p:ph type="subTitle" idx="1"/>
          </p:nvPr>
        </p:nvSpPr>
        <p:spPr>
          <a:xfrm>
            <a:off x="2153823" y="2637850"/>
            <a:ext cx="2267700" cy="6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4" name="Google Shape;974;p22"/>
          <p:cNvSpPr txBox="1">
            <a:spLocks noGrp="1"/>
          </p:cNvSpPr>
          <p:nvPr>
            <p:ph type="title" idx="2"/>
          </p:nvPr>
        </p:nvSpPr>
        <p:spPr>
          <a:xfrm>
            <a:off x="6161301" y="2174550"/>
            <a:ext cx="2267700" cy="3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75" name="Google Shape;975;p22"/>
          <p:cNvSpPr txBox="1">
            <a:spLocks noGrp="1"/>
          </p:cNvSpPr>
          <p:nvPr>
            <p:ph type="subTitle" idx="3"/>
          </p:nvPr>
        </p:nvSpPr>
        <p:spPr>
          <a:xfrm>
            <a:off x="6161300" y="2640250"/>
            <a:ext cx="2267700" cy="63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6" name="Google Shape;976;p22"/>
          <p:cNvSpPr txBox="1">
            <a:spLocks noGrp="1"/>
          </p:cNvSpPr>
          <p:nvPr>
            <p:ph type="title" idx="4"/>
          </p:nvPr>
        </p:nvSpPr>
        <p:spPr>
          <a:xfrm>
            <a:off x="4232825" y="3410573"/>
            <a:ext cx="2267700" cy="3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77" name="Google Shape;977;p22"/>
          <p:cNvSpPr txBox="1">
            <a:spLocks noGrp="1"/>
          </p:cNvSpPr>
          <p:nvPr>
            <p:ph type="subTitle" idx="5"/>
          </p:nvPr>
        </p:nvSpPr>
        <p:spPr>
          <a:xfrm>
            <a:off x="4232823" y="3878095"/>
            <a:ext cx="2267700" cy="6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8" name="Google Shape;978;p22"/>
          <p:cNvSpPr txBox="1">
            <a:spLocks noGrp="1"/>
          </p:cNvSpPr>
          <p:nvPr>
            <p:ph type="title" idx="6"/>
          </p:nvPr>
        </p:nvSpPr>
        <p:spPr>
          <a:xfrm>
            <a:off x="2163600" y="1039725"/>
            <a:ext cx="4816800" cy="10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i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BLANK_1_1_1_2_1_1"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0" name="Google Shape;980;p23"/>
          <p:cNvGrpSpPr/>
          <p:nvPr/>
        </p:nvGrpSpPr>
        <p:grpSpPr>
          <a:xfrm>
            <a:off x="189981" y="211718"/>
            <a:ext cx="8764105" cy="4767632"/>
            <a:chOff x="189981" y="211718"/>
            <a:chExt cx="8764105" cy="4767632"/>
          </a:xfrm>
        </p:grpSpPr>
        <p:sp>
          <p:nvSpPr>
            <p:cNvPr id="981" name="Google Shape;981;p23"/>
            <p:cNvSpPr/>
            <p:nvPr/>
          </p:nvSpPr>
          <p:spPr>
            <a:xfrm>
              <a:off x="340500" y="662650"/>
              <a:ext cx="8463000" cy="4316700"/>
            </a:xfrm>
            <a:prstGeom prst="roundRect">
              <a:avLst>
                <a:gd name="adj" fmla="val 263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82" name="Google Shape;982;p23"/>
            <p:cNvGrpSpPr/>
            <p:nvPr/>
          </p:nvGrpSpPr>
          <p:grpSpPr>
            <a:xfrm>
              <a:off x="189981" y="211718"/>
              <a:ext cx="8764105" cy="646560"/>
              <a:chOff x="210600" y="155425"/>
              <a:chExt cx="8672180" cy="639778"/>
            </a:xfrm>
          </p:grpSpPr>
          <p:sp>
            <p:nvSpPr>
              <p:cNvPr id="983" name="Google Shape;983;p23"/>
              <p:cNvSpPr/>
              <p:nvPr/>
            </p:nvSpPr>
            <p:spPr>
              <a:xfrm>
                <a:off x="210904" y="155550"/>
                <a:ext cx="8671819" cy="320404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0550" extrusionOk="0">
                    <a:moveTo>
                      <a:pt x="0" y="0"/>
                    </a:moveTo>
                    <a:lnTo>
                      <a:pt x="0" y="10550"/>
                    </a:lnTo>
                    <a:lnTo>
                      <a:pt x="285538" y="10550"/>
                    </a:lnTo>
                    <a:lnTo>
                      <a:pt x="28553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23"/>
              <p:cNvSpPr/>
              <p:nvPr/>
            </p:nvSpPr>
            <p:spPr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23"/>
              <p:cNvSpPr/>
              <p:nvPr/>
            </p:nvSpPr>
            <p:spPr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23"/>
              <p:cNvSpPr/>
              <p:nvPr/>
            </p:nvSpPr>
            <p:spPr>
              <a:xfrm>
                <a:off x="834001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3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23"/>
              <p:cNvSpPr/>
              <p:nvPr/>
            </p:nvSpPr>
            <p:spPr>
              <a:xfrm>
                <a:off x="256762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4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23"/>
              <p:cNvSpPr/>
              <p:nvPr/>
            </p:nvSpPr>
            <p:spPr>
              <a:xfrm>
                <a:off x="1411209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9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23"/>
              <p:cNvSpPr/>
              <p:nvPr/>
            </p:nvSpPr>
            <p:spPr>
              <a:xfrm>
                <a:off x="198844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23"/>
              <p:cNvSpPr/>
              <p:nvPr/>
            </p:nvSpPr>
            <p:spPr>
              <a:xfrm>
                <a:off x="2565839" y="155550"/>
                <a:ext cx="57772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461" extrusionOk="0">
                    <a:moveTo>
                      <a:pt x="0" y="0"/>
                    </a:moveTo>
                    <a:lnTo>
                      <a:pt x="9447" y="10460"/>
                    </a:lnTo>
                    <a:lnTo>
                      <a:pt x="19023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23"/>
              <p:cNvSpPr/>
              <p:nvPr/>
            </p:nvSpPr>
            <p:spPr>
              <a:xfrm>
                <a:off x="210916" y="473214"/>
                <a:ext cx="8671864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285423" h="10602" extrusionOk="0">
                    <a:moveTo>
                      <a:pt x="0" y="0"/>
                    </a:moveTo>
                    <a:lnTo>
                      <a:pt x="0" y="10601"/>
                    </a:lnTo>
                    <a:lnTo>
                      <a:pt x="285423" y="10601"/>
                    </a:lnTo>
                    <a:lnTo>
                      <a:pt x="28542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23"/>
              <p:cNvSpPr/>
              <p:nvPr/>
            </p:nvSpPr>
            <p:spPr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23"/>
              <p:cNvSpPr/>
              <p:nvPr/>
            </p:nvSpPr>
            <p:spPr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23"/>
              <p:cNvSpPr/>
              <p:nvPr/>
            </p:nvSpPr>
            <p:spPr>
              <a:xfrm>
                <a:off x="834001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23"/>
              <p:cNvSpPr/>
              <p:nvPr/>
            </p:nvSpPr>
            <p:spPr>
              <a:xfrm>
                <a:off x="256762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23"/>
              <p:cNvSpPr/>
              <p:nvPr/>
            </p:nvSpPr>
            <p:spPr>
              <a:xfrm>
                <a:off x="1411209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23"/>
              <p:cNvSpPr/>
              <p:nvPr/>
            </p:nvSpPr>
            <p:spPr>
              <a:xfrm>
                <a:off x="198844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23"/>
              <p:cNvSpPr/>
              <p:nvPr/>
            </p:nvSpPr>
            <p:spPr>
              <a:xfrm>
                <a:off x="2565839" y="473219"/>
                <a:ext cx="57772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602" extrusionOk="0">
                    <a:moveTo>
                      <a:pt x="9447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23"/>
              <p:cNvSpPr/>
              <p:nvPr/>
            </p:nvSpPr>
            <p:spPr>
              <a:xfrm>
                <a:off x="312704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23"/>
              <p:cNvSpPr/>
              <p:nvPr/>
            </p:nvSpPr>
            <p:spPr>
              <a:xfrm>
                <a:off x="312704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23"/>
              <p:cNvSpPr/>
              <p:nvPr/>
            </p:nvSpPr>
            <p:spPr>
              <a:xfrm>
                <a:off x="370567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9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23"/>
              <p:cNvSpPr/>
              <p:nvPr/>
            </p:nvSpPr>
            <p:spPr>
              <a:xfrm>
                <a:off x="370567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23"/>
              <p:cNvSpPr/>
              <p:nvPr/>
            </p:nvSpPr>
            <p:spPr>
              <a:xfrm>
                <a:off x="428798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1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23"/>
              <p:cNvSpPr/>
              <p:nvPr/>
            </p:nvSpPr>
            <p:spPr>
              <a:xfrm>
                <a:off x="4865409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23"/>
              <p:cNvSpPr/>
              <p:nvPr/>
            </p:nvSpPr>
            <p:spPr>
              <a:xfrm>
                <a:off x="428798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10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23"/>
              <p:cNvSpPr/>
              <p:nvPr/>
            </p:nvSpPr>
            <p:spPr>
              <a:xfrm>
                <a:off x="4865409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23"/>
              <p:cNvSpPr/>
              <p:nvPr/>
            </p:nvSpPr>
            <p:spPr>
              <a:xfrm>
                <a:off x="542658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extrusionOk="0">
                    <a:moveTo>
                      <a:pt x="0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23"/>
              <p:cNvSpPr/>
              <p:nvPr/>
            </p:nvSpPr>
            <p:spPr>
              <a:xfrm>
                <a:off x="542658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23"/>
              <p:cNvSpPr/>
              <p:nvPr/>
            </p:nvSpPr>
            <p:spPr>
              <a:xfrm>
                <a:off x="600521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23"/>
              <p:cNvSpPr/>
              <p:nvPr/>
            </p:nvSpPr>
            <p:spPr>
              <a:xfrm>
                <a:off x="600521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23"/>
              <p:cNvSpPr/>
              <p:nvPr/>
            </p:nvSpPr>
            <p:spPr>
              <a:xfrm>
                <a:off x="6587711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23"/>
              <p:cNvSpPr/>
              <p:nvPr/>
            </p:nvSpPr>
            <p:spPr>
              <a:xfrm>
                <a:off x="7164919" y="155550"/>
                <a:ext cx="577880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7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23"/>
              <p:cNvSpPr/>
              <p:nvPr/>
            </p:nvSpPr>
            <p:spPr>
              <a:xfrm>
                <a:off x="6587711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23"/>
              <p:cNvSpPr/>
              <p:nvPr/>
            </p:nvSpPr>
            <p:spPr>
              <a:xfrm>
                <a:off x="7164919" y="473219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23"/>
              <p:cNvSpPr/>
              <p:nvPr/>
            </p:nvSpPr>
            <p:spPr>
              <a:xfrm>
                <a:off x="772612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0" y="0"/>
                    </a:moveTo>
                    <a:lnTo>
                      <a:pt x="9451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23"/>
              <p:cNvSpPr/>
              <p:nvPr/>
            </p:nvSpPr>
            <p:spPr>
              <a:xfrm>
                <a:off x="772612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1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23"/>
              <p:cNvSpPr/>
              <p:nvPr/>
            </p:nvSpPr>
            <p:spPr>
              <a:xfrm>
                <a:off x="830153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0" y="0"/>
                    </a:moveTo>
                    <a:lnTo>
                      <a:pt x="9452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23"/>
              <p:cNvSpPr/>
              <p:nvPr/>
            </p:nvSpPr>
            <p:spPr>
              <a:xfrm>
                <a:off x="830153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23"/>
              <p:cNvSpPr/>
              <p:nvPr/>
            </p:nvSpPr>
            <p:spPr>
              <a:xfrm>
                <a:off x="210904" y="475436"/>
                <a:ext cx="8671819" cy="30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" fill="none" extrusionOk="0">
                    <a:moveTo>
                      <a:pt x="0" y="0"/>
                    </a:moveTo>
                    <a:lnTo>
                      <a:pt x="285538" y="0"/>
                    </a:lnTo>
                  </a:path>
                </a:pathLst>
              </a:custGeom>
              <a:noFill/>
              <a:ln w="6150" cap="flat" cmpd="sng">
                <a:solidFill>
                  <a:srgbClr val="171717"/>
                </a:solidFill>
                <a:prstDash val="solid"/>
                <a:miter lim="125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23"/>
              <p:cNvSpPr/>
              <p:nvPr/>
            </p:nvSpPr>
            <p:spPr>
              <a:xfrm>
                <a:off x="210904" y="155550"/>
                <a:ext cx="494241" cy="639653"/>
              </a:xfrm>
              <a:custGeom>
                <a:avLst/>
                <a:gdLst/>
                <a:ahLst/>
                <a:cxnLst/>
                <a:rect l="l" t="t" r="r" b="b"/>
                <a:pathLst>
                  <a:path w="16274" h="21062" extrusionOk="0">
                    <a:moveTo>
                      <a:pt x="0" y="0"/>
                    </a:moveTo>
                    <a:lnTo>
                      <a:pt x="0" y="21061"/>
                    </a:lnTo>
                    <a:lnTo>
                      <a:pt x="16273" y="21061"/>
                    </a:lnTo>
                    <a:lnTo>
                      <a:pt x="835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23"/>
              <p:cNvSpPr/>
              <p:nvPr/>
            </p:nvSpPr>
            <p:spPr>
              <a:xfrm>
                <a:off x="292507" y="231444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extrusionOk="0">
                    <a:moveTo>
                      <a:pt x="884" y="0"/>
                    </a:moveTo>
                    <a:cubicBezTo>
                      <a:pt x="397" y="0"/>
                      <a:pt x="0" y="398"/>
                      <a:pt x="0" y="883"/>
                    </a:cubicBezTo>
                    <a:cubicBezTo>
                      <a:pt x="0" y="1375"/>
                      <a:pt x="397" y="1766"/>
                      <a:pt x="884" y="1766"/>
                    </a:cubicBezTo>
                    <a:cubicBezTo>
                      <a:pt x="1375" y="1766"/>
                      <a:pt x="1767" y="1375"/>
                      <a:pt x="1767" y="883"/>
                    </a:cubicBezTo>
                    <a:cubicBezTo>
                      <a:pt x="1767" y="398"/>
                      <a:pt x="1375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23"/>
              <p:cNvSpPr/>
              <p:nvPr/>
            </p:nvSpPr>
            <p:spPr>
              <a:xfrm>
                <a:off x="300282" y="664366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extrusionOk="0">
                    <a:moveTo>
                      <a:pt x="884" y="0"/>
                    </a:moveTo>
                    <a:cubicBezTo>
                      <a:pt x="398" y="0"/>
                      <a:pt x="0" y="397"/>
                      <a:pt x="0" y="884"/>
                    </a:cubicBezTo>
                    <a:cubicBezTo>
                      <a:pt x="0" y="1374"/>
                      <a:pt x="398" y="1767"/>
                      <a:pt x="884" y="1767"/>
                    </a:cubicBezTo>
                    <a:cubicBezTo>
                      <a:pt x="1370" y="1767"/>
                      <a:pt x="1767" y="1374"/>
                      <a:pt x="1767" y="884"/>
                    </a:cubicBezTo>
                    <a:cubicBezTo>
                      <a:pt x="1767" y="397"/>
                      <a:pt x="1370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23"/>
              <p:cNvSpPr/>
              <p:nvPr/>
            </p:nvSpPr>
            <p:spPr>
              <a:xfrm>
                <a:off x="494588" y="664366"/>
                <a:ext cx="5369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1767" extrusionOk="0">
                    <a:moveTo>
                      <a:pt x="884" y="0"/>
                    </a:moveTo>
                    <a:cubicBezTo>
                      <a:pt x="398" y="0"/>
                      <a:pt x="1" y="397"/>
                      <a:pt x="1" y="884"/>
                    </a:cubicBezTo>
                    <a:cubicBezTo>
                      <a:pt x="1" y="1374"/>
                      <a:pt x="398" y="1767"/>
                      <a:pt x="884" y="1767"/>
                    </a:cubicBezTo>
                    <a:cubicBezTo>
                      <a:pt x="1371" y="1767"/>
                      <a:pt x="1767" y="1374"/>
                      <a:pt x="1767" y="884"/>
                    </a:cubicBezTo>
                    <a:cubicBezTo>
                      <a:pt x="1767" y="397"/>
                      <a:pt x="1371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24" name="Google Shape;1024;p23"/>
          <p:cNvSpPr txBox="1">
            <a:spLocks noGrp="1"/>
          </p:cNvSpPr>
          <p:nvPr>
            <p:ph type="title"/>
          </p:nvPr>
        </p:nvSpPr>
        <p:spPr>
          <a:xfrm>
            <a:off x="1778475" y="2438463"/>
            <a:ext cx="2175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25" name="Google Shape;1025;p23"/>
          <p:cNvSpPr txBox="1">
            <a:spLocks noGrp="1"/>
          </p:cNvSpPr>
          <p:nvPr>
            <p:ph type="subTitle" idx="1"/>
          </p:nvPr>
        </p:nvSpPr>
        <p:spPr>
          <a:xfrm>
            <a:off x="1778475" y="3200371"/>
            <a:ext cx="2175000" cy="5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6" name="Google Shape;1026;p23"/>
          <p:cNvSpPr txBox="1">
            <a:spLocks noGrp="1"/>
          </p:cNvSpPr>
          <p:nvPr>
            <p:ph type="title" idx="2"/>
          </p:nvPr>
        </p:nvSpPr>
        <p:spPr>
          <a:xfrm>
            <a:off x="4027625" y="2438456"/>
            <a:ext cx="2175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27" name="Google Shape;1027;p23"/>
          <p:cNvSpPr txBox="1">
            <a:spLocks noGrp="1"/>
          </p:cNvSpPr>
          <p:nvPr>
            <p:ph type="subTitle" idx="3"/>
          </p:nvPr>
        </p:nvSpPr>
        <p:spPr>
          <a:xfrm>
            <a:off x="4027625" y="3200361"/>
            <a:ext cx="2175000" cy="5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8" name="Google Shape;1028;p23"/>
          <p:cNvSpPr txBox="1">
            <a:spLocks noGrp="1"/>
          </p:cNvSpPr>
          <p:nvPr>
            <p:ph type="title" idx="4"/>
          </p:nvPr>
        </p:nvSpPr>
        <p:spPr>
          <a:xfrm>
            <a:off x="6276775" y="2438458"/>
            <a:ext cx="2175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29" name="Google Shape;1029;p23"/>
          <p:cNvSpPr txBox="1">
            <a:spLocks noGrp="1"/>
          </p:cNvSpPr>
          <p:nvPr>
            <p:ph type="subTitle" idx="5"/>
          </p:nvPr>
        </p:nvSpPr>
        <p:spPr>
          <a:xfrm>
            <a:off x="6276775" y="3200363"/>
            <a:ext cx="2175000" cy="5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0" name="Google Shape;1030;p23"/>
          <p:cNvSpPr txBox="1">
            <a:spLocks noGrp="1"/>
          </p:cNvSpPr>
          <p:nvPr>
            <p:ph type="title" idx="6"/>
          </p:nvPr>
        </p:nvSpPr>
        <p:spPr>
          <a:xfrm>
            <a:off x="720000" y="103971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i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BLANK_1_1_1_2_1_1_1"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2" name="Google Shape;1032;p24"/>
          <p:cNvGrpSpPr/>
          <p:nvPr/>
        </p:nvGrpSpPr>
        <p:grpSpPr>
          <a:xfrm>
            <a:off x="189981" y="211718"/>
            <a:ext cx="8764105" cy="4767632"/>
            <a:chOff x="189981" y="211718"/>
            <a:chExt cx="8764105" cy="4767632"/>
          </a:xfrm>
        </p:grpSpPr>
        <p:sp>
          <p:nvSpPr>
            <p:cNvPr id="1033" name="Google Shape;1033;p24"/>
            <p:cNvSpPr/>
            <p:nvPr/>
          </p:nvSpPr>
          <p:spPr>
            <a:xfrm>
              <a:off x="340500" y="662650"/>
              <a:ext cx="8463000" cy="4316700"/>
            </a:xfrm>
            <a:prstGeom prst="roundRect">
              <a:avLst>
                <a:gd name="adj" fmla="val 263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34" name="Google Shape;1034;p24"/>
            <p:cNvGrpSpPr/>
            <p:nvPr/>
          </p:nvGrpSpPr>
          <p:grpSpPr>
            <a:xfrm>
              <a:off x="189981" y="211718"/>
              <a:ext cx="8764105" cy="646560"/>
              <a:chOff x="210600" y="155425"/>
              <a:chExt cx="8672180" cy="639778"/>
            </a:xfrm>
          </p:grpSpPr>
          <p:sp>
            <p:nvSpPr>
              <p:cNvPr id="1035" name="Google Shape;1035;p24"/>
              <p:cNvSpPr/>
              <p:nvPr/>
            </p:nvSpPr>
            <p:spPr>
              <a:xfrm>
                <a:off x="210904" y="155550"/>
                <a:ext cx="8671819" cy="320404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0550" extrusionOk="0">
                    <a:moveTo>
                      <a:pt x="0" y="0"/>
                    </a:moveTo>
                    <a:lnTo>
                      <a:pt x="0" y="10550"/>
                    </a:lnTo>
                    <a:lnTo>
                      <a:pt x="285538" y="10550"/>
                    </a:lnTo>
                    <a:lnTo>
                      <a:pt x="28553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24"/>
              <p:cNvSpPr/>
              <p:nvPr/>
            </p:nvSpPr>
            <p:spPr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24"/>
              <p:cNvSpPr/>
              <p:nvPr/>
            </p:nvSpPr>
            <p:spPr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24"/>
              <p:cNvSpPr/>
              <p:nvPr/>
            </p:nvSpPr>
            <p:spPr>
              <a:xfrm>
                <a:off x="834001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3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24"/>
              <p:cNvSpPr/>
              <p:nvPr/>
            </p:nvSpPr>
            <p:spPr>
              <a:xfrm>
                <a:off x="256762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4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24"/>
              <p:cNvSpPr/>
              <p:nvPr/>
            </p:nvSpPr>
            <p:spPr>
              <a:xfrm>
                <a:off x="1411209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9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24"/>
              <p:cNvSpPr/>
              <p:nvPr/>
            </p:nvSpPr>
            <p:spPr>
              <a:xfrm>
                <a:off x="198844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24"/>
              <p:cNvSpPr/>
              <p:nvPr/>
            </p:nvSpPr>
            <p:spPr>
              <a:xfrm>
                <a:off x="2565839" y="155550"/>
                <a:ext cx="57772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461" extrusionOk="0">
                    <a:moveTo>
                      <a:pt x="0" y="0"/>
                    </a:moveTo>
                    <a:lnTo>
                      <a:pt x="9447" y="10460"/>
                    </a:lnTo>
                    <a:lnTo>
                      <a:pt x="19023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24"/>
              <p:cNvSpPr/>
              <p:nvPr/>
            </p:nvSpPr>
            <p:spPr>
              <a:xfrm>
                <a:off x="210916" y="473214"/>
                <a:ext cx="8671864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285423" h="10602" extrusionOk="0">
                    <a:moveTo>
                      <a:pt x="0" y="0"/>
                    </a:moveTo>
                    <a:lnTo>
                      <a:pt x="0" y="10601"/>
                    </a:lnTo>
                    <a:lnTo>
                      <a:pt x="285423" y="10601"/>
                    </a:lnTo>
                    <a:lnTo>
                      <a:pt x="28542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24"/>
              <p:cNvSpPr/>
              <p:nvPr/>
            </p:nvSpPr>
            <p:spPr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24"/>
              <p:cNvSpPr/>
              <p:nvPr/>
            </p:nvSpPr>
            <p:spPr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24"/>
              <p:cNvSpPr/>
              <p:nvPr/>
            </p:nvSpPr>
            <p:spPr>
              <a:xfrm>
                <a:off x="834001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24"/>
              <p:cNvSpPr/>
              <p:nvPr/>
            </p:nvSpPr>
            <p:spPr>
              <a:xfrm>
                <a:off x="256762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24"/>
              <p:cNvSpPr/>
              <p:nvPr/>
            </p:nvSpPr>
            <p:spPr>
              <a:xfrm>
                <a:off x="1411209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24"/>
              <p:cNvSpPr/>
              <p:nvPr/>
            </p:nvSpPr>
            <p:spPr>
              <a:xfrm>
                <a:off x="198844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24"/>
              <p:cNvSpPr/>
              <p:nvPr/>
            </p:nvSpPr>
            <p:spPr>
              <a:xfrm>
                <a:off x="2565839" y="473219"/>
                <a:ext cx="57772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602" extrusionOk="0">
                    <a:moveTo>
                      <a:pt x="9447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24"/>
              <p:cNvSpPr/>
              <p:nvPr/>
            </p:nvSpPr>
            <p:spPr>
              <a:xfrm>
                <a:off x="312704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24"/>
              <p:cNvSpPr/>
              <p:nvPr/>
            </p:nvSpPr>
            <p:spPr>
              <a:xfrm>
                <a:off x="312704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24"/>
              <p:cNvSpPr/>
              <p:nvPr/>
            </p:nvSpPr>
            <p:spPr>
              <a:xfrm>
                <a:off x="370567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9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24"/>
              <p:cNvSpPr/>
              <p:nvPr/>
            </p:nvSpPr>
            <p:spPr>
              <a:xfrm>
                <a:off x="370567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24"/>
              <p:cNvSpPr/>
              <p:nvPr/>
            </p:nvSpPr>
            <p:spPr>
              <a:xfrm>
                <a:off x="428798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1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24"/>
              <p:cNvSpPr/>
              <p:nvPr/>
            </p:nvSpPr>
            <p:spPr>
              <a:xfrm>
                <a:off x="4865409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24"/>
              <p:cNvSpPr/>
              <p:nvPr/>
            </p:nvSpPr>
            <p:spPr>
              <a:xfrm>
                <a:off x="428798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10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24"/>
              <p:cNvSpPr/>
              <p:nvPr/>
            </p:nvSpPr>
            <p:spPr>
              <a:xfrm>
                <a:off x="4865409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24"/>
              <p:cNvSpPr/>
              <p:nvPr/>
            </p:nvSpPr>
            <p:spPr>
              <a:xfrm>
                <a:off x="542658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extrusionOk="0">
                    <a:moveTo>
                      <a:pt x="0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24"/>
              <p:cNvSpPr/>
              <p:nvPr/>
            </p:nvSpPr>
            <p:spPr>
              <a:xfrm>
                <a:off x="542658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24"/>
              <p:cNvSpPr/>
              <p:nvPr/>
            </p:nvSpPr>
            <p:spPr>
              <a:xfrm>
                <a:off x="600521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24"/>
              <p:cNvSpPr/>
              <p:nvPr/>
            </p:nvSpPr>
            <p:spPr>
              <a:xfrm>
                <a:off x="600521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24"/>
              <p:cNvSpPr/>
              <p:nvPr/>
            </p:nvSpPr>
            <p:spPr>
              <a:xfrm>
                <a:off x="6587711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24"/>
              <p:cNvSpPr/>
              <p:nvPr/>
            </p:nvSpPr>
            <p:spPr>
              <a:xfrm>
                <a:off x="7164919" y="155550"/>
                <a:ext cx="577880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7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24"/>
              <p:cNvSpPr/>
              <p:nvPr/>
            </p:nvSpPr>
            <p:spPr>
              <a:xfrm>
                <a:off x="6587711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24"/>
              <p:cNvSpPr/>
              <p:nvPr/>
            </p:nvSpPr>
            <p:spPr>
              <a:xfrm>
                <a:off x="7164919" y="473219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24"/>
              <p:cNvSpPr/>
              <p:nvPr/>
            </p:nvSpPr>
            <p:spPr>
              <a:xfrm>
                <a:off x="772612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0" y="0"/>
                    </a:moveTo>
                    <a:lnTo>
                      <a:pt x="9451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24"/>
              <p:cNvSpPr/>
              <p:nvPr/>
            </p:nvSpPr>
            <p:spPr>
              <a:xfrm>
                <a:off x="772612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1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24"/>
              <p:cNvSpPr/>
              <p:nvPr/>
            </p:nvSpPr>
            <p:spPr>
              <a:xfrm>
                <a:off x="830153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0" y="0"/>
                    </a:moveTo>
                    <a:lnTo>
                      <a:pt x="9452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830153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210904" y="475436"/>
                <a:ext cx="8671819" cy="30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" fill="none" extrusionOk="0">
                    <a:moveTo>
                      <a:pt x="0" y="0"/>
                    </a:moveTo>
                    <a:lnTo>
                      <a:pt x="285538" y="0"/>
                    </a:lnTo>
                  </a:path>
                </a:pathLst>
              </a:custGeom>
              <a:noFill/>
              <a:ln w="6150" cap="flat" cmpd="sng">
                <a:solidFill>
                  <a:srgbClr val="171717"/>
                </a:solidFill>
                <a:prstDash val="solid"/>
                <a:miter lim="125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>
                <a:off x="210904" y="155550"/>
                <a:ext cx="494241" cy="639653"/>
              </a:xfrm>
              <a:custGeom>
                <a:avLst/>
                <a:gdLst/>
                <a:ahLst/>
                <a:cxnLst/>
                <a:rect l="l" t="t" r="r" b="b"/>
                <a:pathLst>
                  <a:path w="16274" h="21062" extrusionOk="0">
                    <a:moveTo>
                      <a:pt x="0" y="0"/>
                    </a:moveTo>
                    <a:lnTo>
                      <a:pt x="0" y="21061"/>
                    </a:lnTo>
                    <a:lnTo>
                      <a:pt x="16273" y="21061"/>
                    </a:lnTo>
                    <a:lnTo>
                      <a:pt x="835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292507" y="231444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extrusionOk="0">
                    <a:moveTo>
                      <a:pt x="884" y="0"/>
                    </a:moveTo>
                    <a:cubicBezTo>
                      <a:pt x="397" y="0"/>
                      <a:pt x="0" y="398"/>
                      <a:pt x="0" y="883"/>
                    </a:cubicBezTo>
                    <a:cubicBezTo>
                      <a:pt x="0" y="1375"/>
                      <a:pt x="397" y="1766"/>
                      <a:pt x="884" y="1766"/>
                    </a:cubicBezTo>
                    <a:cubicBezTo>
                      <a:pt x="1375" y="1766"/>
                      <a:pt x="1767" y="1375"/>
                      <a:pt x="1767" y="883"/>
                    </a:cubicBezTo>
                    <a:cubicBezTo>
                      <a:pt x="1767" y="398"/>
                      <a:pt x="1375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300282" y="664366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extrusionOk="0">
                    <a:moveTo>
                      <a:pt x="884" y="0"/>
                    </a:moveTo>
                    <a:cubicBezTo>
                      <a:pt x="398" y="0"/>
                      <a:pt x="0" y="397"/>
                      <a:pt x="0" y="884"/>
                    </a:cubicBezTo>
                    <a:cubicBezTo>
                      <a:pt x="0" y="1374"/>
                      <a:pt x="398" y="1767"/>
                      <a:pt x="884" y="1767"/>
                    </a:cubicBezTo>
                    <a:cubicBezTo>
                      <a:pt x="1370" y="1767"/>
                      <a:pt x="1767" y="1374"/>
                      <a:pt x="1767" y="884"/>
                    </a:cubicBezTo>
                    <a:cubicBezTo>
                      <a:pt x="1767" y="397"/>
                      <a:pt x="1370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494588" y="664366"/>
                <a:ext cx="5369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1767" extrusionOk="0">
                    <a:moveTo>
                      <a:pt x="884" y="0"/>
                    </a:moveTo>
                    <a:cubicBezTo>
                      <a:pt x="398" y="0"/>
                      <a:pt x="1" y="397"/>
                      <a:pt x="1" y="884"/>
                    </a:cubicBezTo>
                    <a:cubicBezTo>
                      <a:pt x="1" y="1374"/>
                      <a:pt x="398" y="1767"/>
                      <a:pt x="884" y="1767"/>
                    </a:cubicBezTo>
                    <a:cubicBezTo>
                      <a:pt x="1371" y="1767"/>
                      <a:pt x="1767" y="1374"/>
                      <a:pt x="1767" y="884"/>
                    </a:cubicBezTo>
                    <a:cubicBezTo>
                      <a:pt x="1767" y="397"/>
                      <a:pt x="1371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76" name="Google Shape;1076;p24"/>
          <p:cNvSpPr txBox="1">
            <a:spLocks noGrp="1"/>
          </p:cNvSpPr>
          <p:nvPr>
            <p:ph type="title"/>
          </p:nvPr>
        </p:nvSpPr>
        <p:spPr>
          <a:xfrm>
            <a:off x="3167638" y="1996975"/>
            <a:ext cx="2352300" cy="5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77" name="Google Shape;1077;p24"/>
          <p:cNvSpPr txBox="1">
            <a:spLocks noGrp="1"/>
          </p:cNvSpPr>
          <p:nvPr>
            <p:ph type="subTitle" idx="1"/>
          </p:nvPr>
        </p:nvSpPr>
        <p:spPr>
          <a:xfrm>
            <a:off x="5544463" y="1996965"/>
            <a:ext cx="2869500" cy="5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8" name="Google Shape;1078;p24"/>
          <p:cNvSpPr txBox="1">
            <a:spLocks noGrp="1"/>
          </p:cNvSpPr>
          <p:nvPr>
            <p:ph type="title" idx="2"/>
          </p:nvPr>
        </p:nvSpPr>
        <p:spPr>
          <a:xfrm>
            <a:off x="3167650" y="1039725"/>
            <a:ext cx="525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i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79" name="Google Shape;1079;p24"/>
          <p:cNvSpPr txBox="1">
            <a:spLocks noGrp="1"/>
          </p:cNvSpPr>
          <p:nvPr>
            <p:ph type="title" idx="3"/>
          </p:nvPr>
        </p:nvSpPr>
        <p:spPr>
          <a:xfrm>
            <a:off x="3167638" y="2895500"/>
            <a:ext cx="2352300" cy="5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80" name="Google Shape;1080;p24"/>
          <p:cNvSpPr txBox="1">
            <a:spLocks noGrp="1"/>
          </p:cNvSpPr>
          <p:nvPr>
            <p:ph type="subTitle" idx="4"/>
          </p:nvPr>
        </p:nvSpPr>
        <p:spPr>
          <a:xfrm>
            <a:off x="5544463" y="2895490"/>
            <a:ext cx="2869500" cy="5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1" name="Google Shape;1081;p24"/>
          <p:cNvSpPr txBox="1">
            <a:spLocks noGrp="1"/>
          </p:cNvSpPr>
          <p:nvPr>
            <p:ph type="title" idx="5"/>
          </p:nvPr>
        </p:nvSpPr>
        <p:spPr>
          <a:xfrm>
            <a:off x="3167638" y="3794025"/>
            <a:ext cx="2352300" cy="5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82" name="Google Shape;1082;p24"/>
          <p:cNvSpPr txBox="1">
            <a:spLocks noGrp="1"/>
          </p:cNvSpPr>
          <p:nvPr>
            <p:ph type="subTitle" idx="6"/>
          </p:nvPr>
        </p:nvSpPr>
        <p:spPr>
          <a:xfrm>
            <a:off x="5544463" y="3794015"/>
            <a:ext cx="2869500" cy="5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4" name="Google Shape;1084;p25"/>
          <p:cNvGrpSpPr/>
          <p:nvPr/>
        </p:nvGrpSpPr>
        <p:grpSpPr>
          <a:xfrm>
            <a:off x="189981" y="211718"/>
            <a:ext cx="8764105" cy="4767632"/>
            <a:chOff x="189981" y="211718"/>
            <a:chExt cx="8764105" cy="4767632"/>
          </a:xfrm>
        </p:grpSpPr>
        <p:sp>
          <p:nvSpPr>
            <p:cNvPr id="1085" name="Google Shape;1085;p25"/>
            <p:cNvSpPr/>
            <p:nvPr/>
          </p:nvSpPr>
          <p:spPr>
            <a:xfrm>
              <a:off x="340500" y="662650"/>
              <a:ext cx="8463000" cy="4316700"/>
            </a:xfrm>
            <a:prstGeom prst="roundRect">
              <a:avLst>
                <a:gd name="adj" fmla="val 263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6" name="Google Shape;1086;p25"/>
            <p:cNvGrpSpPr/>
            <p:nvPr/>
          </p:nvGrpSpPr>
          <p:grpSpPr>
            <a:xfrm>
              <a:off x="189981" y="211718"/>
              <a:ext cx="8764105" cy="646560"/>
              <a:chOff x="210600" y="155425"/>
              <a:chExt cx="8672180" cy="639778"/>
            </a:xfrm>
          </p:grpSpPr>
          <p:sp>
            <p:nvSpPr>
              <p:cNvPr id="1087" name="Google Shape;1087;p25"/>
              <p:cNvSpPr/>
              <p:nvPr/>
            </p:nvSpPr>
            <p:spPr>
              <a:xfrm>
                <a:off x="210904" y="155550"/>
                <a:ext cx="8671819" cy="320404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0550" extrusionOk="0">
                    <a:moveTo>
                      <a:pt x="0" y="0"/>
                    </a:moveTo>
                    <a:lnTo>
                      <a:pt x="0" y="10550"/>
                    </a:lnTo>
                    <a:lnTo>
                      <a:pt x="285538" y="10550"/>
                    </a:lnTo>
                    <a:lnTo>
                      <a:pt x="28553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25"/>
              <p:cNvSpPr/>
              <p:nvPr/>
            </p:nvSpPr>
            <p:spPr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25"/>
              <p:cNvSpPr/>
              <p:nvPr/>
            </p:nvSpPr>
            <p:spPr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25"/>
              <p:cNvSpPr/>
              <p:nvPr/>
            </p:nvSpPr>
            <p:spPr>
              <a:xfrm>
                <a:off x="834001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3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25"/>
              <p:cNvSpPr/>
              <p:nvPr/>
            </p:nvSpPr>
            <p:spPr>
              <a:xfrm>
                <a:off x="256762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4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25"/>
              <p:cNvSpPr/>
              <p:nvPr/>
            </p:nvSpPr>
            <p:spPr>
              <a:xfrm>
                <a:off x="1411209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9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5"/>
              <p:cNvSpPr/>
              <p:nvPr/>
            </p:nvSpPr>
            <p:spPr>
              <a:xfrm>
                <a:off x="198844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25"/>
              <p:cNvSpPr/>
              <p:nvPr/>
            </p:nvSpPr>
            <p:spPr>
              <a:xfrm>
                <a:off x="2565839" y="155550"/>
                <a:ext cx="57772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461" extrusionOk="0">
                    <a:moveTo>
                      <a:pt x="0" y="0"/>
                    </a:moveTo>
                    <a:lnTo>
                      <a:pt x="9447" y="10460"/>
                    </a:lnTo>
                    <a:lnTo>
                      <a:pt x="19023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25"/>
              <p:cNvSpPr/>
              <p:nvPr/>
            </p:nvSpPr>
            <p:spPr>
              <a:xfrm>
                <a:off x="210916" y="473214"/>
                <a:ext cx="8671864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285423" h="10602" extrusionOk="0">
                    <a:moveTo>
                      <a:pt x="0" y="0"/>
                    </a:moveTo>
                    <a:lnTo>
                      <a:pt x="0" y="10601"/>
                    </a:lnTo>
                    <a:lnTo>
                      <a:pt x="285423" y="10601"/>
                    </a:lnTo>
                    <a:lnTo>
                      <a:pt x="28542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5"/>
              <p:cNvSpPr/>
              <p:nvPr/>
            </p:nvSpPr>
            <p:spPr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25"/>
              <p:cNvSpPr/>
              <p:nvPr/>
            </p:nvSpPr>
            <p:spPr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25"/>
              <p:cNvSpPr/>
              <p:nvPr/>
            </p:nvSpPr>
            <p:spPr>
              <a:xfrm>
                <a:off x="834001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25"/>
              <p:cNvSpPr/>
              <p:nvPr/>
            </p:nvSpPr>
            <p:spPr>
              <a:xfrm>
                <a:off x="256762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25"/>
              <p:cNvSpPr/>
              <p:nvPr/>
            </p:nvSpPr>
            <p:spPr>
              <a:xfrm>
                <a:off x="1411209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25"/>
              <p:cNvSpPr/>
              <p:nvPr/>
            </p:nvSpPr>
            <p:spPr>
              <a:xfrm>
                <a:off x="198844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25"/>
              <p:cNvSpPr/>
              <p:nvPr/>
            </p:nvSpPr>
            <p:spPr>
              <a:xfrm>
                <a:off x="2565839" y="473219"/>
                <a:ext cx="57772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602" extrusionOk="0">
                    <a:moveTo>
                      <a:pt x="9447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25"/>
              <p:cNvSpPr/>
              <p:nvPr/>
            </p:nvSpPr>
            <p:spPr>
              <a:xfrm>
                <a:off x="312704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25"/>
              <p:cNvSpPr/>
              <p:nvPr/>
            </p:nvSpPr>
            <p:spPr>
              <a:xfrm>
                <a:off x="312704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5"/>
              <p:cNvSpPr/>
              <p:nvPr/>
            </p:nvSpPr>
            <p:spPr>
              <a:xfrm>
                <a:off x="370567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9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5"/>
              <p:cNvSpPr/>
              <p:nvPr/>
            </p:nvSpPr>
            <p:spPr>
              <a:xfrm>
                <a:off x="370567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5"/>
              <p:cNvSpPr/>
              <p:nvPr/>
            </p:nvSpPr>
            <p:spPr>
              <a:xfrm>
                <a:off x="428798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1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5"/>
              <p:cNvSpPr/>
              <p:nvPr/>
            </p:nvSpPr>
            <p:spPr>
              <a:xfrm>
                <a:off x="4865409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5"/>
              <p:cNvSpPr/>
              <p:nvPr/>
            </p:nvSpPr>
            <p:spPr>
              <a:xfrm>
                <a:off x="428798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10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25"/>
              <p:cNvSpPr/>
              <p:nvPr/>
            </p:nvSpPr>
            <p:spPr>
              <a:xfrm>
                <a:off x="4865409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25"/>
              <p:cNvSpPr/>
              <p:nvPr/>
            </p:nvSpPr>
            <p:spPr>
              <a:xfrm>
                <a:off x="542658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extrusionOk="0">
                    <a:moveTo>
                      <a:pt x="0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25"/>
              <p:cNvSpPr/>
              <p:nvPr/>
            </p:nvSpPr>
            <p:spPr>
              <a:xfrm>
                <a:off x="542658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25"/>
              <p:cNvSpPr/>
              <p:nvPr/>
            </p:nvSpPr>
            <p:spPr>
              <a:xfrm>
                <a:off x="600521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25"/>
              <p:cNvSpPr/>
              <p:nvPr/>
            </p:nvSpPr>
            <p:spPr>
              <a:xfrm>
                <a:off x="600521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25"/>
              <p:cNvSpPr/>
              <p:nvPr/>
            </p:nvSpPr>
            <p:spPr>
              <a:xfrm>
                <a:off x="6587711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25"/>
              <p:cNvSpPr/>
              <p:nvPr/>
            </p:nvSpPr>
            <p:spPr>
              <a:xfrm>
                <a:off x="7164919" y="155550"/>
                <a:ext cx="577880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7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25"/>
              <p:cNvSpPr/>
              <p:nvPr/>
            </p:nvSpPr>
            <p:spPr>
              <a:xfrm>
                <a:off x="6587711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25"/>
              <p:cNvSpPr/>
              <p:nvPr/>
            </p:nvSpPr>
            <p:spPr>
              <a:xfrm>
                <a:off x="7164919" y="473219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25"/>
              <p:cNvSpPr/>
              <p:nvPr/>
            </p:nvSpPr>
            <p:spPr>
              <a:xfrm>
                <a:off x="772612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0" y="0"/>
                    </a:moveTo>
                    <a:lnTo>
                      <a:pt x="9451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25"/>
              <p:cNvSpPr/>
              <p:nvPr/>
            </p:nvSpPr>
            <p:spPr>
              <a:xfrm>
                <a:off x="772612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1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25"/>
              <p:cNvSpPr/>
              <p:nvPr/>
            </p:nvSpPr>
            <p:spPr>
              <a:xfrm>
                <a:off x="830153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0" y="0"/>
                    </a:moveTo>
                    <a:lnTo>
                      <a:pt x="9452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25"/>
              <p:cNvSpPr/>
              <p:nvPr/>
            </p:nvSpPr>
            <p:spPr>
              <a:xfrm>
                <a:off x="830153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25"/>
              <p:cNvSpPr/>
              <p:nvPr/>
            </p:nvSpPr>
            <p:spPr>
              <a:xfrm>
                <a:off x="210904" y="475436"/>
                <a:ext cx="8671819" cy="30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" fill="none" extrusionOk="0">
                    <a:moveTo>
                      <a:pt x="0" y="0"/>
                    </a:moveTo>
                    <a:lnTo>
                      <a:pt x="285538" y="0"/>
                    </a:lnTo>
                  </a:path>
                </a:pathLst>
              </a:custGeom>
              <a:noFill/>
              <a:ln w="6150" cap="flat" cmpd="sng">
                <a:solidFill>
                  <a:srgbClr val="171717"/>
                </a:solidFill>
                <a:prstDash val="solid"/>
                <a:miter lim="125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25"/>
              <p:cNvSpPr/>
              <p:nvPr/>
            </p:nvSpPr>
            <p:spPr>
              <a:xfrm>
                <a:off x="210904" y="155550"/>
                <a:ext cx="494241" cy="639653"/>
              </a:xfrm>
              <a:custGeom>
                <a:avLst/>
                <a:gdLst/>
                <a:ahLst/>
                <a:cxnLst/>
                <a:rect l="l" t="t" r="r" b="b"/>
                <a:pathLst>
                  <a:path w="16274" h="21062" extrusionOk="0">
                    <a:moveTo>
                      <a:pt x="0" y="0"/>
                    </a:moveTo>
                    <a:lnTo>
                      <a:pt x="0" y="21061"/>
                    </a:lnTo>
                    <a:lnTo>
                      <a:pt x="16273" y="21061"/>
                    </a:lnTo>
                    <a:lnTo>
                      <a:pt x="835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25"/>
              <p:cNvSpPr/>
              <p:nvPr/>
            </p:nvSpPr>
            <p:spPr>
              <a:xfrm>
                <a:off x="292507" y="231444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extrusionOk="0">
                    <a:moveTo>
                      <a:pt x="884" y="0"/>
                    </a:moveTo>
                    <a:cubicBezTo>
                      <a:pt x="397" y="0"/>
                      <a:pt x="0" y="398"/>
                      <a:pt x="0" y="883"/>
                    </a:cubicBezTo>
                    <a:cubicBezTo>
                      <a:pt x="0" y="1375"/>
                      <a:pt x="397" y="1766"/>
                      <a:pt x="884" y="1766"/>
                    </a:cubicBezTo>
                    <a:cubicBezTo>
                      <a:pt x="1375" y="1766"/>
                      <a:pt x="1767" y="1375"/>
                      <a:pt x="1767" y="883"/>
                    </a:cubicBezTo>
                    <a:cubicBezTo>
                      <a:pt x="1767" y="398"/>
                      <a:pt x="1375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25"/>
              <p:cNvSpPr/>
              <p:nvPr/>
            </p:nvSpPr>
            <p:spPr>
              <a:xfrm>
                <a:off x="300282" y="664366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extrusionOk="0">
                    <a:moveTo>
                      <a:pt x="884" y="0"/>
                    </a:moveTo>
                    <a:cubicBezTo>
                      <a:pt x="398" y="0"/>
                      <a:pt x="0" y="397"/>
                      <a:pt x="0" y="884"/>
                    </a:cubicBezTo>
                    <a:cubicBezTo>
                      <a:pt x="0" y="1374"/>
                      <a:pt x="398" y="1767"/>
                      <a:pt x="884" y="1767"/>
                    </a:cubicBezTo>
                    <a:cubicBezTo>
                      <a:pt x="1370" y="1767"/>
                      <a:pt x="1767" y="1374"/>
                      <a:pt x="1767" y="884"/>
                    </a:cubicBezTo>
                    <a:cubicBezTo>
                      <a:pt x="1767" y="397"/>
                      <a:pt x="1370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25"/>
              <p:cNvSpPr/>
              <p:nvPr/>
            </p:nvSpPr>
            <p:spPr>
              <a:xfrm>
                <a:off x="494588" y="664366"/>
                <a:ext cx="5369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1767" extrusionOk="0">
                    <a:moveTo>
                      <a:pt x="884" y="0"/>
                    </a:moveTo>
                    <a:cubicBezTo>
                      <a:pt x="398" y="0"/>
                      <a:pt x="1" y="397"/>
                      <a:pt x="1" y="884"/>
                    </a:cubicBezTo>
                    <a:cubicBezTo>
                      <a:pt x="1" y="1374"/>
                      <a:pt x="398" y="1767"/>
                      <a:pt x="884" y="1767"/>
                    </a:cubicBezTo>
                    <a:cubicBezTo>
                      <a:pt x="1371" y="1767"/>
                      <a:pt x="1767" y="1374"/>
                      <a:pt x="1767" y="884"/>
                    </a:cubicBezTo>
                    <a:cubicBezTo>
                      <a:pt x="1767" y="397"/>
                      <a:pt x="1371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28" name="Google Shape;1128;p25"/>
          <p:cNvSpPr txBox="1">
            <a:spLocks noGrp="1"/>
          </p:cNvSpPr>
          <p:nvPr>
            <p:ph type="title"/>
          </p:nvPr>
        </p:nvSpPr>
        <p:spPr>
          <a:xfrm>
            <a:off x="2239450" y="1829175"/>
            <a:ext cx="2142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29" name="Google Shape;1129;p25"/>
          <p:cNvSpPr txBox="1">
            <a:spLocks noGrp="1"/>
          </p:cNvSpPr>
          <p:nvPr>
            <p:ph type="subTitle" idx="1"/>
          </p:nvPr>
        </p:nvSpPr>
        <p:spPr>
          <a:xfrm>
            <a:off x="2239450" y="2250678"/>
            <a:ext cx="2142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0" name="Google Shape;1130;p25"/>
          <p:cNvSpPr txBox="1">
            <a:spLocks noGrp="1"/>
          </p:cNvSpPr>
          <p:nvPr>
            <p:ph type="title" idx="2"/>
          </p:nvPr>
        </p:nvSpPr>
        <p:spPr>
          <a:xfrm>
            <a:off x="5779250" y="1829175"/>
            <a:ext cx="2142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31" name="Google Shape;1131;p25"/>
          <p:cNvSpPr txBox="1">
            <a:spLocks noGrp="1"/>
          </p:cNvSpPr>
          <p:nvPr>
            <p:ph type="subTitle" idx="3"/>
          </p:nvPr>
        </p:nvSpPr>
        <p:spPr>
          <a:xfrm>
            <a:off x="5779250" y="2250678"/>
            <a:ext cx="2142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2" name="Google Shape;1132;p25"/>
          <p:cNvSpPr txBox="1">
            <a:spLocks noGrp="1"/>
          </p:cNvSpPr>
          <p:nvPr>
            <p:ph type="title" idx="4"/>
          </p:nvPr>
        </p:nvSpPr>
        <p:spPr>
          <a:xfrm>
            <a:off x="2239450" y="3262575"/>
            <a:ext cx="2142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33" name="Google Shape;1133;p25"/>
          <p:cNvSpPr txBox="1">
            <a:spLocks noGrp="1"/>
          </p:cNvSpPr>
          <p:nvPr>
            <p:ph type="subTitle" idx="5"/>
          </p:nvPr>
        </p:nvSpPr>
        <p:spPr>
          <a:xfrm>
            <a:off x="2239450" y="3684078"/>
            <a:ext cx="2142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4" name="Google Shape;1134;p25"/>
          <p:cNvSpPr txBox="1">
            <a:spLocks noGrp="1"/>
          </p:cNvSpPr>
          <p:nvPr>
            <p:ph type="title" idx="6"/>
          </p:nvPr>
        </p:nvSpPr>
        <p:spPr>
          <a:xfrm>
            <a:off x="5779250" y="3262575"/>
            <a:ext cx="2142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35" name="Google Shape;1135;p25"/>
          <p:cNvSpPr txBox="1">
            <a:spLocks noGrp="1"/>
          </p:cNvSpPr>
          <p:nvPr>
            <p:ph type="subTitle" idx="7"/>
          </p:nvPr>
        </p:nvSpPr>
        <p:spPr>
          <a:xfrm>
            <a:off x="5779250" y="3684078"/>
            <a:ext cx="2142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6" name="Google Shape;1136;p25"/>
          <p:cNvSpPr txBox="1">
            <a:spLocks noGrp="1"/>
          </p:cNvSpPr>
          <p:nvPr>
            <p:ph type="title" idx="8"/>
          </p:nvPr>
        </p:nvSpPr>
        <p:spPr>
          <a:xfrm>
            <a:off x="720000" y="103971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i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BLANK_1_1_1_1_2"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8" name="Google Shape;1138;p26"/>
          <p:cNvGrpSpPr/>
          <p:nvPr/>
        </p:nvGrpSpPr>
        <p:grpSpPr>
          <a:xfrm>
            <a:off x="189981" y="211718"/>
            <a:ext cx="8764105" cy="4767632"/>
            <a:chOff x="189981" y="211718"/>
            <a:chExt cx="8764105" cy="4767632"/>
          </a:xfrm>
        </p:grpSpPr>
        <p:sp>
          <p:nvSpPr>
            <p:cNvPr id="1139" name="Google Shape;1139;p26"/>
            <p:cNvSpPr/>
            <p:nvPr/>
          </p:nvSpPr>
          <p:spPr>
            <a:xfrm>
              <a:off x="340500" y="662650"/>
              <a:ext cx="8463000" cy="4316700"/>
            </a:xfrm>
            <a:prstGeom prst="roundRect">
              <a:avLst>
                <a:gd name="adj" fmla="val 263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0" name="Google Shape;1140;p26"/>
            <p:cNvGrpSpPr/>
            <p:nvPr/>
          </p:nvGrpSpPr>
          <p:grpSpPr>
            <a:xfrm>
              <a:off x="189981" y="211718"/>
              <a:ext cx="8764105" cy="646560"/>
              <a:chOff x="210600" y="155425"/>
              <a:chExt cx="8672180" cy="639778"/>
            </a:xfrm>
          </p:grpSpPr>
          <p:sp>
            <p:nvSpPr>
              <p:cNvPr id="1141" name="Google Shape;1141;p26"/>
              <p:cNvSpPr/>
              <p:nvPr/>
            </p:nvSpPr>
            <p:spPr>
              <a:xfrm>
                <a:off x="210904" y="155550"/>
                <a:ext cx="8671819" cy="320404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0550" extrusionOk="0">
                    <a:moveTo>
                      <a:pt x="0" y="0"/>
                    </a:moveTo>
                    <a:lnTo>
                      <a:pt x="0" y="10550"/>
                    </a:lnTo>
                    <a:lnTo>
                      <a:pt x="285538" y="10550"/>
                    </a:lnTo>
                    <a:lnTo>
                      <a:pt x="28553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26"/>
              <p:cNvSpPr/>
              <p:nvPr/>
            </p:nvSpPr>
            <p:spPr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26"/>
              <p:cNvSpPr/>
              <p:nvPr/>
            </p:nvSpPr>
            <p:spPr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26"/>
              <p:cNvSpPr/>
              <p:nvPr/>
            </p:nvSpPr>
            <p:spPr>
              <a:xfrm>
                <a:off x="834001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3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26"/>
              <p:cNvSpPr/>
              <p:nvPr/>
            </p:nvSpPr>
            <p:spPr>
              <a:xfrm>
                <a:off x="256762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4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26"/>
              <p:cNvSpPr/>
              <p:nvPr/>
            </p:nvSpPr>
            <p:spPr>
              <a:xfrm>
                <a:off x="1411209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9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26"/>
              <p:cNvSpPr/>
              <p:nvPr/>
            </p:nvSpPr>
            <p:spPr>
              <a:xfrm>
                <a:off x="198844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26"/>
              <p:cNvSpPr/>
              <p:nvPr/>
            </p:nvSpPr>
            <p:spPr>
              <a:xfrm>
                <a:off x="2565839" y="155550"/>
                <a:ext cx="57772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461" extrusionOk="0">
                    <a:moveTo>
                      <a:pt x="0" y="0"/>
                    </a:moveTo>
                    <a:lnTo>
                      <a:pt x="9447" y="10460"/>
                    </a:lnTo>
                    <a:lnTo>
                      <a:pt x="19023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26"/>
              <p:cNvSpPr/>
              <p:nvPr/>
            </p:nvSpPr>
            <p:spPr>
              <a:xfrm>
                <a:off x="210916" y="473214"/>
                <a:ext cx="8671864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285423" h="10602" extrusionOk="0">
                    <a:moveTo>
                      <a:pt x="0" y="0"/>
                    </a:moveTo>
                    <a:lnTo>
                      <a:pt x="0" y="10601"/>
                    </a:lnTo>
                    <a:lnTo>
                      <a:pt x="285423" y="10601"/>
                    </a:lnTo>
                    <a:lnTo>
                      <a:pt x="28542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26"/>
              <p:cNvSpPr/>
              <p:nvPr/>
            </p:nvSpPr>
            <p:spPr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26"/>
              <p:cNvSpPr/>
              <p:nvPr/>
            </p:nvSpPr>
            <p:spPr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26"/>
              <p:cNvSpPr/>
              <p:nvPr/>
            </p:nvSpPr>
            <p:spPr>
              <a:xfrm>
                <a:off x="834001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26"/>
              <p:cNvSpPr/>
              <p:nvPr/>
            </p:nvSpPr>
            <p:spPr>
              <a:xfrm>
                <a:off x="256762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26"/>
              <p:cNvSpPr/>
              <p:nvPr/>
            </p:nvSpPr>
            <p:spPr>
              <a:xfrm>
                <a:off x="1411209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26"/>
              <p:cNvSpPr/>
              <p:nvPr/>
            </p:nvSpPr>
            <p:spPr>
              <a:xfrm>
                <a:off x="198844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26"/>
              <p:cNvSpPr/>
              <p:nvPr/>
            </p:nvSpPr>
            <p:spPr>
              <a:xfrm>
                <a:off x="2565839" y="473219"/>
                <a:ext cx="57772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602" extrusionOk="0">
                    <a:moveTo>
                      <a:pt x="9447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26"/>
              <p:cNvSpPr/>
              <p:nvPr/>
            </p:nvSpPr>
            <p:spPr>
              <a:xfrm>
                <a:off x="312704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26"/>
              <p:cNvSpPr/>
              <p:nvPr/>
            </p:nvSpPr>
            <p:spPr>
              <a:xfrm>
                <a:off x="312704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26"/>
              <p:cNvSpPr/>
              <p:nvPr/>
            </p:nvSpPr>
            <p:spPr>
              <a:xfrm>
                <a:off x="370567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9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26"/>
              <p:cNvSpPr/>
              <p:nvPr/>
            </p:nvSpPr>
            <p:spPr>
              <a:xfrm>
                <a:off x="370567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26"/>
              <p:cNvSpPr/>
              <p:nvPr/>
            </p:nvSpPr>
            <p:spPr>
              <a:xfrm>
                <a:off x="428798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1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26"/>
              <p:cNvSpPr/>
              <p:nvPr/>
            </p:nvSpPr>
            <p:spPr>
              <a:xfrm>
                <a:off x="4865409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26"/>
              <p:cNvSpPr/>
              <p:nvPr/>
            </p:nvSpPr>
            <p:spPr>
              <a:xfrm>
                <a:off x="428798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10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26"/>
              <p:cNvSpPr/>
              <p:nvPr/>
            </p:nvSpPr>
            <p:spPr>
              <a:xfrm>
                <a:off x="4865409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26"/>
              <p:cNvSpPr/>
              <p:nvPr/>
            </p:nvSpPr>
            <p:spPr>
              <a:xfrm>
                <a:off x="542658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extrusionOk="0">
                    <a:moveTo>
                      <a:pt x="0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26"/>
              <p:cNvSpPr/>
              <p:nvPr/>
            </p:nvSpPr>
            <p:spPr>
              <a:xfrm>
                <a:off x="542658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26"/>
              <p:cNvSpPr/>
              <p:nvPr/>
            </p:nvSpPr>
            <p:spPr>
              <a:xfrm>
                <a:off x="600521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26"/>
              <p:cNvSpPr/>
              <p:nvPr/>
            </p:nvSpPr>
            <p:spPr>
              <a:xfrm>
                <a:off x="600521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26"/>
              <p:cNvSpPr/>
              <p:nvPr/>
            </p:nvSpPr>
            <p:spPr>
              <a:xfrm>
                <a:off x="6587711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26"/>
              <p:cNvSpPr/>
              <p:nvPr/>
            </p:nvSpPr>
            <p:spPr>
              <a:xfrm>
                <a:off x="7164919" y="155550"/>
                <a:ext cx="577880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7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26"/>
              <p:cNvSpPr/>
              <p:nvPr/>
            </p:nvSpPr>
            <p:spPr>
              <a:xfrm>
                <a:off x="6587711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26"/>
              <p:cNvSpPr/>
              <p:nvPr/>
            </p:nvSpPr>
            <p:spPr>
              <a:xfrm>
                <a:off x="7164919" y="473219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26"/>
              <p:cNvSpPr/>
              <p:nvPr/>
            </p:nvSpPr>
            <p:spPr>
              <a:xfrm>
                <a:off x="772612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0" y="0"/>
                    </a:moveTo>
                    <a:lnTo>
                      <a:pt x="9451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26"/>
              <p:cNvSpPr/>
              <p:nvPr/>
            </p:nvSpPr>
            <p:spPr>
              <a:xfrm>
                <a:off x="772612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1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26"/>
              <p:cNvSpPr/>
              <p:nvPr/>
            </p:nvSpPr>
            <p:spPr>
              <a:xfrm>
                <a:off x="830153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0" y="0"/>
                    </a:moveTo>
                    <a:lnTo>
                      <a:pt x="9452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26"/>
              <p:cNvSpPr/>
              <p:nvPr/>
            </p:nvSpPr>
            <p:spPr>
              <a:xfrm>
                <a:off x="830153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26"/>
              <p:cNvSpPr/>
              <p:nvPr/>
            </p:nvSpPr>
            <p:spPr>
              <a:xfrm>
                <a:off x="210904" y="475436"/>
                <a:ext cx="8671819" cy="30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" fill="none" extrusionOk="0">
                    <a:moveTo>
                      <a:pt x="0" y="0"/>
                    </a:moveTo>
                    <a:lnTo>
                      <a:pt x="285538" y="0"/>
                    </a:lnTo>
                  </a:path>
                </a:pathLst>
              </a:custGeom>
              <a:noFill/>
              <a:ln w="6150" cap="flat" cmpd="sng">
                <a:solidFill>
                  <a:srgbClr val="171717"/>
                </a:solidFill>
                <a:prstDash val="solid"/>
                <a:miter lim="125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26"/>
              <p:cNvSpPr/>
              <p:nvPr/>
            </p:nvSpPr>
            <p:spPr>
              <a:xfrm>
                <a:off x="210904" y="155550"/>
                <a:ext cx="494241" cy="639653"/>
              </a:xfrm>
              <a:custGeom>
                <a:avLst/>
                <a:gdLst/>
                <a:ahLst/>
                <a:cxnLst/>
                <a:rect l="l" t="t" r="r" b="b"/>
                <a:pathLst>
                  <a:path w="16274" h="21062" extrusionOk="0">
                    <a:moveTo>
                      <a:pt x="0" y="0"/>
                    </a:moveTo>
                    <a:lnTo>
                      <a:pt x="0" y="21061"/>
                    </a:lnTo>
                    <a:lnTo>
                      <a:pt x="16273" y="21061"/>
                    </a:lnTo>
                    <a:lnTo>
                      <a:pt x="835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26"/>
              <p:cNvSpPr/>
              <p:nvPr/>
            </p:nvSpPr>
            <p:spPr>
              <a:xfrm>
                <a:off x="292507" y="231444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extrusionOk="0">
                    <a:moveTo>
                      <a:pt x="884" y="0"/>
                    </a:moveTo>
                    <a:cubicBezTo>
                      <a:pt x="397" y="0"/>
                      <a:pt x="0" y="398"/>
                      <a:pt x="0" y="883"/>
                    </a:cubicBezTo>
                    <a:cubicBezTo>
                      <a:pt x="0" y="1375"/>
                      <a:pt x="397" y="1766"/>
                      <a:pt x="884" y="1766"/>
                    </a:cubicBezTo>
                    <a:cubicBezTo>
                      <a:pt x="1375" y="1766"/>
                      <a:pt x="1767" y="1375"/>
                      <a:pt x="1767" y="883"/>
                    </a:cubicBezTo>
                    <a:cubicBezTo>
                      <a:pt x="1767" y="398"/>
                      <a:pt x="1375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26"/>
              <p:cNvSpPr/>
              <p:nvPr/>
            </p:nvSpPr>
            <p:spPr>
              <a:xfrm>
                <a:off x="300282" y="664366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extrusionOk="0">
                    <a:moveTo>
                      <a:pt x="884" y="0"/>
                    </a:moveTo>
                    <a:cubicBezTo>
                      <a:pt x="398" y="0"/>
                      <a:pt x="0" y="397"/>
                      <a:pt x="0" y="884"/>
                    </a:cubicBezTo>
                    <a:cubicBezTo>
                      <a:pt x="0" y="1374"/>
                      <a:pt x="398" y="1767"/>
                      <a:pt x="884" y="1767"/>
                    </a:cubicBezTo>
                    <a:cubicBezTo>
                      <a:pt x="1370" y="1767"/>
                      <a:pt x="1767" y="1374"/>
                      <a:pt x="1767" y="884"/>
                    </a:cubicBezTo>
                    <a:cubicBezTo>
                      <a:pt x="1767" y="397"/>
                      <a:pt x="1370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26"/>
              <p:cNvSpPr/>
              <p:nvPr/>
            </p:nvSpPr>
            <p:spPr>
              <a:xfrm>
                <a:off x="494588" y="664366"/>
                <a:ext cx="5369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1767" extrusionOk="0">
                    <a:moveTo>
                      <a:pt x="884" y="0"/>
                    </a:moveTo>
                    <a:cubicBezTo>
                      <a:pt x="398" y="0"/>
                      <a:pt x="1" y="397"/>
                      <a:pt x="1" y="884"/>
                    </a:cubicBezTo>
                    <a:cubicBezTo>
                      <a:pt x="1" y="1374"/>
                      <a:pt x="398" y="1767"/>
                      <a:pt x="884" y="1767"/>
                    </a:cubicBezTo>
                    <a:cubicBezTo>
                      <a:pt x="1371" y="1767"/>
                      <a:pt x="1767" y="1374"/>
                      <a:pt x="1767" y="884"/>
                    </a:cubicBezTo>
                    <a:cubicBezTo>
                      <a:pt x="1767" y="397"/>
                      <a:pt x="1371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82" name="Google Shape;1182;p26"/>
          <p:cNvSpPr txBox="1">
            <a:spLocks noGrp="1"/>
          </p:cNvSpPr>
          <p:nvPr>
            <p:ph type="title"/>
          </p:nvPr>
        </p:nvSpPr>
        <p:spPr>
          <a:xfrm>
            <a:off x="2023150" y="2083025"/>
            <a:ext cx="2570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83" name="Google Shape;1183;p26"/>
          <p:cNvSpPr txBox="1">
            <a:spLocks noGrp="1"/>
          </p:cNvSpPr>
          <p:nvPr>
            <p:ph type="subTitle" idx="1"/>
          </p:nvPr>
        </p:nvSpPr>
        <p:spPr>
          <a:xfrm>
            <a:off x="2023150" y="2422011"/>
            <a:ext cx="2396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4" name="Google Shape;1184;p26"/>
          <p:cNvSpPr txBox="1">
            <a:spLocks noGrp="1"/>
          </p:cNvSpPr>
          <p:nvPr>
            <p:ph type="title" idx="2"/>
          </p:nvPr>
        </p:nvSpPr>
        <p:spPr>
          <a:xfrm>
            <a:off x="4724750" y="2083025"/>
            <a:ext cx="2570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85" name="Google Shape;1185;p26"/>
          <p:cNvSpPr txBox="1">
            <a:spLocks noGrp="1"/>
          </p:cNvSpPr>
          <p:nvPr>
            <p:ph type="subTitle" idx="3"/>
          </p:nvPr>
        </p:nvSpPr>
        <p:spPr>
          <a:xfrm>
            <a:off x="4724750" y="2422010"/>
            <a:ext cx="2396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6" name="Google Shape;1186;p26"/>
          <p:cNvSpPr txBox="1">
            <a:spLocks noGrp="1"/>
          </p:cNvSpPr>
          <p:nvPr>
            <p:ph type="title" idx="4"/>
          </p:nvPr>
        </p:nvSpPr>
        <p:spPr>
          <a:xfrm>
            <a:off x="2023150" y="3414975"/>
            <a:ext cx="2570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87" name="Google Shape;1187;p26"/>
          <p:cNvSpPr txBox="1">
            <a:spLocks noGrp="1"/>
          </p:cNvSpPr>
          <p:nvPr>
            <p:ph type="subTitle" idx="5"/>
          </p:nvPr>
        </p:nvSpPr>
        <p:spPr>
          <a:xfrm>
            <a:off x="2023150" y="3753965"/>
            <a:ext cx="2396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8" name="Google Shape;1188;p26"/>
          <p:cNvSpPr txBox="1">
            <a:spLocks noGrp="1"/>
          </p:cNvSpPr>
          <p:nvPr>
            <p:ph type="title" idx="6"/>
          </p:nvPr>
        </p:nvSpPr>
        <p:spPr>
          <a:xfrm>
            <a:off x="4724750" y="3414975"/>
            <a:ext cx="2570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89" name="Google Shape;1189;p26"/>
          <p:cNvSpPr txBox="1">
            <a:spLocks noGrp="1"/>
          </p:cNvSpPr>
          <p:nvPr>
            <p:ph type="subTitle" idx="7"/>
          </p:nvPr>
        </p:nvSpPr>
        <p:spPr>
          <a:xfrm>
            <a:off x="4724750" y="3753964"/>
            <a:ext cx="2396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0" name="Google Shape;1190;p26"/>
          <p:cNvSpPr txBox="1">
            <a:spLocks noGrp="1"/>
          </p:cNvSpPr>
          <p:nvPr>
            <p:ph type="title" idx="8"/>
          </p:nvPr>
        </p:nvSpPr>
        <p:spPr>
          <a:xfrm>
            <a:off x="720000" y="103971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i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2" name="Google Shape;1192;p27"/>
          <p:cNvGrpSpPr/>
          <p:nvPr/>
        </p:nvGrpSpPr>
        <p:grpSpPr>
          <a:xfrm>
            <a:off x="189981" y="211718"/>
            <a:ext cx="8764105" cy="4767632"/>
            <a:chOff x="189981" y="211718"/>
            <a:chExt cx="8764105" cy="4767632"/>
          </a:xfrm>
        </p:grpSpPr>
        <p:sp>
          <p:nvSpPr>
            <p:cNvPr id="1193" name="Google Shape;1193;p27"/>
            <p:cNvSpPr/>
            <p:nvPr/>
          </p:nvSpPr>
          <p:spPr>
            <a:xfrm>
              <a:off x="340500" y="662650"/>
              <a:ext cx="8463000" cy="4316700"/>
            </a:xfrm>
            <a:prstGeom prst="roundRect">
              <a:avLst>
                <a:gd name="adj" fmla="val 263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4" name="Google Shape;1194;p27"/>
            <p:cNvGrpSpPr/>
            <p:nvPr/>
          </p:nvGrpSpPr>
          <p:grpSpPr>
            <a:xfrm>
              <a:off x="189981" y="211718"/>
              <a:ext cx="8764105" cy="646560"/>
              <a:chOff x="210600" y="155425"/>
              <a:chExt cx="8672180" cy="639778"/>
            </a:xfrm>
          </p:grpSpPr>
          <p:sp>
            <p:nvSpPr>
              <p:cNvPr id="1195" name="Google Shape;1195;p27"/>
              <p:cNvSpPr/>
              <p:nvPr/>
            </p:nvSpPr>
            <p:spPr>
              <a:xfrm>
                <a:off x="210904" y="155550"/>
                <a:ext cx="8671819" cy="320404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0550" extrusionOk="0">
                    <a:moveTo>
                      <a:pt x="0" y="0"/>
                    </a:moveTo>
                    <a:lnTo>
                      <a:pt x="0" y="10550"/>
                    </a:lnTo>
                    <a:lnTo>
                      <a:pt x="285538" y="10550"/>
                    </a:lnTo>
                    <a:lnTo>
                      <a:pt x="28553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27"/>
              <p:cNvSpPr/>
              <p:nvPr/>
            </p:nvSpPr>
            <p:spPr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27"/>
              <p:cNvSpPr/>
              <p:nvPr/>
            </p:nvSpPr>
            <p:spPr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27"/>
              <p:cNvSpPr/>
              <p:nvPr/>
            </p:nvSpPr>
            <p:spPr>
              <a:xfrm>
                <a:off x="834001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3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27"/>
              <p:cNvSpPr/>
              <p:nvPr/>
            </p:nvSpPr>
            <p:spPr>
              <a:xfrm>
                <a:off x="256762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4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27"/>
              <p:cNvSpPr/>
              <p:nvPr/>
            </p:nvSpPr>
            <p:spPr>
              <a:xfrm>
                <a:off x="1411209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9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27"/>
              <p:cNvSpPr/>
              <p:nvPr/>
            </p:nvSpPr>
            <p:spPr>
              <a:xfrm>
                <a:off x="198844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27"/>
              <p:cNvSpPr/>
              <p:nvPr/>
            </p:nvSpPr>
            <p:spPr>
              <a:xfrm>
                <a:off x="2565839" y="155550"/>
                <a:ext cx="57772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461" extrusionOk="0">
                    <a:moveTo>
                      <a:pt x="0" y="0"/>
                    </a:moveTo>
                    <a:lnTo>
                      <a:pt x="9447" y="10460"/>
                    </a:lnTo>
                    <a:lnTo>
                      <a:pt x="19023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27"/>
              <p:cNvSpPr/>
              <p:nvPr/>
            </p:nvSpPr>
            <p:spPr>
              <a:xfrm>
                <a:off x="210916" y="473214"/>
                <a:ext cx="8671864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285423" h="10602" extrusionOk="0">
                    <a:moveTo>
                      <a:pt x="0" y="0"/>
                    </a:moveTo>
                    <a:lnTo>
                      <a:pt x="0" y="10601"/>
                    </a:lnTo>
                    <a:lnTo>
                      <a:pt x="285423" y="10601"/>
                    </a:lnTo>
                    <a:lnTo>
                      <a:pt x="28542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27"/>
              <p:cNvSpPr/>
              <p:nvPr/>
            </p:nvSpPr>
            <p:spPr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27"/>
              <p:cNvSpPr/>
              <p:nvPr/>
            </p:nvSpPr>
            <p:spPr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27"/>
              <p:cNvSpPr/>
              <p:nvPr/>
            </p:nvSpPr>
            <p:spPr>
              <a:xfrm>
                <a:off x="834001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27"/>
              <p:cNvSpPr/>
              <p:nvPr/>
            </p:nvSpPr>
            <p:spPr>
              <a:xfrm>
                <a:off x="256762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27"/>
              <p:cNvSpPr/>
              <p:nvPr/>
            </p:nvSpPr>
            <p:spPr>
              <a:xfrm>
                <a:off x="1411209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27"/>
              <p:cNvSpPr/>
              <p:nvPr/>
            </p:nvSpPr>
            <p:spPr>
              <a:xfrm>
                <a:off x="198844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27"/>
              <p:cNvSpPr/>
              <p:nvPr/>
            </p:nvSpPr>
            <p:spPr>
              <a:xfrm>
                <a:off x="2565839" y="473219"/>
                <a:ext cx="57772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602" extrusionOk="0">
                    <a:moveTo>
                      <a:pt x="9447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27"/>
              <p:cNvSpPr/>
              <p:nvPr/>
            </p:nvSpPr>
            <p:spPr>
              <a:xfrm>
                <a:off x="312704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27"/>
              <p:cNvSpPr/>
              <p:nvPr/>
            </p:nvSpPr>
            <p:spPr>
              <a:xfrm>
                <a:off x="312704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27"/>
              <p:cNvSpPr/>
              <p:nvPr/>
            </p:nvSpPr>
            <p:spPr>
              <a:xfrm>
                <a:off x="370567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9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27"/>
              <p:cNvSpPr/>
              <p:nvPr/>
            </p:nvSpPr>
            <p:spPr>
              <a:xfrm>
                <a:off x="370567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27"/>
              <p:cNvSpPr/>
              <p:nvPr/>
            </p:nvSpPr>
            <p:spPr>
              <a:xfrm>
                <a:off x="428798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1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27"/>
              <p:cNvSpPr/>
              <p:nvPr/>
            </p:nvSpPr>
            <p:spPr>
              <a:xfrm>
                <a:off x="4865409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27"/>
              <p:cNvSpPr/>
              <p:nvPr/>
            </p:nvSpPr>
            <p:spPr>
              <a:xfrm>
                <a:off x="428798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10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27"/>
              <p:cNvSpPr/>
              <p:nvPr/>
            </p:nvSpPr>
            <p:spPr>
              <a:xfrm>
                <a:off x="4865409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27"/>
              <p:cNvSpPr/>
              <p:nvPr/>
            </p:nvSpPr>
            <p:spPr>
              <a:xfrm>
                <a:off x="542658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extrusionOk="0">
                    <a:moveTo>
                      <a:pt x="0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27"/>
              <p:cNvSpPr/>
              <p:nvPr/>
            </p:nvSpPr>
            <p:spPr>
              <a:xfrm>
                <a:off x="542658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27"/>
              <p:cNvSpPr/>
              <p:nvPr/>
            </p:nvSpPr>
            <p:spPr>
              <a:xfrm>
                <a:off x="600521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27"/>
              <p:cNvSpPr/>
              <p:nvPr/>
            </p:nvSpPr>
            <p:spPr>
              <a:xfrm>
                <a:off x="600521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27"/>
              <p:cNvSpPr/>
              <p:nvPr/>
            </p:nvSpPr>
            <p:spPr>
              <a:xfrm>
                <a:off x="6587711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27"/>
              <p:cNvSpPr/>
              <p:nvPr/>
            </p:nvSpPr>
            <p:spPr>
              <a:xfrm>
                <a:off x="7164919" y="155550"/>
                <a:ext cx="577880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7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27"/>
              <p:cNvSpPr/>
              <p:nvPr/>
            </p:nvSpPr>
            <p:spPr>
              <a:xfrm>
                <a:off x="6587711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27"/>
              <p:cNvSpPr/>
              <p:nvPr/>
            </p:nvSpPr>
            <p:spPr>
              <a:xfrm>
                <a:off x="7164919" y="473219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27"/>
              <p:cNvSpPr/>
              <p:nvPr/>
            </p:nvSpPr>
            <p:spPr>
              <a:xfrm>
                <a:off x="772612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0" y="0"/>
                    </a:moveTo>
                    <a:lnTo>
                      <a:pt x="9451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27"/>
              <p:cNvSpPr/>
              <p:nvPr/>
            </p:nvSpPr>
            <p:spPr>
              <a:xfrm>
                <a:off x="772612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1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27"/>
              <p:cNvSpPr/>
              <p:nvPr/>
            </p:nvSpPr>
            <p:spPr>
              <a:xfrm>
                <a:off x="830153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0" y="0"/>
                    </a:moveTo>
                    <a:lnTo>
                      <a:pt x="9452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27"/>
              <p:cNvSpPr/>
              <p:nvPr/>
            </p:nvSpPr>
            <p:spPr>
              <a:xfrm>
                <a:off x="830153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27"/>
              <p:cNvSpPr/>
              <p:nvPr/>
            </p:nvSpPr>
            <p:spPr>
              <a:xfrm>
                <a:off x="210904" y="475436"/>
                <a:ext cx="8671819" cy="30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" fill="none" extrusionOk="0">
                    <a:moveTo>
                      <a:pt x="0" y="0"/>
                    </a:moveTo>
                    <a:lnTo>
                      <a:pt x="285538" y="0"/>
                    </a:lnTo>
                  </a:path>
                </a:pathLst>
              </a:custGeom>
              <a:noFill/>
              <a:ln w="6150" cap="flat" cmpd="sng">
                <a:solidFill>
                  <a:srgbClr val="171717"/>
                </a:solidFill>
                <a:prstDash val="solid"/>
                <a:miter lim="125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27"/>
              <p:cNvSpPr/>
              <p:nvPr/>
            </p:nvSpPr>
            <p:spPr>
              <a:xfrm>
                <a:off x="210904" y="155550"/>
                <a:ext cx="494241" cy="639653"/>
              </a:xfrm>
              <a:custGeom>
                <a:avLst/>
                <a:gdLst/>
                <a:ahLst/>
                <a:cxnLst/>
                <a:rect l="l" t="t" r="r" b="b"/>
                <a:pathLst>
                  <a:path w="16274" h="21062" extrusionOk="0">
                    <a:moveTo>
                      <a:pt x="0" y="0"/>
                    </a:moveTo>
                    <a:lnTo>
                      <a:pt x="0" y="21061"/>
                    </a:lnTo>
                    <a:lnTo>
                      <a:pt x="16273" y="21061"/>
                    </a:lnTo>
                    <a:lnTo>
                      <a:pt x="835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27"/>
              <p:cNvSpPr/>
              <p:nvPr/>
            </p:nvSpPr>
            <p:spPr>
              <a:xfrm>
                <a:off x="292507" y="231444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extrusionOk="0">
                    <a:moveTo>
                      <a:pt x="884" y="0"/>
                    </a:moveTo>
                    <a:cubicBezTo>
                      <a:pt x="397" y="0"/>
                      <a:pt x="0" y="398"/>
                      <a:pt x="0" y="883"/>
                    </a:cubicBezTo>
                    <a:cubicBezTo>
                      <a:pt x="0" y="1375"/>
                      <a:pt x="397" y="1766"/>
                      <a:pt x="884" y="1766"/>
                    </a:cubicBezTo>
                    <a:cubicBezTo>
                      <a:pt x="1375" y="1766"/>
                      <a:pt x="1767" y="1375"/>
                      <a:pt x="1767" y="883"/>
                    </a:cubicBezTo>
                    <a:cubicBezTo>
                      <a:pt x="1767" y="398"/>
                      <a:pt x="1375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27"/>
              <p:cNvSpPr/>
              <p:nvPr/>
            </p:nvSpPr>
            <p:spPr>
              <a:xfrm>
                <a:off x="300282" y="664366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extrusionOk="0">
                    <a:moveTo>
                      <a:pt x="884" y="0"/>
                    </a:moveTo>
                    <a:cubicBezTo>
                      <a:pt x="398" y="0"/>
                      <a:pt x="0" y="397"/>
                      <a:pt x="0" y="884"/>
                    </a:cubicBezTo>
                    <a:cubicBezTo>
                      <a:pt x="0" y="1374"/>
                      <a:pt x="398" y="1767"/>
                      <a:pt x="884" y="1767"/>
                    </a:cubicBezTo>
                    <a:cubicBezTo>
                      <a:pt x="1370" y="1767"/>
                      <a:pt x="1767" y="1374"/>
                      <a:pt x="1767" y="884"/>
                    </a:cubicBezTo>
                    <a:cubicBezTo>
                      <a:pt x="1767" y="397"/>
                      <a:pt x="1370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27"/>
              <p:cNvSpPr/>
              <p:nvPr/>
            </p:nvSpPr>
            <p:spPr>
              <a:xfrm>
                <a:off x="494588" y="664366"/>
                <a:ext cx="5369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1767" extrusionOk="0">
                    <a:moveTo>
                      <a:pt x="884" y="0"/>
                    </a:moveTo>
                    <a:cubicBezTo>
                      <a:pt x="398" y="0"/>
                      <a:pt x="1" y="397"/>
                      <a:pt x="1" y="884"/>
                    </a:cubicBezTo>
                    <a:cubicBezTo>
                      <a:pt x="1" y="1374"/>
                      <a:pt x="398" y="1767"/>
                      <a:pt x="884" y="1767"/>
                    </a:cubicBezTo>
                    <a:cubicBezTo>
                      <a:pt x="1371" y="1767"/>
                      <a:pt x="1767" y="1374"/>
                      <a:pt x="1767" y="884"/>
                    </a:cubicBezTo>
                    <a:cubicBezTo>
                      <a:pt x="1767" y="397"/>
                      <a:pt x="1371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36" name="Google Shape;1236;p27"/>
          <p:cNvSpPr txBox="1">
            <a:spLocks noGrp="1"/>
          </p:cNvSpPr>
          <p:nvPr>
            <p:ph type="title"/>
          </p:nvPr>
        </p:nvSpPr>
        <p:spPr>
          <a:xfrm>
            <a:off x="872025" y="2068375"/>
            <a:ext cx="2001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37" name="Google Shape;1237;p27"/>
          <p:cNvSpPr txBox="1">
            <a:spLocks noGrp="1"/>
          </p:cNvSpPr>
          <p:nvPr>
            <p:ph type="subTitle" idx="1"/>
          </p:nvPr>
        </p:nvSpPr>
        <p:spPr>
          <a:xfrm>
            <a:off x="872025" y="2540368"/>
            <a:ext cx="2001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8" name="Google Shape;1238;p27"/>
          <p:cNvSpPr txBox="1">
            <a:spLocks noGrp="1"/>
          </p:cNvSpPr>
          <p:nvPr>
            <p:ph type="title" idx="2"/>
          </p:nvPr>
        </p:nvSpPr>
        <p:spPr>
          <a:xfrm>
            <a:off x="3571250" y="2068375"/>
            <a:ext cx="2001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39" name="Google Shape;1239;p27"/>
          <p:cNvSpPr txBox="1">
            <a:spLocks noGrp="1"/>
          </p:cNvSpPr>
          <p:nvPr>
            <p:ph type="subTitle" idx="3"/>
          </p:nvPr>
        </p:nvSpPr>
        <p:spPr>
          <a:xfrm>
            <a:off x="3571250" y="2540373"/>
            <a:ext cx="2001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0" name="Google Shape;1240;p27"/>
          <p:cNvSpPr txBox="1">
            <a:spLocks noGrp="1"/>
          </p:cNvSpPr>
          <p:nvPr>
            <p:ph type="title" idx="4"/>
          </p:nvPr>
        </p:nvSpPr>
        <p:spPr>
          <a:xfrm>
            <a:off x="872025" y="3520247"/>
            <a:ext cx="2001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1" name="Google Shape;1241;p27"/>
          <p:cNvSpPr txBox="1">
            <a:spLocks noGrp="1"/>
          </p:cNvSpPr>
          <p:nvPr>
            <p:ph type="subTitle" idx="5"/>
          </p:nvPr>
        </p:nvSpPr>
        <p:spPr>
          <a:xfrm>
            <a:off x="872025" y="3992240"/>
            <a:ext cx="2001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2" name="Google Shape;1242;p27"/>
          <p:cNvSpPr txBox="1">
            <a:spLocks noGrp="1"/>
          </p:cNvSpPr>
          <p:nvPr>
            <p:ph type="title" idx="6"/>
          </p:nvPr>
        </p:nvSpPr>
        <p:spPr>
          <a:xfrm>
            <a:off x="3571325" y="3520242"/>
            <a:ext cx="2001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3" name="Google Shape;1243;p27"/>
          <p:cNvSpPr txBox="1">
            <a:spLocks noGrp="1"/>
          </p:cNvSpPr>
          <p:nvPr>
            <p:ph type="subTitle" idx="7"/>
          </p:nvPr>
        </p:nvSpPr>
        <p:spPr>
          <a:xfrm>
            <a:off x="3571325" y="3992239"/>
            <a:ext cx="2001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4" name="Google Shape;1244;p27"/>
          <p:cNvSpPr txBox="1">
            <a:spLocks noGrp="1"/>
          </p:cNvSpPr>
          <p:nvPr>
            <p:ph type="title" idx="8"/>
          </p:nvPr>
        </p:nvSpPr>
        <p:spPr>
          <a:xfrm>
            <a:off x="6270574" y="2068375"/>
            <a:ext cx="2001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5" name="Google Shape;1245;p27"/>
          <p:cNvSpPr txBox="1">
            <a:spLocks noGrp="1"/>
          </p:cNvSpPr>
          <p:nvPr>
            <p:ph type="subTitle" idx="9"/>
          </p:nvPr>
        </p:nvSpPr>
        <p:spPr>
          <a:xfrm>
            <a:off x="6270574" y="2540368"/>
            <a:ext cx="2001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6" name="Google Shape;1246;p27"/>
          <p:cNvSpPr txBox="1">
            <a:spLocks noGrp="1"/>
          </p:cNvSpPr>
          <p:nvPr>
            <p:ph type="title" idx="13"/>
          </p:nvPr>
        </p:nvSpPr>
        <p:spPr>
          <a:xfrm>
            <a:off x="6270574" y="3520247"/>
            <a:ext cx="2001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7" name="Google Shape;1247;p27"/>
          <p:cNvSpPr txBox="1">
            <a:spLocks noGrp="1"/>
          </p:cNvSpPr>
          <p:nvPr>
            <p:ph type="subTitle" idx="14"/>
          </p:nvPr>
        </p:nvSpPr>
        <p:spPr>
          <a:xfrm>
            <a:off x="6270574" y="3992240"/>
            <a:ext cx="2001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8" name="Google Shape;1248;p27"/>
          <p:cNvSpPr txBox="1">
            <a:spLocks noGrp="1"/>
          </p:cNvSpPr>
          <p:nvPr>
            <p:ph type="title" idx="15"/>
          </p:nvPr>
        </p:nvSpPr>
        <p:spPr>
          <a:xfrm>
            <a:off x="720000" y="103971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i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BLANK_1_1_1_1_1_2">
    <p:spTree>
      <p:nvGrpSpPr>
        <p:cNvPr id="1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0" name="Google Shape;1250;p28"/>
          <p:cNvGrpSpPr/>
          <p:nvPr/>
        </p:nvGrpSpPr>
        <p:grpSpPr>
          <a:xfrm>
            <a:off x="189981" y="211718"/>
            <a:ext cx="8764105" cy="4767632"/>
            <a:chOff x="189981" y="211718"/>
            <a:chExt cx="8764105" cy="4767632"/>
          </a:xfrm>
        </p:grpSpPr>
        <p:sp>
          <p:nvSpPr>
            <p:cNvPr id="1251" name="Google Shape;1251;p28"/>
            <p:cNvSpPr/>
            <p:nvPr/>
          </p:nvSpPr>
          <p:spPr>
            <a:xfrm>
              <a:off x="340500" y="662650"/>
              <a:ext cx="8463000" cy="4316700"/>
            </a:xfrm>
            <a:prstGeom prst="roundRect">
              <a:avLst>
                <a:gd name="adj" fmla="val 263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52" name="Google Shape;1252;p28"/>
            <p:cNvGrpSpPr/>
            <p:nvPr/>
          </p:nvGrpSpPr>
          <p:grpSpPr>
            <a:xfrm>
              <a:off x="189981" y="211718"/>
              <a:ext cx="8764105" cy="646560"/>
              <a:chOff x="210600" y="155425"/>
              <a:chExt cx="8672180" cy="639778"/>
            </a:xfrm>
          </p:grpSpPr>
          <p:sp>
            <p:nvSpPr>
              <p:cNvPr id="1253" name="Google Shape;1253;p28"/>
              <p:cNvSpPr/>
              <p:nvPr/>
            </p:nvSpPr>
            <p:spPr>
              <a:xfrm>
                <a:off x="210904" y="155550"/>
                <a:ext cx="8671819" cy="320404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0550" extrusionOk="0">
                    <a:moveTo>
                      <a:pt x="0" y="0"/>
                    </a:moveTo>
                    <a:lnTo>
                      <a:pt x="0" y="10550"/>
                    </a:lnTo>
                    <a:lnTo>
                      <a:pt x="285538" y="10550"/>
                    </a:lnTo>
                    <a:lnTo>
                      <a:pt x="28553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28"/>
              <p:cNvSpPr/>
              <p:nvPr/>
            </p:nvSpPr>
            <p:spPr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28"/>
              <p:cNvSpPr/>
              <p:nvPr/>
            </p:nvSpPr>
            <p:spPr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28"/>
              <p:cNvSpPr/>
              <p:nvPr/>
            </p:nvSpPr>
            <p:spPr>
              <a:xfrm>
                <a:off x="834001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3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28"/>
              <p:cNvSpPr/>
              <p:nvPr/>
            </p:nvSpPr>
            <p:spPr>
              <a:xfrm>
                <a:off x="256762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4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28"/>
              <p:cNvSpPr/>
              <p:nvPr/>
            </p:nvSpPr>
            <p:spPr>
              <a:xfrm>
                <a:off x="1411209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9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28"/>
              <p:cNvSpPr/>
              <p:nvPr/>
            </p:nvSpPr>
            <p:spPr>
              <a:xfrm>
                <a:off x="198844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28"/>
              <p:cNvSpPr/>
              <p:nvPr/>
            </p:nvSpPr>
            <p:spPr>
              <a:xfrm>
                <a:off x="2565839" y="155550"/>
                <a:ext cx="57772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461" extrusionOk="0">
                    <a:moveTo>
                      <a:pt x="0" y="0"/>
                    </a:moveTo>
                    <a:lnTo>
                      <a:pt x="9447" y="10460"/>
                    </a:lnTo>
                    <a:lnTo>
                      <a:pt x="19023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28"/>
              <p:cNvSpPr/>
              <p:nvPr/>
            </p:nvSpPr>
            <p:spPr>
              <a:xfrm>
                <a:off x="210916" y="473214"/>
                <a:ext cx="8671864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285423" h="10602" extrusionOk="0">
                    <a:moveTo>
                      <a:pt x="0" y="0"/>
                    </a:moveTo>
                    <a:lnTo>
                      <a:pt x="0" y="10601"/>
                    </a:lnTo>
                    <a:lnTo>
                      <a:pt x="285423" y="10601"/>
                    </a:lnTo>
                    <a:lnTo>
                      <a:pt x="28542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28"/>
              <p:cNvSpPr/>
              <p:nvPr/>
            </p:nvSpPr>
            <p:spPr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28"/>
              <p:cNvSpPr/>
              <p:nvPr/>
            </p:nvSpPr>
            <p:spPr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28"/>
              <p:cNvSpPr/>
              <p:nvPr/>
            </p:nvSpPr>
            <p:spPr>
              <a:xfrm>
                <a:off x="834001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28"/>
              <p:cNvSpPr/>
              <p:nvPr/>
            </p:nvSpPr>
            <p:spPr>
              <a:xfrm>
                <a:off x="256762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28"/>
              <p:cNvSpPr/>
              <p:nvPr/>
            </p:nvSpPr>
            <p:spPr>
              <a:xfrm>
                <a:off x="1411209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28"/>
              <p:cNvSpPr/>
              <p:nvPr/>
            </p:nvSpPr>
            <p:spPr>
              <a:xfrm>
                <a:off x="198844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28"/>
              <p:cNvSpPr/>
              <p:nvPr/>
            </p:nvSpPr>
            <p:spPr>
              <a:xfrm>
                <a:off x="2565839" y="473219"/>
                <a:ext cx="57772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602" extrusionOk="0">
                    <a:moveTo>
                      <a:pt x="9447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28"/>
              <p:cNvSpPr/>
              <p:nvPr/>
            </p:nvSpPr>
            <p:spPr>
              <a:xfrm>
                <a:off x="312704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28"/>
              <p:cNvSpPr/>
              <p:nvPr/>
            </p:nvSpPr>
            <p:spPr>
              <a:xfrm>
                <a:off x="312704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28"/>
              <p:cNvSpPr/>
              <p:nvPr/>
            </p:nvSpPr>
            <p:spPr>
              <a:xfrm>
                <a:off x="370567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9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28"/>
              <p:cNvSpPr/>
              <p:nvPr/>
            </p:nvSpPr>
            <p:spPr>
              <a:xfrm>
                <a:off x="370567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28"/>
              <p:cNvSpPr/>
              <p:nvPr/>
            </p:nvSpPr>
            <p:spPr>
              <a:xfrm>
                <a:off x="428798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1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28"/>
              <p:cNvSpPr/>
              <p:nvPr/>
            </p:nvSpPr>
            <p:spPr>
              <a:xfrm>
                <a:off x="4865409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28"/>
              <p:cNvSpPr/>
              <p:nvPr/>
            </p:nvSpPr>
            <p:spPr>
              <a:xfrm>
                <a:off x="428798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10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28"/>
              <p:cNvSpPr/>
              <p:nvPr/>
            </p:nvSpPr>
            <p:spPr>
              <a:xfrm>
                <a:off x="4865409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28"/>
              <p:cNvSpPr/>
              <p:nvPr/>
            </p:nvSpPr>
            <p:spPr>
              <a:xfrm>
                <a:off x="542658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extrusionOk="0">
                    <a:moveTo>
                      <a:pt x="0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28"/>
              <p:cNvSpPr/>
              <p:nvPr/>
            </p:nvSpPr>
            <p:spPr>
              <a:xfrm>
                <a:off x="542658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28"/>
              <p:cNvSpPr/>
              <p:nvPr/>
            </p:nvSpPr>
            <p:spPr>
              <a:xfrm>
                <a:off x="600521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28"/>
              <p:cNvSpPr/>
              <p:nvPr/>
            </p:nvSpPr>
            <p:spPr>
              <a:xfrm>
                <a:off x="600521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28"/>
              <p:cNvSpPr/>
              <p:nvPr/>
            </p:nvSpPr>
            <p:spPr>
              <a:xfrm>
                <a:off x="6587711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28"/>
              <p:cNvSpPr/>
              <p:nvPr/>
            </p:nvSpPr>
            <p:spPr>
              <a:xfrm>
                <a:off x="7164919" y="155550"/>
                <a:ext cx="577880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7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28"/>
              <p:cNvSpPr/>
              <p:nvPr/>
            </p:nvSpPr>
            <p:spPr>
              <a:xfrm>
                <a:off x="6587711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28"/>
              <p:cNvSpPr/>
              <p:nvPr/>
            </p:nvSpPr>
            <p:spPr>
              <a:xfrm>
                <a:off x="7164919" y="473219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28"/>
              <p:cNvSpPr/>
              <p:nvPr/>
            </p:nvSpPr>
            <p:spPr>
              <a:xfrm>
                <a:off x="772612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0" y="0"/>
                    </a:moveTo>
                    <a:lnTo>
                      <a:pt x="9451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28"/>
              <p:cNvSpPr/>
              <p:nvPr/>
            </p:nvSpPr>
            <p:spPr>
              <a:xfrm>
                <a:off x="772612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1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28"/>
              <p:cNvSpPr/>
              <p:nvPr/>
            </p:nvSpPr>
            <p:spPr>
              <a:xfrm>
                <a:off x="830153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0" y="0"/>
                    </a:moveTo>
                    <a:lnTo>
                      <a:pt x="9452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28"/>
              <p:cNvSpPr/>
              <p:nvPr/>
            </p:nvSpPr>
            <p:spPr>
              <a:xfrm>
                <a:off x="830153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28"/>
              <p:cNvSpPr/>
              <p:nvPr/>
            </p:nvSpPr>
            <p:spPr>
              <a:xfrm>
                <a:off x="210904" y="475436"/>
                <a:ext cx="8671819" cy="30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" fill="none" extrusionOk="0">
                    <a:moveTo>
                      <a:pt x="0" y="0"/>
                    </a:moveTo>
                    <a:lnTo>
                      <a:pt x="285538" y="0"/>
                    </a:lnTo>
                  </a:path>
                </a:pathLst>
              </a:custGeom>
              <a:noFill/>
              <a:ln w="6150" cap="flat" cmpd="sng">
                <a:solidFill>
                  <a:srgbClr val="171717"/>
                </a:solidFill>
                <a:prstDash val="solid"/>
                <a:miter lim="125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28"/>
              <p:cNvSpPr/>
              <p:nvPr/>
            </p:nvSpPr>
            <p:spPr>
              <a:xfrm>
                <a:off x="210904" y="155550"/>
                <a:ext cx="494241" cy="639653"/>
              </a:xfrm>
              <a:custGeom>
                <a:avLst/>
                <a:gdLst/>
                <a:ahLst/>
                <a:cxnLst/>
                <a:rect l="l" t="t" r="r" b="b"/>
                <a:pathLst>
                  <a:path w="16274" h="21062" extrusionOk="0">
                    <a:moveTo>
                      <a:pt x="0" y="0"/>
                    </a:moveTo>
                    <a:lnTo>
                      <a:pt x="0" y="21061"/>
                    </a:lnTo>
                    <a:lnTo>
                      <a:pt x="16273" y="21061"/>
                    </a:lnTo>
                    <a:lnTo>
                      <a:pt x="835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28"/>
              <p:cNvSpPr/>
              <p:nvPr/>
            </p:nvSpPr>
            <p:spPr>
              <a:xfrm>
                <a:off x="292507" y="231444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extrusionOk="0">
                    <a:moveTo>
                      <a:pt x="884" y="0"/>
                    </a:moveTo>
                    <a:cubicBezTo>
                      <a:pt x="397" y="0"/>
                      <a:pt x="0" y="398"/>
                      <a:pt x="0" y="883"/>
                    </a:cubicBezTo>
                    <a:cubicBezTo>
                      <a:pt x="0" y="1375"/>
                      <a:pt x="397" y="1766"/>
                      <a:pt x="884" y="1766"/>
                    </a:cubicBezTo>
                    <a:cubicBezTo>
                      <a:pt x="1375" y="1766"/>
                      <a:pt x="1767" y="1375"/>
                      <a:pt x="1767" y="883"/>
                    </a:cubicBezTo>
                    <a:cubicBezTo>
                      <a:pt x="1767" y="398"/>
                      <a:pt x="1375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28"/>
              <p:cNvSpPr/>
              <p:nvPr/>
            </p:nvSpPr>
            <p:spPr>
              <a:xfrm>
                <a:off x="300282" y="664366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extrusionOk="0">
                    <a:moveTo>
                      <a:pt x="884" y="0"/>
                    </a:moveTo>
                    <a:cubicBezTo>
                      <a:pt x="398" y="0"/>
                      <a:pt x="0" y="397"/>
                      <a:pt x="0" y="884"/>
                    </a:cubicBezTo>
                    <a:cubicBezTo>
                      <a:pt x="0" y="1374"/>
                      <a:pt x="398" y="1767"/>
                      <a:pt x="884" y="1767"/>
                    </a:cubicBezTo>
                    <a:cubicBezTo>
                      <a:pt x="1370" y="1767"/>
                      <a:pt x="1767" y="1374"/>
                      <a:pt x="1767" y="884"/>
                    </a:cubicBezTo>
                    <a:cubicBezTo>
                      <a:pt x="1767" y="397"/>
                      <a:pt x="1370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28"/>
              <p:cNvSpPr/>
              <p:nvPr/>
            </p:nvSpPr>
            <p:spPr>
              <a:xfrm>
                <a:off x="494588" y="664366"/>
                <a:ext cx="5369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1767" extrusionOk="0">
                    <a:moveTo>
                      <a:pt x="884" y="0"/>
                    </a:moveTo>
                    <a:cubicBezTo>
                      <a:pt x="398" y="0"/>
                      <a:pt x="1" y="397"/>
                      <a:pt x="1" y="884"/>
                    </a:cubicBezTo>
                    <a:cubicBezTo>
                      <a:pt x="1" y="1374"/>
                      <a:pt x="398" y="1767"/>
                      <a:pt x="884" y="1767"/>
                    </a:cubicBezTo>
                    <a:cubicBezTo>
                      <a:pt x="1371" y="1767"/>
                      <a:pt x="1767" y="1374"/>
                      <a:pt x="1767" y="884"/>
                    </a:cubicBezTo>
                    <a:cubicBezTo>
                      <a:pt x="1767" y="397"/>
                      <a:pt x="1371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94" name="Google Shape;1294;p28"/>
          <p:cNvSpPr txBox="1">
            <a:spLocks noGrp="1"/>
          </p:cNvSpPr>
          <p:nvPr>
            <p:ph type="title"/>
          </p:nvPr>
        </p:nvSpPr>
        <p:spPr>
          <a:xfrm>
            <a:off x="1911125" y="1736125"/>
            <a:ext cx="2665800" cy="4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95" name="Google Shape;1295;p28"/>
          <p:cNvSpPr txBox="1">
            <a:spLocks noGrp="1"/>
          </p:cNvSpPr>
          <p:nvPr>
            <p:ph type="subTitle" idx="1"/>
          </p:nvPr>
        </p:nvSpPr>
        <p:spPr>
          <a:xfrm>
            <a:off x="953200" y="2132448"/>
            <a:ext cx="3623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6" name="Google Shape;1296;p28"/>
          <p:cNvSpPr txBox="1">
            <a:spLocks noGrp="1"/>
          </p:cNvSpPr>
          <p:nvPr>
            <p:ph type="title" idx="2"/>
          </p:nvPr>
        </p:nvSpPr>
        <p:spPr>
          <a:xfrm>
            <a:off x="720000" y="103971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i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97" name="Google Shape;1297;p28"/>
          <p:cNvSpPr txBox="1">
            <a:spLocks noGrp="1"/>
          </p:cNvSpPr>
          <p:nvPr>
            <p:ph type="title" idx="3"/>
          </p:nvPr>
        </p:nvSpPr>
        <p:spPr>
          <a:xfrm>
            <a:off x="1911125" y="2729500"/>
            <a:ext cx="2665800" cy="4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98" name="Google Shape;1298;p28"/>
          <p:cNvSpPr txBox="1">
            <a:spLocks noGrp="1"/>
          </p:cNvSpPr>
          <p:nvPr>
            <p:ph type="subTitle" idx="4"/>
          </p:nvPr>
        </p:nvSpPr>
        <p:spPr>
          <a:xfrm>
            <a:off x="953200" y="3125824"/>
            <a:ext cx="3623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9" name="Google Shape;1299;p28"/>
          <p:cNvSpPr txBox="1">
            <a:spLocks noGrp="1"/>
          </p:cNvSpPr>
          <p:nvPr>
            <p:ph type="title" idx="5"/>
          </p:nvPr>
        </p:nvSpPr>
        <p:spPr>
          <a:xfrm>
            <a:off x="1911125" y="3722875"/>
            <a:ext cx="2665800" cy="4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00" name="Google Shape;1300;p28"/>
          <p:cNvSpPr txBox="1">
            <a:spLocks noGrp="1"/>
          </p:cNvSpPr>
          <p:nvPr>
            <p:ph type="subTitle" idx="6"/>
          </p:nvPr>
        </p:nvSpPr>
        <p:spPr>
          <a:xfrm>
            <a:off x="953200" y="4119200"/>
            <a:ext cx="3623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1" name="Google Shape;1301;p28"/>
          <p:cNvSpPr txBox="1">
            <a:spLocks noGrp="1"/>
          </p:cNvSpPr>
          <p:nvPr>
            <p:ph type="title" idx="7"/>
          </p:nvPr>
        </p:nvSpPr>
        <p:spPr>
          <a:xfrm>
            <a:off x="5691600" y="1736125"/>
            <a:ext cx="2665800" cy="4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02" name="Google Shape;1302;p28"/>
          <p:cNvSpPr txBox="1">
            <a:spLocks noGrp="1"/>
          </p:cNvSpPr>
          <p:nvPr>
            <p:ph type="subTitle" idx="8"/>
          </p:nvPr>
        </p:nvSpPr>
        <p:spPr>
          <a:xfrm>
            <a:off x="4733849" y="2132448"/>
            <a:ext cx="3623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3" name="Google Shape;1303;p28"/>
          <p:cNvSpPr txBox="1">
            <a:spLocks noGrp="1"/>
          </p:cNvSpPr>
          <p:nvPr>
            <p:ph type="title" idx="9"/>
          </p:nvPr>
        </p:nvSpPr>
        <p:spPr>
          <a:xfrm>
            <a:off x="5691600" y="2729500"/>
            <a:ext cx="2665800" cy="4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04" name="Google Shape;1304;p28"/>
          <p:cNvSpPr txBox="1">
            <a:spLocks noGrp="1"/>
          </p:cNvSpPr>
          <p:nvPr>
            <p:ph type="subTitle" idx="13"/>
          </p:nvPr>
        </p:nvSpPr>
        <p:spPr>
          <a:xfrm>
            <a:off x="4733849" y="3125824"/>
            <a:ext cx="3623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5" name="Google Shape;1305;p28"/>
          <p:cNvSpPr txBox="1">
            <a:spLocks noGrp="1"/>
          </p:cNvSpPr>
          <p:nvPr>
            <p:ph type="title" idx="14"/>
          </p:nvPr>
        </p:nvSpPr>
        <p:spPr>
          <a:xfrm>
            <a:off x="5691600" y="3722875"/>
            <a:ext cx="2665800" cy="4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06" name="Google Shape;1306;p28"/>
          <p:cNvSpPr txBox="1">
            <a:spLocks noGrp="1"/>
          </p:cNvSpPr>
          <p:nvPr>
            <p:ph type="subTitle" idx="15"/>
          </p:nvPr>
        </p:nvSpPr>
        <p:spPr>
          <a:xfrm>
            <a:off x="4733849" y="4119200"/>
            <a:ext cx="3623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7" name="Google Shape;1307;p28"/>
          <p:cNvSpPr txBox="1">
            <a:spLocks noGrp="1"/>
          </p:cNvSpPr>
          <p:nvPr>
            <p:ph type="subTitle" idx="16"/>
          </p:nvPr>
        </p:nvSpPr>
        <p:spPr>
          <a:xfrm>
            <a:off x="953200" y="1747069"/>
            <a:ext cx="801000" cy="2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1"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8" name="Google Shape;1308;p28"/>
          <p:cNvSpPr txBox="1">
            <a:spLocks noGrp="1"/>
          </p:cNvSpPr>
          <p:nvPr>
            <p:ph type="subTitle" idx="17"/>
          </p:nvPr>
        </p:nvSpPr>
        <p:spPr>
          <a:xfrm>
            <a:off x="4743725" y="1747069"/>
            <a:ext cx="801000" cy="2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1"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9" name="Google Shape;1309;p28"/>
          <p:cNvSpPr txBox="1">
            <a:spLocks noGrp="1"/>
          </p:cNvSpPr>
          <p:nvPr>
            <p:ph type="subTitle" idx="18"/>
          </p:nvPr>
        </p:nvSpPr>
        <p:spPr>
          <a:xfrm>
            <a:off x="953200" y="3733800"/>
            <a:ext cx="801000" cy="2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1"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0" name="Google Shape;1310;p28"/>
          <p:cNvSpPr txBox="1">
            <a:spLocks noGrp="1"/>
          </p:cNvSpPr>
          <p:nvPr>
            <p:ph type="subTitle" idx="19"/>
          </p:nvPr>
        </p:nvSpPr>
        <p:spPr>
          <a:xfrm>
            <a:off x="4743725" y="2740425"/>
            <a:ext cx="801000" cy="2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1"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1" name="Google Shape;1311;p28"/>
          <p:cNvSpPr txBox="1">
            <a:spLocks noGrp="1"/>
          </p:cNvSpPr>
          <p:nvPr>
            <p:ph type="subTitle" idx="20"/>
          </p:nvPr>
        </p:nvSpPr>
        <p:spPr>
          <a:xfrm>
            <a:off x="953200" y="2740425"/>
            <a:ext cx="801000" cy="2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1"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2" name="Google Shape;1312;p28"/>
          <p:cNvSpPr txBox="1">
            <a:spLocks noGrp="1"/>
          </p:cNvSpPr>
          <p:nvPr>
            <p:ph type="subTitle" idx="21"/>
          </p:nvPr>
        </p:nvSpPr>
        <p:spPr>
          <a:xfrm>
            <a:off x="4743725" y="3733800"/>
            <a:ext cx="801000" cy="2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1"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eight columns ">
  <p:cSld name="BLANK_1_1_1_1_1_2_1"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4" name="Google Shape;1314;p29"/>
          <p:cNvGrpSpPr/>
          <p:nvPr/>
        </p:nvGrpSpPr>
        <p:grpSpPr>
          <a:xfrm>
            <a:off x="189981" y="211718"/>
            <a:ext cx="8764105" cy="4767632"/>
            <a:chOff x="189981" y="211718"/>
            <a:chExt cx="8764105" cy="4767632"/>
          </a:xfrm>
        </p:grpSpPr>
        <p:sp>
          <p:nvSpPr>
            <p:cNvPr id="1315" name="Google Shape;1315;p29"/>
            <p:cNvSpPr/>
            <p:nvPr/>
          </p:nvSpPr>
          <p:spPr>
            <a:xfrm>
              <a:off x="340500" y="662650"/>
              <a:ext cx="8463000" cy="4316700"/>
            </a:xfrm>
            <a:prstGeom prst="roundRect">
              <a:avLst>
                <a:gd name="adj" fmla="val 263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16" name="Google Shape;1316;p29"/>
            <p:cNvGrpSpPr/>
            <p:nvPr/>
          </p:nvGrpSpPr>
          <p:grpSpPr>
            <a:xfrm>
              <a:off x="189981" y="211718"/>
              <a:ext cx="8764105" cy="646560"/>
              <a:chOff x="210600" y="155425"/>
              <a:chExt cx="8672180" cy="639778"/>
            </a:xfrm>
          </p:grpSpPr>
          <p:sp>
            <p:nvSpPr>
              <p:cNvPr id="1317" name="Google Shape;1317;p29"/>
              <p:cNvSpPr/>
              <p:nvPr/>
            </p:nvSpPr>
            <p:spPr>
              <a:xfrm>
                <a:off x="210904" y="155550"/>
                <a:ext cx="8671819" cy="320404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0550" extrusionOk="0">
                    <a:moveTo>
                      <a:pt x="0" y="0"/>
                    </a:moveTo>
                    <a:lnTo>
                      <a:pt x="0" y="10550"/>
                    </a:lnTo>
                    <a:lnTo>
                      <a:pt x="285538" y="10550"/>
                    </a:lnTo>
                    <a:lnTo>
                      <a:pt x="28553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29"/>
              <p:cNvSpPr/>
              <p:nvPr/>
            </p:nvSpPr>
            <p:spPr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29"/>
              <p:cNvSpPr/>
              <p:nvPr/>
            </p:nvSpPr>
            <p:spPr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29"/>
              <p:cNvSpPr/>
              <p:nvPr/>
            </p:nvSpPr>
            <p:spPr>
              <a:xfrm>
                <a:off x="834001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3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29"/>
              <p:cNvSpPr/>
              <p:nvPr/>
            </p:nvSpPr>
            <p:spPr>
              <a:xfrm>
                <a:off x="256762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4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29"/>
              <p:cNvSpPr/>
              <p:nvPr/>
            </p:nvSpPr>
            <p:spPr>
              <a:xfrm>
                <a:off x="1411209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9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29"/>
              <p:cNvSpPr/>
              <p:nvPr/>
            </p:nvSpPr>
            <p:spPr>
              <a:xfrm>
                <a:off x="198844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29"/>
              <p:cNvSpPr/>
              <p:nvPr/>
            </p:nvSpPr>
            <p:spPr>
              <a:xfrm>
                <a:off x="2565839" y="155550"/>
                <a:ext cx="57772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461" extrusionOk="0">
                    <a:moveTo>
                      <a:pt x="0" y="0"/>
                    </a:moveTo>
                    <a:lnTo>
                      <a:pt x="9447" y="10460"/>
                    </a:lnTo>
                    <a:lnTo>
                      <a:pt x="19023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29"/>
              <p:cNvSpPr/>
              <p:nvPr/>
            </p:nvSpPr>
            <p:spPr>
              <a:xfrm>
                <a:off x="210916" y="473214"/>
                <a:ext cx="8671864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285423" h="10602" extrusionOk="0">
                    <a:moveTo>
                      <a:pt x="0" y="0"/>
                    </a:moveTo>
                    <a:lnTo>
                      <a:pt x="0" y="10601"/>
                    </a:lnTo>
                    <a:lnTo>
                      <a:pt x="285423" y="10601"/>
                    </a:lnTo>
                    <a:lnTo>
                      <a:pt x="28542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29"/>
              <p:cNvSpPr/>
              <p:nvPr/>
            </p:nvSpPr>
            <p:spPr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29"/>
              <p:cNvSpPr/>
              <p:nvPr/>
            </p:nvSpPr>
            <p:spPr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29"/>
              <p:cNvSpPr/>
              <p:nvPr/>
            </p:nvSpPr>
            <p:spPr>
              <a:xfrm>
                <a:off x="834001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29"/>
              <p:cNvSpPr/>
              <p:nvPr/>
            </p:nvSpPr>
            <p:spPr>
              <a:xfrm>
                <a:off x="256762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29"/>
              <p:cNvSpPr/>
              <p:nvPr/>
            </p:nvSpPr>
            <p:spPr>
              <a:xfrm>
                <a:off x="1411209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29"/>
              <p:cNvSpPr/>
              <p:nvPr/>
            </p:nvSpPr>
            <p:spPr>
              <a:xfrm>
                <a:off x="198844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29"/>
              <p:cNvSpPr/>
              <p:nvPr/>
            </p:nvSpPr>
            <p:spPr>
              <a:xfrm>
                <a:off x="2565839" y="473219"/>
                <a:ext cx="57772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602" extrusionOk="0">
                    <a:moveTo>
                      <a:pt x="9447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29"/>
              <p:cNvSpPr/>
              <p:nvPr/>
            </p:nvSpPr>
            <p:spPr>
              <a:xfrm>
                <a:off x="312704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29"/>
              <p:cNvSpPr/>
              <p:nvPr/>
            </p:nvSpPr>
            <p:spPr>
              <a:xfrm>
                <a:off x="312704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29"/>
              <p:cNvSpPr/>
              <p:nvPr/>
            </p:nvSpPr>
            <p:spPr>
              <a:xfrm>
                <a:off x="370567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9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29"/>
              <p:cNvSpPr/>
              <p:nvPr/>
            </p:nvSpPr>
            <p:spPr>
              <a:xfrm>
                <a:off x="370567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29"/>
              <p:cNvSpPr/>
              <p:nvPr/>
            </p:nvSpPr>
            <p:spPr>
              <a:xfrm>
                <a:off x="428798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1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29"/>
              <p:cNvSpPr/>
              <p:nvPr/>
            </p:nvSpPr>
            <p:spPr>
              <a:xfrm>
                <a:off x="4865409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29"/>
              <p:cNvSpPr/>
              <p:nvPr/>
            </p:nvSpPr>
            <p:spPr>
              <a:xfrm>
                <a:off x="428798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10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29"/>
              <p:cNvSpPr/>
              <p:nvPr/>
            </p:nvSpPr>
            <p:spPr>
              <a:xfrm>
                <a:off x="4865409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29"/>
              <p:cNvSpPr/>
              <p:nvPr/>
            </p:nvSpPr>
            <p:spPr>
              <a:xfrm>
                <a:off x="542658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extrusionOk="0">
                    <a:moveTo>
                      <a:pt x="0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29"/>
              <p:cNvSpPr/>
              <p:nvPr/>
            </p:nvSpPr>
            <p:spPr>
              <a:xfrm>
                <a:off x="542658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29"/>
              <p:cNvSpPr/>
              <p:nvPr/>
            </p:nvSpPr>
            <p:spPr>
              <a:xfrm>
                <a:off x="600521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29"/>
              <p:cNvSpPr/>
              <p:nvPr/>
            </p:nvSpPr>
            <p:spPr>
              <a:xfrm>
                <a:off x="600521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29"/>
              <p:cNvSpPr/>
              <p:nvPr/>
            </p:nvSpPr>
            <p:spPr>
              <a:xfrm>
                <a:off x="6587711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29"/>
              <p:cNvSpPr/>
              <p:nvPr/>
            </p:nvSpPr>
            <p:spPr>
              <a:xfrm>
                <a:off x="7164919" y="155550"/>
                <a:ext cx="577880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7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29"/>
              <p:cNvSpPr/>
              <p:nvPr/>
            </p:nvSpPr>
            <p:spPr>
              <a:xfrm>
                <a:off x="6587711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29"/>
              <p:cNvSpPr/>
              <p:nvPr/>
            </p:nvSpPr>
            <p:spPr>
              <a:xfrm>
                <a:off x="7164919" y="473219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29"/>
              <p:cNvSpPr/>
              <p:nvPr/>
            </p:nvSpPr>
            <p:spPr>
              <a:xfrm>
                <a:off x="772612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0" y="0"/>
                    </a:moveTo>
                    <a:lnTo>
                      <a:pt x="9451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29"/>
              <p:cNvSpPr/>
              <p:nvPr/>
            </p:nvSpPr>
            <p:spPr>
              <a:xfrm>
                <a:off x="772612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1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29"/>
              <p:cNvSpPr/>
              <p:nvPr/>
            </p:nvSpPr>
            <p:spPr>
              <a:xfrm>
                <a:off x="830153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0" y="0"/>
                    </a:moveTo>
                    <a:lnTo>
                      <a:pt x="9452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29"/>
              <p:cNvSpPr/>
              <p:nvPr/>
            </p:nvSpPr>
            <p:spPr>
              <a:xfrm>
                <a:off x="830153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29"/>
              <p:cNvSpPr/>
              <p:nvPr/>
            </p:nvSpPr>
            <p:spPr>
              <a:xfrm>
                <a:off x="210904" y="475436"/>
                <a:ext cx="8671819" cy="30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" fill="none" extrusionOk="0">
                    <a:moveTo>
                      <a:pt x="0" y="0"/>
                    </a:moveTo>
                    <a:lnTo>
                      <a:pt x="285538" y="0"/>
                    </a:lnTo>
                  </a:path>
                </a:pathLst>
              </a:custGeom>
              <a:noFill/>
              <a:ln w="6150" cap="flat" cmpd="sng">
                <a:solidFill>
                  <a:srgbClr val="171717"/>
                </a:solidFill>
                <a:prstDash val="solid"/>
                <a:miter lim="125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29"/>
              <p:cNvSpPr/>
              <p:nvPr/>
            </p:nvSpPr>
            <p:spPr>
              <a:xfrm>
                <a:off x="210904" y="155550"/>
                <a:ext cx="494241" cy="639653"/>
              </a:xfrm>
              <a:custGeom>
                <a:avLst/>
                <a:gdLst/>
                <a:ahLst/>
                <a:cxnLst/>
                <a:rect l="l" t="t" r="r" b="b"/>
                <a:pathLst>
                  <a:path w="16274" h="21062" extrusionOk="0">
                    <a:moveTo>
                      <a:pt x="0" y="0"/>
                    </a:moveTo>
                    <a:lnTo>
                      <a:pt x="0" y="21061"/>
                    </a:lnTo>
                    <a:lnTo>
                      <a:pt x="16273" y="21061"/>
                    </a:lnTo>
                    <a:lnTo>
                      <a:pt x="835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29"/>
              <p:cNvSpPr/>
              <p:nvPr/>
            </p:nvSpPr>
            <p:spPr>
              <a:xfrm>
                <a:off x="292507" y="231444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extrusionOk="0">
                    <a:moveTo>
                      <a:pt x="884" y="0"/>
                    </a:moveTo>
                    <a:cubicBezTo>
                      <a:pt x="397" y="0"/>
                      <a:pt x="0" y="398"/>
                      <a:pt x="0" y="883"/>
                    </a:cubicBezTo>
                    <a:cubicBezTo>
                      <a:pt x="0" y="1375"/>
                      <a:pt x="397" y="1766"/>
                      <a:pt x="884" y="1766"/>
                    </a:cubicBezTo>
                    <a:cubicBezTo>
                      <a:pt x="1375" y="1766"/>
                      <a:pt x="1767" y="1375"/>
                      <a:pt x="1767" y="883"/>
                    </a:cubicBezTo>
                    <a:cubicBezTo>
                      <a:pt x="1767" y="398"/>
                      <a:pt x="1375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29"/>
              <p:cNvSpPr/>
              <p:nvPr/>
            </p:nvSpPr>
            <p:spPr>
              <a:xfrm>
                <a:off x="300282" y="664366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extrusionOk="0">
                    <a:moveTo>
                      <a:pt x="884" y="0"/>
                    </a:moveTo>
                    <a:cubicBezTo>
                      <a:pt x="398" y="0"/>
                      <a:pt x="0" y="397"/>
                      <a:pt x="0" y="884"/>
                    </a:cubicBezTo>
                    <a:cubicBezTo>
                      <a:pt x="0" y="1374"/>
                      <a:pt x="398" y="1767"/>
                      <a:pt x="884" y="1767"/>
                    </a:cubicBezTo>
                    <a:cubicBezTo>
                      <a:pt x="1370" y="1767"/>
                      <a:pt x="1767" y="1374"/>
                      <a:pt x="1767" y="884"/>
                    </a:cubicBezTo>
                    <a:cubicBezTo>
                      <a:pt x="1767" y="397"/>
                      <a:pt x="1370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29"/>
              <p:cNvSpPr/>
              <p:nvPr/>
            </p:nvSpPr>
            <p:spPr>
              <a:xfrm>
                <a:off x="494588" y="664366"/>
                <a:ext cx="5369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1767" extrusionOk="0">
                    <a:moveTo>
                      <a:pt x="884" y="0"/>
                    </a:moveTo>
                    <a:cubicBezTo>
                      <a:pt x="398" y="0"/>
                      <a:pt x="1" y="397"/>
                      <a:pt x="1" y="884"/>
                    </a:cubicBezTo>
                    <a:cubicBezTo>
                      <a:pt x="1" y="1374"/>
                      <a:pt x="398" y="1767"/>
                      <a:pt x="884" y="1767"/>
                    </a:cubicBezTo>
                    <a:cubicBezTo>
                      <a:pt x="1371" y="1767"/>
                      <a:pt x="1767" y="1374"/>
                      <a:pt x="1767" y="884"/>
                    </a:cubicBezTo>
                    <a:cubicBezTo>
                      <a:pt x="1767" y="397"/>
                      <a:pt x="1371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58" name="Google Shape;1358;p29"/>
          <p:cNvSpPr txBox="1">
            <a:spLocks noGrp="1"/>
          </p:cNvSpPr>
          <p:nvPr>
            <p:ph type="title"/>
          </p:nvPr>
        </p:nvSpPr>
        <p:spPr>
          <a:xfrm>
            <a:off x="820650" y="2046513"/>
            <a:ext cx="1818600" cy="6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hlink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59" name="Google Shape;1359;p29"/>
          <p:cNvSpPr txBox="1">
            <a:spLocks noGrp="1"/>
          </p:cNvSpPr>
          <p:nvPr>
            <p:ph type="subTitle" idx="1"/>
          </p:nvPr>
        </p:nvSpPr>
        <p:spPr>
          <a:xfrm>
            <a:off x="820650" y="2714462"/>
            <a:ext cx="1818600" cy="30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0" name="Google Shape;1360;p29"/>
          <p:cNvSpPr txBox="1">
            <a:spLocks noGrp="1"/>
          </p:cNvSpPr>
          <p:nvPr>
            <p:ph type="title" idx="2"/>
          </p:nvPr>
        </p:nvSpPr>
        <p:spPr>
          <a:xfrm>
            <a:off x="2715301" y="2046513"/>
            <a:ext cx="1818600" cy="6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61" name="Google Shape;1361;p29"/>
          <p:cNvSpPr txBox="1">
            <a:spLocks noGrp="1"/>
          </p:cNvSpPr>
          <p:nvPr>
            <p:ph type="subTitle" idx="3"/>
          </p:nvPr>
        </p:nvSpPr>
        <p:spPr>
          <a:xfrm>
            <a:off x="2715301" y="2714465"/>
            <a:ext cx="1818600" cy="30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2" name="Google Shape;1362;p29"/>
          <p:cNvSpPr txBox="1">
            <a:spLocks noGrp="1"/>
          </p:cNvSpPr>
          <p:nvPr>
            <p:ph type="title" idx="4"/>
          </p:nvPr>
        </p:nvSpPr>
        <p:spPr>
          <a:xfrm>
            <a:off x="820550" y="3346043"/>
            <a:ext cx="1818600" cy="6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63" name="Google Shape;1363;p29"/>
          <p:cNvSpPr txBox="1">
            <a:spLocks noGrp="1"/>
          </p:cNvSpPr>
          <p:nvPr>
            <p:ph type="subTitle" idx="5"/>
          </p:nvPr>
        </p:nvSpPr>
        <p:spPr>
          <a:xfrm>
            <a:off x="820550" y="4013950"/>
            <a:ext cx="1818600" cy="30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4" name="Google Shape;1364;p29"/>
          <p:cNvSpPr txBox="1">
            <a:spLocks noGrp="1"/>
          </p:cNvSpPr>
          <p:nvPr>
            <p:ph type="title" idx="6"/>
          </p:nvPr>
        </p:nvSpPr>
        <p:spPr>
          <a:xfrm>
            <a:off x="2715265" y="3346037"/>
            <a:ext cx="1818600" cy="6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65" name="Google Shape;1365;p29"/>
          <p:cNvSpPr txBox="1">
            <a:spLocks noGrp="1"/>
          </p:cNvSpPr>
          <p:nvPr>
            <p:ph type="subTitle" idx="7"/>
          </p:nvPr>
        </p:nvSpPr>
        <p:spPr>
          <a:xfrm>
            <a:off x="2715265" y="4013950"/>
            <a:ext cx="1818600" cy="30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6" name="Google Shape;1366;p29"/>
          <p:cNvSpPr txBox="1">
            <a:spLocks noGrp="1"/>
          </p:cNvSpPr>
          <p:nvPr>
            <p:ph type="title" idx="8"/>
          </p:nvPr>
        </p:nvSpPr>
        <p:spPr>
          <a:xfrm>
            <a:off x="720000" y="103971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i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67" name="Google Shape;1367;p29"/>
          <p:cNvSpPr txBox="1">
            <a:spLocks noGrp="1"/>
          </p:cNvSpPr>
          <p:nvPr>
            <p:ph type="title" idx="9"/>
          </p:nvPr>
        </p:nvSpPr>
        <p:spPr>
          <a:xfrm>
            <a:off x="4610021" y="2046513"/>
            <a:ext cx="1818600" cy="6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68" name="Google Shape;1368;p29"/>
          <p:cNvSpPr txBox="1">
            <a:spLocks noGrp="1"/>
          </p:cNvSpPr>
          <p:nvPr>
            <p:ph type="subTitle" idx="13"/>
          </p:nvPr>
        </p:nvSpPr>
        <p:spPr>
          <a:xfrm>
            <a:off x="4610021" y="2714462"/>
            <a:ext cx="1818600" cy="30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9" name="Google Shape;1369;p29"/>
          <p:cNvSpPr txBox="1">
            <a:spLocks noGrp="1"/>
          </p:cNvSpPr>
          <p:nvPr>
            <p:ph type="title" idx="14"/>
          </p:nvPr>
        </p:nvSpPr>
        <p:spPr>
          <a:xfrm>
            <a:off x="6504672" y="2046513"/>
            <a:ext cx="1818600" cy="6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70" name="Google Shape;1370;p29"/>
          <p:cNvSpPr txBox="1">
            <a:spLocks noGrp="1"/>
          </p:cNvSpPr>
          <p:nvPr>
            <p:ph type="subTitle" idx="15"/>
          </p:nvPr>
        </p:nvSpPr>
        <p:spPr>
          <a:xfrm>
            <a:off x="6504672" y="2714465"/>
            <a:ext cx="1818600" cy="30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1" name="Google Shape;1371;p29"/>
          <p:cNvSpPr txBox="1">
            <a:spLocks noGrp="1"/>
          </p:cNvSpPr>
          <p:nvPr>
            <p:ph type="title" idx="16"/>
          </p:nvPr>
        </p:nvSpPr>
        <p:spPr>
          <a:xfrm>
            <a:off x="4610012" y="3346043"/>
            <a:ext cx="1818600" cy="6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72" name="Google Shape;1372;p29"/>
          <p:cNvSpPr txBox="1">
            <a:spLocks noGrp="1"/>
          </p:cNvSpPr>
          <p:nvPr>
            <p:ph type="subTitle" idx="17"/>
          </p:nvPr>
        </p:nvSpPr>
        <p:spPr>
          <a:xfrm>
            <a:off x="4610012" y="4013950"/>
            <a:ext cx="1818600" cy="30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3" name="Google Shape;1373;p29"/>
          <p:cNvSpPr txBox="1">
            <a:spLocks noGrp="1"/>
          </p:cNvSpPr>
          <p:nvPr>
            <p:ph type="title" idx="18"/>
          </p:nvPr>
        </p:nvSpPr>
        <p:spPr>
          <a:xfrm>
            <a:off x="6504727" y="3346037"/>
            <a:ext cx="1818600" cy="6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74" name="Google Shape;1374;p29"/>
          <p:cNvSpPr txBox="1">
            <a:spLocks noGrp="1"/>
          </p:cNvSpPr>
          <p:nvPr>
            <p:ph type="subTitle" idx="19"/>
          </p:nvPr>
        </p:nvSpPr>
        <p:spPr>
          <a:xfrm>
            <a:off x="6504727" y="4013950"/>
            <a:ext cx="1818600" cy="30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6" name="Google Shape;1376;p30"/>
          <p:cNvGrpSpPr/>
          <p:nvPr/>
        </p:nvGrpSpPr>
        <p:grpSpPr>
          <a:xfrm>
            <a:off x="189981" y="211718"/>
            <a:ext cx="8764105" cy="4767632"/>
            <a:chOff x="189981" y="211718"/>
            <a:chExt cx="8764105" cy="4767632"/>
          </a:xfrm>
        </p:grpSpPr>
        <p:sp>
          <p:nvSpPr>
            <p:cNvPr id="1377" name="Google Shape;1377;p30"/>
            <p:cNvSpPr/>
            <p:nvPr/>
          </p:nvSpPr>
          <p:spPr>
            <a:xfrm>
              <a:off x="340500" y="662650"/>
              <a:ext cx="8463000" cy="4316700"/>
            </a:xfrm>
            <a:prstGeom prst="roundRect">
              <a:avLst>
                <a:gd name="adj" fmla="val 263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8" name="Google Shape;1378;p30"/>
            <p:cNvGrpSpPr/>
            <p:nvPr/>
          </p:nvGrpSpPr>
          <p:grpSpPr>
            <a:xfrm>
              <a:off x="189981" y="211718"/>
              <a:ext cx="8764105" cy="646560"/>
              <a:chOff x="210600" y="155425"/>
              <a:chExt cx="8672180" cy="639778"/>
            </a:xfrm>
          </p:grpSpPr>
          <p:sp>
            <p:nvSpPr>
              <p:cNvPr id="1379" name="Google Shape;1379;p30"/>
              <p:cNvSpPr/>
              <p:nvPr/>
            </p:nvSpPr>
            <p:spPr>
              <a:xfrm>
                <a:off x="210904" y="155550"/>
                <a:ext cx="8671819" cy="320404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0550" extrusionOk="0">
                    <a:moveTo>
                      <a:pt x="0" y="0"/>
                    </a:moveTo>
                    <a:lnTo>
                      <a:pt x="0" y="10550"/>
                    </a:lnTo>
                    <a:lnTo>
                      <a:pt x="285538" y="10550"/>
                    </a:lnTo>
                    <a:lnTo>
                      <a:pt x="28553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30"/>
              <p:cNvSpPr/>
              <p:nvPr/>
            </p:nvSpPr>
            <p:spPr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30"/>
              <p:cNvSpPr/>
              <p:nvPr/>
            </p:nvSpPr>
            <p:spPr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30"/>
              <p:cNvSpPr/>
              <p:nvPr/>
            </p:nvSpPr>
            <p:spPr>
              <a:xfrm>
                <a:off x="834001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3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30"/>
              <p:cNvSpPr/>
              <p:nvPr/>
            </p:nvSpPr>
            <p:spPr>
              <a:xfrm>
                <a:off x="256762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4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30"/>
              <p:cNvSpPr/>
              <p:nvPr/>
            </p:nvSpPr>
            <p:spPr>
              <a:xfrm>
                <a:off x="1411209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9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30"/>
              <p:cNvSpPr/>
              <p:nvPr/>
            </p:nvSpPr>
            <p:spPr>
              <a:xfrm>
                <a:off x="198844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30"/>
              <p:cNvSpPr/>
              <p:nvPr/>
            </p:nvSpPr>
            <p:spPr>
              <a:xfrm>
                <a:off x="2565839" y="155550"/>
                <a:ext cx="57772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461" extrusionOk="0">
                    <a:moveTo>
                      <a:pt x="0" y="0"/>
                    </a:moveTo>
                    <a:lnTo>
                      <a:pt x="9447" y="10460"/>
                    </a:lnTo>
                    <a:lnTo>
                      <a:pt x="19023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30"/>
              <p:cNvSpPr/>
              <p:nvPr/>
            </p:nvSpPr>
            <p:spPr>
              <a:xfrm>
                <a:off x="210916" y="473214"/>
                <a:ext cx="8671864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285423" h="10602" extrusionOk="0">
                    <a:moveTo>
                      <a:pt x="0" y="0"/>
                    </a:moveTo>
                    <a:lnTo>
                      <a:pt x="0" y="10601"/>
                    </a:lnTo>
                    <a:lnTo>
                      <a:pt x="285423" y="10601"/>
                    </a:lnTo>
                    <a:lnTo>
                      <a:pt x="28542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30"/>
              <p:cNvSpPr/>
              <p:nvPr/>
            </p:nvSpPr>
            <p:spPr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30"/>
              <p:cNvSpPr/>
              <p:nvPr/>
            </p:nvSpPr>
            <p:spPr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30"/>
              <p:cNvSpPr/>
              <p:nvPr/>
            </p:nvSpPr>
            <p:spPr>
              <a:xfrm>
                <a:off x="834001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30"/>
              <p:cNvSpPr/>
              <p:nvPr/>
            </p:nvSpPr>
            <p:spPr>
              <a:xfrm>
                <a:off x="256762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30"/>
              <p:cNvSpPr/>
              <p:nvPr/>
            </p:nvSpPr>
            <p:spPr>
              <a:xfrm>
                <a:off x="1411209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30"/>
              <p:cNvSpPr/>
              <p:nvPr/>
            </p:nvSpPr>
            <p:spPr>
              <a:xfrm>
                <a:off x="198844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30"/>
              <p:cNvSpPr/>
              <p:nvPr/>
            </p:nvSpPr>
            <p:spPr>
              <a:xfrm>
                <a:off x="2565839" y="473219"/>
                <a:ext cx="57772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602" extrusionOk="0">
                    <a:moveTo>
                      <a:pt x="9447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30"/>
              <p:cNvSpPr/>
              <p:nvPr/>
            </p:nvSpPr>
            <p:spPr>
              <a:xfrm>
                <a:off x="312704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30"/>
              <p:cNvSpPr/>
              <p:nvPr/>
            </p:nvSpPr>
            <p:spPr>
              <a:xfrm>
                <a:off x="312704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30"/>
              <p:cNvSpPr/>
              <p:nvPr/>
            </p:nvSpPr>
            <p:spPr>
              <a:xfrm>
                <a:off x="370567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9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30"/>
              <p:cNvSpPr/>
              <p:nvPr/>
            </p:nvSpPr>
            <p:spPr>
              <a:xfrm>
                <a:off x="370567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30"/>
              <p:cNvSpPr/>
              <p:nvPr/>
            </p:nvSpPr>
            <p:spPr>
              <a:xfrm>
                <a:off x="428798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1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30"/>
              <p:cNvSpPr/>
              <p:nvPr/>
            </p:nvSpPr>
            <p:spPr>
              <a:xfrm>
                <a:off x="4865409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30"/>
              <p:cNvSpPr/>
              <p:nvPr/>
            </p:nvSpPr>
            <p:spPr>
              <a:xfrm>
                <a:off x="428798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10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30"/>
              <p:cNvSpPr/>
              <p:nvPr/>
            </p:nvSpPr>
            <p:spPr>
              <a:xfrm>
                <a:off x="4865409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30"/>
              <p:cNvSpPr/>
              <p:nvPr/>
            </p:nvSpPr>
            <p:spPr>
              <a:xfrm>
                <a:off x="542658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extrusionOk="0">
                    <a:moveTo>
                      <a:pt x="0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30"/>
              <p:cNvSpPr/>
              <p:nvPr/>
            </p:nvSpPr>
            <p:spPr>
              <a:xfrm>
                <a:off x="542658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30"/>
              <p:cNvSpPr/>
              <p:nvPr/>
            </p:nvSpPr>
            <p:spPr>
              <a:xfrm>
                <a:off x="600521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30"/>
              <p:cNvSpPr/>
              <p:nvPr/>
            </p:nvSpPr>
            <p:spPr>
              <a:xfrm>
                <a:off x="600521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30"/>
              <p:cNvSpPr/>
              <p:nvPr/>
            </p:nvSpPr>
            <p:spPr>
              <a:xfrm>
                <a:off x="6587711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30"/>
              <p:cNvSpPr/>
              <p:nvPr/>
            </p:nvSpPr>
            <p:spPr>
              <a:xfrm>
                <a:off x="7164919" y="155550"/>
                <a:ext cx="577880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7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30"/>
              <p:cNvSpPr/>
              <p:nvPr/>
            </p:nvSpPr>
            <p:spPr>
              <a:xfrm>
                <a:off x="6587711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30"/>
              <p:cNvSpPr/>
              <p:nvPr/>
            </p:nvSpPr>
            <p:spPr>
              <a:xfrm>
                <a:off x="7164919" y="473219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30"/>
              <p:cNvSpPr/>
              <p:nvPr/>
            </p:nvSpPr>
            <p:spPr>
              <a:xfrm>
                <a:off x="772612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0" y="0"/>
                    </a:moveTo>
                    <a:lnTo>
                      <a:pt x="9451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30"/>
              <p:cNvSpPr/>
              <p:nvPr/>
            </p:nvSpPr>
            <p:spPr>
              <a:xfrm>
                <a:off x="772612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1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30"/>
              <p:cNvSpPr/>
              <p:nvPr/>
            </p:nvSpPr>
            <p:spPr>
              <a:xfrm>
                <a:off x="830153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0" y="0"/>
                    </a:moveTo>
                    <a:lnTo>
                      <a:pt x="9452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30"/>
              <p:cNvSpPr/>
              <p:nvPr/>
            </p:nvSpPr>
            <p:spPr>
              <a:xfrm>
                <a:off x="830153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30"/>
              <p:cNvSpPr/>
              <p:nvPr/>
            </p:nvSpPr>
            <p:spPr>
              <a:xfrm>
                <a:off x="210904" y="475436"/>
                <a:ext cx="8671819" cy="30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" fill="none" extrusionOk="0">
                    <a:moveTo>
                      <a:pt x="0" y="0"/>
                    </a:moveTo>
                    <a:lnTo>
                      <a:pt x="285538" y="0"/>
                    </a:lnTo>
                  </a:path>
                </a:pathLst>
              </a:custGeom>
              <a:noFill/>
              <a:ln w="6150" cap="flat" cmpd="sng">
                <a:solidFill>
                  <a:srgbClr val="171717"/>
                </a:solidFill>
                <a:prstDash val="solid"/>
                <a:miter lim="125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30"/>
              <p:cNvSpPr/>
              <p:nvPr/>
            </p:nvSpPr>
            <p:spPr>
              <a:xfrm>
                <a:off x="210904" y="155550"/>
                <a:ext cx="494241" cy="639653"/>
              </a:xfrm>
              <a:custGeom>
                <a:avLst/>
                <a:gdLst/>
                <a:ahLst/>
                <a:cxnLst/>
                <a:rect l="l" t="t" r="r" b="b"/>
                <a:pathLst>
                  <a:path w="16274" h="21062" extrusionOk="0">
                    <a:moveTo>
                      <a:pt x="0" y="0"/>
                    </a:moveTo>
                    <a:lnTo>
                      <a:pt x="0" y="21061"/>
                    </a:lnTo>
                    <a:lnTo>
                      <a:pt x="16273" y="21061"/>
                    </a:lnTo>
                    <a:lnTo>
                      <a:pt x="835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30"/>
              <p:cNvSpPr/>
              <p:nvPr/>
            </p:nvSpPr>
            <p:spPr>
              <a:xfrm>
                <a:off x="292507" y="231444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extrusionOk="0">
                    <a:moveTo>
                      <a:pt x="884" y="0"/>
                    </a:moveTo>
                    <a:cubicBezTo>
                      <a:pt x="397" y="0"/>
                      <a:pt x="0" y="398"/>
                      <a:pt x="0" y="883"/>
                    </a:cubicBezTo>
                    <a:cubicBezTo>
                      <a:pt x="0" y="1375"/>
                      <a:pt x="397" y="1766"/>
                      <a:pt x="884" y="1766"/>
                    </a:cubicBezTo>
                    <a:cubicBezTo>
                      <a:pt x="1375" y="1766"/>
                      <a:pt x="1767" y="1375"/>
                      <a:pt x="1767" y="883"/>
                    </a:cubicBezTo>
                    <a:cubicBezTo>
                      <a:pt x="1767" y="398"/>
                      <a:pt x="1375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30"/>
              <p:cNvSpPr/>
              <p:nvPr/>
            </p:nvSpPr>
            <p:spPr>
              <a:xfrm>
                <a:off x="300282" y="664366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extrusionOk="0">
                    <a:moveTo>
                      <a:pt x="884" y="0"/>
                    </a:moveTo>
                    <a:cubicBezTo>
                      <a:pt x="398" y="0"/>
                      <a:pt x="0" y="397"/>
                      <a:pt x="0" y="884"/>
                    </a:cubicBezTo>
                    <a:cubicBezTo>
                      <a:pt x="0" y="1374"/>
                      <a:pt x="398" y="1767"/>
                      <a:pt x="884" y="1767"/>
                    </a:cubicBezTo>
                    <a:cubicBezTo>
                      <a:pt x="1370" y="1767"/>
                      <a:pt x="1767" y="1374"/>
                      <a:pt x="1767" y="884"/>
                    </a:cubicBezTo>
                    <a:cubicBezTo>
                      <a:pt x="1767" y="397"/>
                      <a:pt x="1370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30"/>
              <p:cNvSpPr/>
              <p:nvPr/>
            </p:nvSpPr>
            <p:spPr>
              <a:xfrm>
                <a:off x="494588" y="664366"/>
                <a:ext cx="5369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1767" extrusionOk="0">
                    <a:moveTo>
                      <a:pt x="884" y="0"/>
                    </a:moveTo>
                    <a:cubicBezTo>
                      <a:pt x="398" y="0"/>
                      <a:pt x="1" y="397"/>
                      <a:pt x="1" y="884"/>
                    </a:cubicBezTo>
                    <a:cubicBezTo>
                      <a:pt x="1" y="1374"/>
                      <a:pt x="398" y="1767"/>
                      <a:pt x="884" y="1767"/>
                    </a:cubicBezTo>
                    <a:cubicBezTo>
                      <a:pt x="1371" y="1767"/>
                      <a:pt x="1767" y="1374"/>
                      <a:pt x="1767" y="884"/>
                    </a:cubicBezTo>
                    <a:cubicBezTo>
                      <a:pt x="1767" y="397"/>
                      <a:pt x="1371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20" name="Google Shape;1420;p30"/>
          <p:cNvSpPr txBox="1">
            <a:spLocks noGrp="1"/>
          </p:cNvSpPr>
          <p:nvPr>
            <p:ph type="title" hasCustomPrompt="1"/>
          </p:nvPr>
        </p:nvSpPr>
        <p:spPr>
          <a:xfrm>
            <a:off x="3199800" y="1424250"/>
            <a:ext cx="3935700" cy="58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421" name="Google Shape;1421;p30"/>
          <p:cNvSpPr txBox="1">
            <a:spLocks noGrp="1"/>
          </p:cNvSpPr>
          <p:nvPr>
            <p:ph type="subTitle" idx="1"/>
          </p:nvPr>
        </p:nvSpPr>
        <p:spPr>
          <a:xfrm>
            <a:off x="3199800" y="1956127"/>
            <a:ext cx="3935700" cy="35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2" name="Google Shape;1422;p30"/>
          <p:cNvSpPr txBox="1">
            <a:spLocks noGrp="1"/>
          </p:cNvSpPr>
          <p:nvPr>
            <p:ph type="title" idx="2" hasCustomPrompt="1"/>
          </p:nvPr>
        </p:nvSpPr>
        <p:spPr>
          <a:xfrm>
            <a:off x="3199800" y="2499392"/>
            <a:ext cx="3935700" cy="58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423" name="Google Shape;1423;p30"/>
          <p:cNvSpPr txBox="1">
            <a:spLocks noGrp="1"/>
          </p:cNvSpPr>
          <p:nvPr>
            <p:ph type="subTitle" idx="3"/>
          </p:nvPr>
        </p:nvSpPr>
        <p:spPr>
          <a:xfrm>
            <a:off x="3199800" y="3031269"/>
            <a:ext cx="3935700" cy="35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4" name="Google Shape;1424;p30"/>
          <p:cNvSpPr txBox="1">
            <a:spLocks noGrp="1"/>
          </p:cNvSpPr>
          <p:nvPr>
            <p:ph type="title" idx="4" hasCustomPrompt="1"/>
          </p:nvPr>
        </p:nvSpPr>
        <p:spPr>
          <a:xfrm>
            <a:off x="3199800" y="3574581"/>
            <a:ext cx="3935700" cy="58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425" name="Google Shape;1425;p30"/>
          <p:cNvSpPr txBox="1">
            <a:spLocks noGrp="1"/>
          </p:cNvSpPr>
          <p:nvPr>
            <p:ph type="subTitle" idx="5"/>
          </p:nvPr>
        </p:nvSpPr>
        <p:spPr>
          <a:xfrm>
            <a:off x="3199800" y="4106424"/>
            <a:ext cx="3935700" cy="35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4"/>
          <p:cNvGrpSpPr/>
          <p:nvPr/>
        </p:nvGrpSpPr>
        <p:grpSpPr>
          <a:xfrm>
            <a:off x="189981" y="211718"/>
            <a:ext cx="8764105" cy="4767632"/>
            <a:chOff x="189981" y="211718"/>
            <a:chExt cx="8764105" cy="4767632"/>
          </a:xfrm>
        </p:grpSpPr>
        <p:sp>
          <p:nvSpPr>
            <p:cNvPr id="105" name="Google Shape;105;p4"/>
            <p:cNvSpPr/>
            <p:nvPr/>
          </p:nvSpPr>
          <p:spPr>
            <a:xfrm>
              <a:off x="340500" y="662650"/>
              <a:ext cx="8463000" cy="4316700"/>
            </a:xfrm>
            <a:prstGeom prst="roundRect">
              <a:avLst>
                <a:gd name="adj" fmla="val 263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" name="Google Shape;106;p4"/>
            <p:cNvGrpSpPr/>
            <p:nvPr/>
          </p:nvGrpSpPr>
          <p:grpSpPr>
            <a:xfrm>
              <a:off x="189981" y="211718"/>
              <a:ext cx="8764105" cy="646560"/>
              <a:chOff x="210600" y="155425"/>
              <a:chExt cx="8672180" cy="639778"/>
            </a:xfrm>
          </p:grpSpPr>
          <p:sp>
            <p:nvSpPr>
              <p:cNvPr id="107" name="Google Shape;107;p4"/>
              <p:cNvSpPr/>
              <p:nvPr/>
            </p:nvSpPr>
            <p:spPr>
              <a:xfrm>
                <a:off x="210904" y="155550"/>
                <a:ext cx="8671819" cy="320404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0550" extrusionOk="0">
                    <a:moveTo>
                      <a:pt x="0" y="0"/>
                    </a:moveTo>
                    <a:lnTo>
                      <a:pt x="0" y="10550"/>
                    </a:lnTo>
                    <a:lnTo>
                      <a:pt x="285538" y="10550"/>
                    </a:lnTo>
                    <a:lnTo>
                      <a:pt x="28553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4"/>
              <p:cNvSpPr/>
              <p:nvPr/>
            </p:nvSpPr>
            <p:spPr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4"/>
              <p:cNvSpPr/>
              <p:nvPr/>
            </p:nvSpPr>
            <p:spPr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4"/>
              <p:cNvSpPr/>
              <p:nvPr/>
            </p:nvSpPr>
            <p:spPr>
              <a:xfrm>
                <a:off x="834001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3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4"/>
              <p:cNvSpPr/>
              <p:nvPr/>
            </p:nvSpPr>
            <p:spPr>
              <a:xfrm>
                <a:off x="256762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4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4"/>
              <p:cNvSpPr/>
              <p:nvPr/>
            </p:nvSpPr>
            <p:spPr>
              <a:xfrm>
                <a:off x="1411209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9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4"/>
              <p:cNvSpPr/>
              <p:nvPr/>
            </p:nvSpPr>
            <p:spPr>
              <a:xfrm>
                <a:off x="198844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4"/>
              <p:cNvSpPr/>
              <p:nvPr/>
            </p:nvSpPr>
            <p:spPr>
              <a:xfrm>
                <a:off x="2565839" y="155550"/>
                <a:ext cx="57772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461" extrusionOk="0">
                    <a:moveTo>
                      <a:pt x="0" y="0"/>
                    </a:moveTo>
                    <a:lnTo>
                      <a:pt x="9447" y="10460"/>
                    </a:lnTo>
                    <a:lnTo>
                      <a:pt x="19023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>
                <a:off x="210916" y="473214"/>
                <a:ext cx="8671864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285423" h="10602" extrusionOk="0">
                    <a:moveTo>
                      <a:pt x="0" y="0"/>
                    </a:moveTo>
                    <a:lnTo>
                      <a:pt x="0" y="10601"/>
                    </a:lnTo>
                    <a:lnTo>
                      <a:pt x="285423" y="10601"/>
                    </a:lnTo>
                    <a:lnTo>
                      <a:pt x="28542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4"/>
              <p:cNvSpPr/>
              <p:nvPr/>
            </p:nvSpPr>
            <p:spPr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4"/>
              <p:cNvSpPr/>
              <p:nvPr/>
            </p:nvSpPr>
            <p:spPr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834001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4"/>
              <p:cNvSpPr/>
              <p:nvPr/>
            </p:nvSpPr>
            <p:spPr>
              <a:xfrm>
                <a:off x="256762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1411209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198844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2565839" y="473219"/>
                <a:ext cx="57772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602" extrusionOk="0">
                    <a:moveTo>
                      <a:pt x="9447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312704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312704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4"/>
              <p:cNvSpPr/>
              <p:nvPr/>
            </p:nvSpPr>
            <p:spPr>
              <a:xfrm>
                <a:off x="370567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9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4"/>
              <p:cNvSpPr/>
              <p:nvPr/>
            </p:nvSpPr>
            <p:spPr>
              <a:xfrm>
                <a:off x="370567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428798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1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4865409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428798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10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4"/>
              <p:cNvSpPr/>
              <p:nvPr/>
            </p:nvSpPr>
            <p:spPr>
              <a:xfrm>
                <a:off x="4865409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4"/>
              <p:cNvSpPr/>
              <p:nvPr/>
            </p:nvSpPr>
            <p:spPr>
              <a:xfrm>
                <a:off x="542658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extrusionOk="0">
                    <a:moveTo>
                      <a:pt x="0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542658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600521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600521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4"/>
              <p:cNvSpPr/>
              <p:nvPr/>
            </p:nvSpPr>
            <p:spPr>
              <a:xfrm>
                <a:off x="6587711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4"/>
              <p:cNvSpPr/>
              <p:nvPr/>
            </p:nvSpPr>
            <p:spPr>
              <a:xfrm>
                <a:off x="7164919" y="155550"/>
                <a:ext cx="577880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7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4"/>
              <p:cNvSpPr/>
              <p:nvPr/>
            </p:nvSpPr>
            <p:spPr>
              <a:xfrm>
                <a:off x="6587711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7164919" y="473219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772612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0" y="0"/>
                    </a:moveTo>
                    <a:lnTo>
                      <a:pt x="9451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772612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1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30153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0" y="0"/>
                    </a:moveTo>
                    <a:lnTo>
                      <a:pt x="9452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30153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4"/>
              <p:cNvSpPr/>
              <p:nvPr/>
            </p:nvSpPr>
            <p:spPr>
              <a:xfrm>
                <a:off x="210904" y="475436"/>
                <a:ext cx="8671819" cy="30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" fill="none" extrusionOk="0">
                    <a:moveTo>
                      <a:pt x="0" y="0"/>
                    </a:moveTo>
                    <a:lnTo>
                      <a:pt x="285538" y="0"/>
                    </a:lnTo>
                  </a:path>
                </a:pathLst>
              </a:custGeom>
              <a:noFill/>
              <a:ln w="6150" cap="flat" cmpd="sng">
                <a:solidFill>
                  <a:srgbClr val="171717"/>
                </a:solidFill>
                <a:prstDash val="solid"/>
                <a:miter lim="125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4"/>
              <p:cNvSpPr/>
              <p:nvPr/>
            </p:nvSpPr>
            <p:spPr>
              <a:xfrm>
                <a:off x="210904" y="155550"/>
                <a:ext cx="494241" cy="639653"/>
              </a:xfrm>
              <a:custGeom>
                <a:avLst/>
                <a:gdLst/>
                <a:ahLst/>
                <a:cxnLst/>
                <a:rect l="l" t="t" r="r" b="b"/>
                <a:pathLst>
                  <a:path w="16274" h="21062" extrusionOk="0">
                    <a:moveTo>
                      <a:pt x="0" y="0"/>
                    </a:moveTo>
                    <a:lnTo>
                      <a:pt x="0" y="21061"/>
                    </a:lnTo>
                    <a:lnTo>
                      <a:pt x="16273" y="21061"/>
                    </a:lnTo>
                    <a:lnTo>
                      <a:pt x="835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292507" y="231444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extrusionOk="0">
                    <a:moveTo>
                      <a:pt x="884" y="0"/>
                    </a:moveTo>
                    <a:cubicBezTo>
                      <a:pt x="397" y="0"/>
                      <a:pt x="0" y="398"/>
                      <a:pt x="0" y="883"/>
                    </a:cubicBezTo>
                    <a:cubicBezTo>
                      <a:pt x="0" y="1375"/>
                      <a:pt x="397" y="1766"/>
                      <a:pt x="884" y="1766"/>
                    </a:cubicBezTo>
                    <a:cubicBezTo>
                      <a:pt x="1375" y="1766"/>
                      <a:pt x="1767" y="1375"/>
                      <a:pt x="1767" y="883"/>
                    </a:cubicBezTo>
                    <a:cubicBezTo>
                      <a:pt x="1767" y="398"/>
                      <a:pt x="1375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300282" y="664366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extrusionOk="0">
                    <a:moveTo>
                      <a:pt x="884" y="0"/>
                    </a:moveTo>
                    <a:cubicBezTo>
                      <a:pt x="398" y="0"/>
                      <a:pt x="0" y="397"/>
                      <a:pt x="0" y="884"/>
                    </a:cubicBezTo>
                    <a:cubicBezTo>
                      <a:pt x="0" y="1374"/>
                      <a:pt x="398" y="1767"/>
                      <a:pt x="884" y="1767"/>
                    </a:cubicBezTo>
                    <a:cubicBezTo>
                      <a:pt x="1370" y="1767"/>
                      <a:pt x="1767" y="1374"/>
                      <a:pt x="1767" y="884"/>
                    </a:cubicBezTo>
                    <a:cubicBezTo>
                      <a:pt x="1767" y="397"/>
                      <a:pt x="1370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494588" y="664366"/>
                <a:ext cx="5369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1767" extrusionOk="0">
                    <a:moveTo>
                      <a:pt x="884" y="0"/>
                    </a:moveTo>
                    <a:cubicBezTo>
                      <a:pt x="398" y="0"/>
                      <a:pt x="1" y="397"/>
                      <a:pt x="1" y="884"/>
                    </a:cubicBezTo>
                    <a:cubicBezTo>
                      <a:pt x="1" y="1374"/>
                      <a:pt x="398" y="1767"/>
                      <a:pt x="884" y="1767"/>
                    </a:cubicBezTo>
                    <a:cubicBezTo>
                      <a:pt x="1371" y="1767"/>
                      <a:pt x="1767" y="1374"/>
                      <a:pt x="1767" y="884"/>
                    </a:cubicBezTo>
                    <a:cubicBezTo>
                      <a:pt x="1767" y="397"/>
                      <a:pt x="1371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8" name="Google Shape;148;p4"/>
          <p:cNvSpPr txBox="1">
            <a:spLocks noGrp="1"/>
          </p:cNvSpPr>
          <p:nvPr>
            <p:ph type="body" idx="1"/>
          </p:nvPr>
        </p:nvSpPr>
        <p:spPr>
          <a:xfrm>
            <a:off x="720000" y="1507875"/>
            <a:ext cx="7704000" cy="310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95275" rtl="0">
              <a:spcBef>
                <a:spcPts val="0"/>
              </a:spcBef>
              <a:spcAft>
                <a:spcPts val="0"/>
              </a:spcAft>
              <a:buSzPts val="1050"/>
              <a:buAutoNum type="arabicPeriod"/>
              <a:defRPr sz="105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49" name="Google Shape;149;p4"/>
          <p:cNvSpPr txBox="1">
            <a:spLocks noGrp="1"/>
          </p:cNvSpPr>
          <p:nvPr>
            <p:ph type="title"/>
          </p:nvPr>
        </p:nvSpPr>
        <p:spPr>
          <a:xfrm>
            <a:off x="720000" y="103971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i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BLANK_1_1_1_1_1_1_3">
    <p:spTree>
      <p:nvGrpSpPr>
        <p:cNvPr id="1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7" name="Google Shape;1427;p31"/>
          <p:cNvGrpSpPr/>
          <p:nvPr/>
        </p:nvGrpSpPr>
        <p:grpSpPr>
          <a:xfrm>
            <a:off x="189981" y="211718"/>
            <a:ext cx="8764105" cy="4767632"/>
            <a:chOff x="189981" y="211718"/>
            <a:chExt cx="8764105" cy="4767632"/>
          </a:xfrm>
        </p:grpSpPr>
        <p:sp>
          <p:nvSpPr>
            <p:cNvPr id="1428" name="Google Shape;1428;p31"/>
            <p:cNvSpPr/>
            <p:nvPr/>
          </p:nvSpPr>
          <p:spPr>
            <a:xfrm>
              <a:off x="340500" y="662650"/>
              <a:ext cx="8463000" cy="4316700"/>
            </a:xfrm>
            <a:prstGeom prst="roundRect">
              <a:avLst>
                <a:gd name="adj" fmla="val 263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29" name="Google Shape;1429;p31"/>
            <p:cNvGrpSpPr/>
            <p:nvPr/>
          </p:nvGrpSpPr>
          <p:grpSpPr>
            <a:xfrm>
              <a:off x="189981" y="211718"/>
              <a:ext cx="8764105" cy="646560"/>
              <a:chOff x="210600" y="155425"/>
              <a:chExt cx="8672180" cy="639778"/>
            </a:xfrm>
          </p:grpSpPr>
          <p:sp>
            <p:nvSpPr>
              <p:cNvPr id="1430" name="Google Shape;1430;p31"/>
              <p:cNvSpPr/>
              <p:nvPr/>
            </p:nvSpPr>
            <p:spPr>
              <a:xfrm>
                <a:off x="210904" y="155550"/>
                <a:ext cx="8671819" cy="320404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0550" extrusionOk="0">
                    <a:moveTo>
                      <a:pt x="0" y="0"/>
                    </a:moveTo>
                    <a:lnTo>
                      <a:pt x="0" y="10550"/>
                    </a:lnTo>
                    <a:lnTo>
                      <a:pt x="285538" y="10550"/>
                    </a:lnTo>
                    <a:lnTo>
                      <a:pt x="28553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31"/>
              <p:cNvSpPr/>
              <p:nvPr/>
            </p:nvSpPr>
            <p:spPr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31"/>
              <p:cNvSpPr/>
              <p:nvPr/>
            </p:nvSpPr>
            <p:spPr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31"/>
              <p:cNvSpPr/>
              <p:nvPr/>
            </p:nvSpPr>
            <p:spPr>
              <a:xfrm>
                <a:off x="834001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3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31"/>
              <p:cNvSpPr/>
              <p:nvPr/>
            </p:nvSpPr>
            <p:spPr>
              <a:xfrm>
                <a:off x="256762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4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31"/>
              <p:cNvSpPr/>
              <p:nvPr/>
            </p:nvSpPr>
            <p:spPr>
              <a:xfrm>
                <a:off x="1411209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9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31"/>
              <p:cNvSpPr/>
              <p:nvPr/>
            </p:nvSpPr>
            <p:spPr>
              <a:xfrm>
                <a:off x="198844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1"/>
              <p:cNvSpPr/>
              <p:nvPr/>
            </p:nvSpPr>
            <p:spPr>
              <a:xfrm>
                <a:off x="2565839" y="155550"/>
                <a:ext cx="57772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461" extrusionOk="0">
                    <a:moveTo>
                      <a:pt x="0" y="0"/>
                    </a:moveTo>
                    <a:lnTo>
                      <a:pt x="9447" y="10460"/>
                    </a:lnTo>
                    <a:lnTo>
                      <a:pt x="19023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31"/>
              <p:cNvSpPr/>
              <p:nvPr/>
            </p:nvSpPr>
            <p:spPr>
              <a:xfrm>
                <a:off x="210916" y="473214"/>
                <a:ext cx="8671864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285423" h="10602" extrusionOk="0">
                    <a:moveTo>
                      <a:pt x="0" y="0"/>
                    </a:moveTo>
                    <a:lnTo>
                      <a:pt x="0" y="10601"/>
                    </a:lnTo>
                    <a:lnTo>
                      <a:pt x="285423" y="10601"/>
                    </a:lnTo>
                    <a:lnTo>
                      <a:pt x="28542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31"/>
              <p:cNvSpPr/>
              <p:nvPr/>
            </p:nvSpPr>
            <p:spPr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31"/>
              <p:cNvSpPr/>
              <p:nvPr/>
            </p:nvSpPr>
            <p:spPr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31"/>
              <p:cNvSpPr/>
              <p:nvPr/>
            </p:nvSpPr>
            <p:spPr>
              <a:xfrm>
                <a:off x="834001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31"/>
              <p:cNvSpPr/>
              <p:nvPr/>
            </p:nvSpPr>
            <p:spPr>
              <a:xfrm>
                <a:off x="256762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31"/>
              <p:cNvSpPr/>
              <p:nvPr/>
            </p:nvSpPr>
            <p:spPr>
              <a:xfrm>
                <a:off x="1411209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31"/>
              <p:cNvSpPr/>
              <p:nvPr/>
            </p:nvSpPr>
            <p:spPr>
              <a:xfrm>
                <a:off x="198844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31"/>
              <p:cNvSpPr/>
              <p:nvPr/>
            </p:nvSpPr>
            <p:spPr>
              <a:xfrm>
                <a:off x="2565839" y="473219"/>
                <a:ext cx="57772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602" extrusionOk="0">
                    <a:moveTo>
                      <a:pt x="9447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1"/>
              <p:cNvSpPr/>
              <p:nvPr/>
            </p:nvSpPr>
            <p:spPr>
              <a:xfrm>
                <a:off x="312704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31"/>
              <p:cNvSpPr/>
              <p:nvPr/>
            </p:nvSpPr>
            <p:spPr>
              <a:xfrm>
                <a:off x="312704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31"/>
              <p:cNvSpPr/>
              <p:nvPr/>
            </p:nvSpPr>
            <p:spPr>
              <a:xfrm>
                <a:off x="370567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9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1"/>
              <p:cNvSpPr/>
              <p:nvPr/>
            </p:nvSpPr>
            <p:spPr>
              <a:xfrm>
                <a:off x="370567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31"/>
              <p:cNvSpPr/>
              <p:nvPr/>
            </p:nvSpPr>
            <p:spPr>
              <a:xfrm>
                <a:off x="428798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1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31"/>
              <p:cNvSpPr/>
              <p:nvPr/>
            </p:nvSpPr>
            <p:spPr>
              <a:xfrm>
                <a:off x="4865409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1"/>
              <p:cNvSpPr/>
              <p:nvPr/>
            </p:nvSpPr>
            <p:spPr>
              <a:xfrm>
                <a:off x="428798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10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31"/>
              <p:cNvSpPr/>
              <p:nvPr/>
            </p:nvSpPr>
            <p:spPr>
              <a:xfrm>
                <a:off x="4865409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31"/>
              <p:cNvSpPr/>
              <p:nvPr/>
            </p:nvSpPr>
            <p:spPr>
              <a:xfrm>
                <a:off x="542658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extrusionOk="0">
                    <a:moveTo>
                      <a:pt x="0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31"/>
              <p:cNvSpPr/>
              <p:nvPr/>
            </p:nvSpPr>
            <p:spPr>
              <a:xfrm>
                <a:off x="542658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31"/>
              <p:cNvSpPr/>
              <p:nvPr/>
            </p:nvSpPr>
            <p:spPr>
              <a:xfrm>
                <a:off x="600521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31"/>
              <p:cNvSpPr/>
              <p:nvPr/>
            </p:nvSpPr>
            <p:spPr>
              <a:xfrm>
                <a:off x="600521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31"/>
              <p:cNvSpPr/>
              <p:nvPr/>
            </p:nvSpPr>
            <p:spPr>
              <a:xfrm>
                <a:off x="6587711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31"/>
              <p:cNvSpPr/>
              <p:nvPr/>
            </p:nvSpPr>
            <p:spPr>
              <a:xfrm>
                <a:off x="7164919" y="155550"/>
                <a:ext cx="577880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7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31"/>
              <p:cNvSpPr/>
              <p:nvPr/>
            </p:nvSpPr>
            <p:spPr>
              <a:xfrm>
                <a:off x="6587711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31"/>
              <p:cNvSpPr/>
              <p:nvPr/>
            </p:nvSpPr>
            <p:spPr>
              <a:xfrm>
                <a:off x="7164919" y="473219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31"/>
              <p:cNvSpPr/>
              <p:nvPr/>
            </p:nvSpPr>
            <p:spPr>
              <a:xfrm>
                <a:off x="772612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0" y="0"/>
                    </a:moveTo>
                    <a:lnTo>
                      <a:pt x="9451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31"/>
              <p:cNvSpPr/>
              <p:nvPr/>
            </p:nvSpPr>
            <p:spPr>
              <a:xfrm>
                <a:off x="772612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1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31"/>
              <p:cNvSpPr/>
              <p:nvPr/>
            </p:nvSpPr>
            <p:spPr>
              <a:xfrm>
                <a:off x="830153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0" y="0"/>
                    </a:moveTo>
                    <a:lnTo>
                      <a:pt x="9452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31"/>
              <p:cNvSpPr/>
              <p:nvPr/>
            </p:nvSpPr>
            <p:spPr>
              <a:xfrm>
                <a:off x="830153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31"/>
              <p:cNvSpPr/>
              <p:nvPr/>
            </p:nvSpPr>
            <p:spPr>
              <a:xfrm>
                <a:off x="210904" y="475436"/>
                <a:ext cx="8671819" cy="30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" fill="none" extrusionOk="0">
                    <a:moveTo>
                      <a:pt x="0" y="0"/>
                    </a:moveTo>
                    <a:lnTo>
                      <a:pt x="285538" y="0"/>
                    </a:lnTo>
                  </a:path>
                </a:pathLst>
              </a:custGeom>
              <a:noFill/>
              <a:ln w="6150" cap="flat" cmpd="sng">
                <a:solidFill>
                  <a:srgbClr val="171717"/>
                </a:solidFill>
                <a:prstDash val="solid"/>
                <a:miter lim="125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31"/>
              <p:cNvSpPr/>
              <p:nvPr/>
            </p:nvSpPr>
            <p:spPr>
              <a:xfrm>
                <a:off x="210904" y="155550"/>
                <a:ext cx="494241" cy="639653"/>
              </a:xfrm>
              <a:custGeom>
                <a:avLst/>
                <a:gdLst/>
                <a:ahLst/>
                <a:cxnLst/>
                <a:rect l="l" t="t" r="r" b="b"/>
                <a:pathLst>
                  <a:path w="16274" h="21062" extrusionOk="0">
                    <a:moveTo>
                      <a:pt x="0" y="0"/>
                    </a:moveTo>
                    <a:lnTo>
                      <a:pt x="0" y="21061"/>
                    </a:lnTo>
                    <a:lnTo>
                      <a:pt x="16273" y="21061"/>
                    </a:lnTo>
                    <a:lnTo>
                      <a:pt x="835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31"/>
              <p:cNvSpPr/>
              <p:nvPr/>
            </p:nvSpPr>
            <p:spPr>
              <a:xfrm>
                <a:off x="292507" y="231444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extrusionOk="0">
                    <a:moveTo>
                      <a:pt x="884" y="0"/>
                    </a:moveTo>
                    <a:cubicBezTo>
                      <a:pt x="397" y="0"/>
                      <a:pt x="0" y="398"/>
                      <a:pt x="0" y="883"/>
                    </a:cubicBezTo>
                    <a:cubicBezTo>
                      <a:pt x="0" y="1375"/>
                      <a:pt x="397" y="1766"/>
                      <a:pt x="884" y="1766"/>
                    </a:cubicBezTo>
                    <a:cubicBezTo>
                      <a:pt x="1375" y="1766"/>
                      <a:pt x="1767" y="1375"/>
                      <a:pt x="1767" y="883"/>
                    </a:cubicBezTo>
                    <a:cubicBezTo>
                      <a:pt x="1767" y="398"/>
                      <a:pt x="1375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31"/>
              <p:cNvSpPr/>
              <p:nvPr/>
            </p:nvSpPr>
            <p:spPr>
              <a:xfrm>
                <a:off x="300282" y="664366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extrusionOk="0">
                    <a:moveTo>
                      <a:pt x="884" y="0"/>
                    </a:moveTo>
                    <a:cubicBezTo>
                      <a:pt x="398" y="0"/>
                      <a:pt x="0" y="397"/>
                      <a:pt x="0" y="884"/>
                    </a:cubicBezTo>
                    <a:cubicBezTo>
                      <a:pt x="0" y="1374"/>
                      <a:pt x="398" y="1767"/>
                      <a:pt x="884" y="1767"/>
                    </a:cubicBezTo>
                    <a:cubicBezTo>
                      <a:pt x="1370" y="1767"/>
                      <a:pt x="1767" y="1374"/>
                      <a:pt x="1767" y="884"/>
                    </a:cubicBezTo>
                    <a:cubicBezTo>
                      <a:pt x="1767" y="397"/>
                      <a:pt x="1370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31"/>
              <p:cNvSpPr/>
              <p:nvPr/>
            </p:nvSpPr>
            <p:spPr>
              <a:xfrm>
                <a:off x="494588" y="664366"/>
                <a:ext cx="5369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1767" extrusionOk="0">
                    <a:moveTo>
                      <a:pt x="884" y="0"/>
                    </a:moveTo>
                    <a:cubicBezTo>
                      <a:pt x="398" y="0"/>
                      <a:pt x="1" y="397"/>
                      <a:pt x="1" y="884"/>
                    </a:cubicBezTo>
                    <a:cubicBezTo>
                      <a:pt x="1" y="1374"/>
                      <a:pt x="398" y="1767"/>
                      <a:pt x="884" y="1767"/>
                    </a:cubicBezTo>
                    <a:cubicBezTo>
                      <a:pt x="1371" y="1767"/>
                      <a:pt x="1767" y="1374"/>
                      <a:pt x="1767" y="884"/>
                    </a:cubicBezTo>
                    <a:cubicBezTo>
                      <a:pt x="1767" y="397"/>
                      <a:pt x="1371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71" name="Google Shape;1471;p31"/>
          <p:cNvSpPr txBox="1">
            <a:spLocks noGrp="1"/>
          </p:cNvSpPr>
          <p:nvPr>
            <p:ph type="title" hasCustomPrompt="1"/>
          </p:nvPr>
        </p:nvSpPr>
        <p:spPr>
          <a:xfrm>
            <a:off x="711175" y="1841563"/>
            <a:ext cx="1933500" cy="38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472" name="Google Shape;1472;p31"/>
          <p:cNvSpPr txBox="1">
            <a:spLocks noGrp="1"/>
          </p:cNvSpPr>
          <p:nvPr>
            <p:ph type="subTitle" idx="1"/>
          </p:nvPr>
        </p:nvSpPr>
        <p:spPr>
          <a:xfrm>
            <a:off x="711175" y="2988537"/>
            <a:ext cx="1933500" cy="42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3" name="Google Shape;1473;p31"/>
          <p:cNvSpPr txBox="1">
            <a:spLocks noGrp="1"/>
          </p:cNvSpPr>
          <p:nvPr>
            <p:ph type="title" idx="2"/>
          </p:nvPr>
        </p:nvSpPr>
        <p:spPr>
          <a:xfrm>
            <a:off x="720000" y="103971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i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74" name="Google Shape;1474;p31"/>
          <p:cNvSpPr txBox="1">
            <a:spLocks noGrp="1"/>
          </p:cNvSpPr>
          <p:nvPr>
            <p:ph type="title" idx="3"/>
          </p:nvPr>
        </p:nvSpPr>
        <p:spPr>
          <a:xfrm>
            <a:off x="711175" y="2665900"/>
            <a:ext cx="1933500" cy="31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75" name="Google Shape;1475;p31"/>
          <p:cNvSpPr txBox="1">
            <a:spLocks noGrp="1"/>
          </p:cNvSpPr>
          <p:nvPr>
            <p:ph type="title" idx="4" hasCustomPrompt="1"/>
          </p:nvPr>
        </p:nvSpPr>
        <p:spPr>
          <a:xfrm>
            <a:off x="2640575" y="1841563"/>
            <a:ext cx="1933500" cy="38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476" name="Google Shape;1476;p31"/>
          <p:cNvSpPr txBox="1">
            <a:spLocks noGrp="1"/>
          </p:cNvSpPr>
          <p:nvPr>
            <p:ph type="subTitle" idx="5"/>
          </p:nvPr>
        </p:nvSpPr>
        <p:spPr>
          <a:xfrm>
            <a:off x="2640575" y="2988537"/>
            <a:ext cx="1933500" cy="42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7" name="Google Shape;1477;p31"/>
          <p:cNvSpPr txBox="1">
            <a:spLocks noGrp="1"/>
          </p:cNvSpPr>
          <p:nvPr>
            <p:ph type="title" idx="6"/>
          </p:nvPr>
        </p:nvSpPr>
        <p:spPr>
          <a:xfrm>
            <a:off x="2640575" y="2665900"/>
            <a:ext cx="1933500" cy="31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78" name="Google Shape;1478;p31"/>
          <p:cNvSpPr txBox="1">
            <a:spLocks noGrp="1"/>
          </p:cNvSpPr>
          <p:nvPr>
            <p:ph type="title" idx="7" hasCustomPrompt="1"/>
          </p:nvPr>
        </p:nvSpPr>
        <p:spPr>
          <a:xfrm>
            <a:off x="4569925" y="1841563"/>
            <a:ext cx="1933500" cy="38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479" name="Google Shape;1479;p31"/>
          <p:cNvSpPr txBox="1">
            <a:spLocks noGrp="1"/>
          </p:cNvSpPr>
          <p:nvPr>
            <p:ph type="subTitle" idx="8"/>
          </p:nvPr>
        </p:nvSpPr>
        <p:spPr>
          <a:xfrm>
            <a:off x="4569925" y="2988537"/>
            <a:ext cx="1933500" cy="42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0" name="Google Shape;1480;p31"/>
          <p:cNvSpPr txBox="1">
            <a:spLocks noGrp="1"/>
          </p:cNvSpPr>
          <p:nvPr>
            <p:ph type="title" idx="9"/>
          </p:nvPr>
        </p:nvSpPr>
        <p:spPr>
          <a:xfrm>
            <a:off x="4569925" y="2665900"/>
            <a:ext cx="1933500" cy="31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81" name="Google Shape;1481;p31"/>
          <p:cNvSpPr txBox="1">
            <a:spLocks noGrp="1"/>
          </p:cNvSpPr>
          <p:nvPr>
            <p:ph type="title" idx="13" hasCustomPrompt="1"/>
          </p:nvPr>
        </p:nvSpPr>
        <p:spPr>
          <a:xfrm>
            <a:off x="6499325" y="1841563"/>
            <a:ext cx="1933500" cy="38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482" name="Google Shape;1482;p31"/>
          <p:cNvSpPr txBox="1">
            <a:spLocks noGrp="1"/>
          </p:cNvSpPr>
          <p:nvPr>
            <p:ph type="subTitle" idx="14"/>
          </p:nvPr>
        </p:nvSpPr>
        <p:spPr>
          <a:xfrm>
            <a:off x="6499325" y="2988537"/>
            <a:ext cx="1933500" cy="42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3" name="Google Shape;1483;p31"/>
          <p:cNvSpPr txBox="1">
            <a:spLocks noGrp="1"/>
          </p:cNvSpPr>
          <p:nvPr>
            <p:ph type="title" idx="15"/>
          </p:nvPr>
        </p:nvSpPr>
        <p:spPr>
          <a:xfrm>
            <a:off x="6499325" y="2665900"/>
            <a:ext cx="1933500" cy="31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5" name="Google Shape;1485;p32"/>
          <p:cNvGrpSpPr/>
          <p:nvPr/>
        </p:nvGrpSpPr>
        <p:grpSpPr>
          <a:xfrm>
            <a:off x="189981" y="211718"/>
            <a:ext cx="8764105" cy="4767632"/>
            <a:chOff x="189981" y="211718"/>
            <a:chExt cx="8764105" cy="4767632"/>
          </a:xfrm>
        </p:grpSpPr>
        <p:sp>
          <p:nvSpPr>
            <p:cNvPr id="1486" name="Google Shape;1486;p32"/>
            <p:cNvSpPr/>
            <p:nvPr/>
          </p:nvSpPr>
          <p:spPr>
            <a:xfrm>
              <a:off x="340500" y="662650"/>
              <a:ext cx="8463000" cy="4316700"/>
            </a:xfrm>
            <a:prstGeom prst="roundRect">
              <a:avLst>
                <a:gd name="adj" fmla="val 263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7" name="Google Shape;1487;p32"/>
            <p:cNvGrpSpPr/>
            <p:nvPr/>
          </p:nvGrpSpPr>
          <p:grpSpPr>
            <a:xfrm>
              <a:off x="189981" y="211718"/>
              <a:ext cx="8764105" cy="646560"/>
              <a:chOff x="210600" y="155425"/>
              <a:chExt cx="8672180" cy="639778"/>
            </a:xfrm>
          </p:grpSpPr>
          <p:sp>
            <p:nvSpPr>
              <p:cNvPr id="1488" name="Google Shape;1488;p32"/>
              <p:cNvSpPr/>
              <p:nvPr/>
            </p:nvSpPr>
            <p:spPr>
              <a:xfrm>
                <a:off x="210904" y="155550"/>
                <a:ext cx="8671819" cy="320404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0550" extrusionOk="0">
                    <a:moveTo>
                      <a:pt x="0" y="0"/>
                    </a:moveTo>
                    <a:lnTo>
                      <a:pt x="0" y="10550"/>
                    </a:lnTo>
                    <a:lnTo>
                      <a:pt x="285538" y="10550"/>
                    </a:lnTo>
                    <a:lnTo>
                      <a:pt x="28553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2"/>
              <p:cNvSpPr/>
              <p:nvPr/>
            </p:nvSpPr>
            <p:spPr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2"/>
              <p:cNvSpPr/>
              <p:nvPr/>
            </p:nvSpPr>
            <p:spPr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2"/>
              <p:cNvSpPr/>
              <p:nvPr/>
            </p:nvSpPr>
            <p:spPr>
              <a:xfrm>
                <a:off x="834001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3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32"/>
              <p:cNvSpPr/>
              <p:nvPr/>
            </p:nvSpPr>
            <p:spPr>
              <a:xfrm>
                <a:off x="256762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4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2"/>
              <p:cNvSpPr/>
              <p:nvPr/>
            </p:nvSpPr>
            <p:spPr>
              <a:xfrm>
                <a:off x="1411209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9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2"/>
              <p:cNvSpPr/>
              <p:nvPr/>
            </p:nvSpPr>
            <p:spPr>
              <a:xfrm>
                <a:off x="198844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2"/>
              <p:cNvSpPr/>
              <p:nvPr/>
            </p:nvSpPr>
            <p:spPr>
              <a:xfrm>
                <a:off x="2565839" y="155550"/>
                <a:ext cx="57772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461" extrusionOk="0">
                    <a:moveTo>
                      <a:pt x="0" y="0"/>
                    </a:moveTo>
                    <a:lnTo>
                      <a:pt x="9447" y="10460"/>
                    </a:lnTo>
                    <a:lnTo>
                      <a:pt x="19023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32"/>
              <p:cNvSpPr/>
              <p:nvPr/>
            </p:nvSpPr>
            <p:spPr>
              <a:xfrm>
                <a:off x="210916" y="473214"/>
                <a:ext cx="8671864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285423" h="10602" extrusionOk="0">
                    <a:moveTo>
                      <a:pt x="0" y="0"/>
                    </a:moveTo>
                    <a:lnTo>
                      <a:pt x="0" y="10601"/>
                    </a:lnTo>
                    <a:lnTo>
                      <a:pt x="285423" y="10601"/>
                    </a:lnTo>
                    <a:lnTo>
                      <a:pt x="28542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32"/>
              <p:cNvSpPr/>
              <p:nvPr/>
            </p:nvSpPr>
            <p:spPr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2"/>
              <p:cNvSpPr/>
              <p:nvPr/>
            </p:nvSpPr>
            <p:spPr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2"/>
              <p:cNvSpPr/>
              <p:nvPr/>
            </p:nvSpPr>
            <p:spPr>
              <a:xfrm>
                <a:off x="834001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2"/>
              <p:cNvSpPr/>
              <p:nvPr/>
            </p:nvSpPr>
            <p:spPr>
              <a:xfrm>
                <a:off x="256762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2"/>
              <p:cNvSpPr/>
              <p:nvPr/>
            </p:nvSpPr>
            <p:spPr>
              <a:xfrm>
                <a:off x="1411209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2"/>
              <p:cNvSpPr/>
              <p:nvPr/>
            </p:nvSpPr>
            <p:spPr>
              <a:xfrm>
                <a:off x="198844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2"/>
              <p:cNvSpPr/>
              <p:nvPr/>
            </p:nvSpPr>
            <p:spPr>
              <a:xfrm>
                <a:off x="2565839" y="473219"/>
                <a:ext cx="57772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602" extrusionOk="0">
                    <a:moveTo>
                      <a:pt x="9447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2"/>
              <p:cNvSpPr/>
              <p:nvPr/>
            </p:nvSpPr>
            <p:spPr>
              <a:xfrm>
                <a:off x="312704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2"/>
              <p:cNvSpPr/>
              <p:nvPr/>
            </p:nvSpPr>
            <p:spPr>
              <a:xfrm>
                <a:off x="312704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2"/>
              <p:cNvSpPr/>
              <p:nvPr/>
            </p:nvSpPr>
            <p:spPr>
              <a:xfrm>
                <a:off x="370567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9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2"/>
              <p:cNvSpPr/>
              <p:nvPr/>
            </p:nvSpPr>
            <p:spPr>
              <a:xfrm>
                <a:off x="370567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32"/>
              <p:cNvSpPr/>
              <p:nvPr/>
            </p:nvSpPr>
            <p:spPr>
              <a:xfrm>
                <a:off x="428798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1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2"/>
              <p:cNvSpPr/>
              <p:nvPr/>
            </p:nvSpPr>
            <p:spPr>
              <a:xfrm>
                <a:off x="4865409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2"/>
              <p:cNvSpPr/>
              <p:nvPr/>
            </p:nvSpPr>
            <p:spPr>
              <a:xfrm>
                <a:off x="428798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10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2"/>
              <p:cNvSpPr/>
              <p:nvPr/>
            </p:nvSpPr>
            <p:spPr>
              <a:xfrm>
                <a:off x="4865409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2"/>
              <p:cNvSpPr/>
              <p:nvPr/>
            </p:nvSpPr>
            <p:spPr>
              <a:xfrm>
                <a:off x="542658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extrusionOk="0">
                    <a:moveTo>
                      <a:pt x="0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2"/>
              <p:cNvSpPr/>
              <p:nvPr/>
            </p:nvSpPr>
            <p:spPr>
              <a:xfrm>
                <a:off x="542658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2"/>
              <p:cNvSpPr/>
              <p:nvPr/>
            </p:nvSpPr>
            <p:spPr>
              <a:xfrm>
                <a:off x="600521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2"/>
              <p:cNvSpPr/>
              <p:nvPr/>
            </p:nvSpPr>
            <p:spPr>
              <a:xfrm>
                <a:off x="600521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32"/>
              <p:cNvSpPr/>
              <p:nvPr/>
            </p:nvSpPr>
            <p:spPr>
              <a:xfrm>
                <a:off x="6587711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2"/>
              <p:cNvSpPr/>
              <p:nvPr/>
            </p:nvSpPr>
            <p:spPr>
              <a:xfrm>
                <a:off x="7164919" y="155550"/>
                <a:ext cx="577880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7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2"/>
              <p:cNvSpPr/>
              <p:nvPr/>
            </p:nvSpPr>
            <p:spPr>
              <a:xfrm>
                <a:off x="6587711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2"/>
              <p:cNvSpPr/>
              <p:nvPr/>
            </p:nvSpPr>
            <p:spPr>
              <a:xfrm>
                <a:off x="7164919" y="473219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2"/>
              <p:cNvSpPr/>
              <p:nvPr/>
            </p:nvSpPr>
            <p:spPr>
              <a:xfrm>
                <a:off x="772612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0" y="0"/>
                    </a:moveTo>
                    <a:lnTo>
                      <a:pt x="9451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2"/>
              <p:cNvSpPr/>
              <p:nvPr/>
            </p:nvSpPr>
            <p:spPr>
              <a:xfrm>
                <a:off x="772612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1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32"/>
              <p:cNvSpPr/>
              <p:nvPr/>
            </p:nvSpPr>
            <p:spPr>
              <a:xfrm>
                <a:off x="830153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0" y="0"/>
                    </a:moveTo>
                    <a:lnTo>
                      <a:pt x="9452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32"/>
              <p:cNvSpPr/>
              <p:nvPr/>
            </p:nvSpPr>
            <p:spPr>
              <a:xfrm>
                <a:off x="830153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2"/>
              <p:cNvSpPr/>
              <p:nvPr/>
            </p:nvSpPr>
            <p:spPr>
              <a:xfrm>
                <a:off x="210904" y="475436"/>
                <a:ext cx="8671819" cy="30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" fill="none" extrusionOk="0">
                    <a:moveTo>
                      <a:pt x="0" y="0"/>
                    </a:moveTo>
                    <a:lnTo>
                      <a:pt x="285538" y="0"/>
                    </a:lnTo>
                  </a:path>
                </a:pathLst>
              </a:custGeom>
              <a:noFill/>
              <a:ln w="6150" cap="flat" cmpd="sng">
                <a:solidFill>
                  <a:srgbClr val="171717"/>
                </a:solidFill>
                <a:prstDash val="solid"/>
                <a:miter lim="125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2"/>
              <p:cNvSpPr/>
              <p:nvPr/>
            </p:nvSpPr>
            <p:spPr>
              <a:xfrm>
                <a:off x="210904" y="155550"/>
                <a:ext cx="494241" cy="639653"/>
              </a:xfrm>
              <a:custGeom>
                <a:avLst/>
                <a:gdLst/>
                <a:ahLst/>
                <a:cxnLst/>
                <a:rect l="l" t="t" r="r" b="b"/>
                <a:pathLst>
                  <a:path w="16274" h="21062" extrusionOk="0">
                    <a:moveTo>
                      <a:pt x="0" y="0"/>
                    </a:moveTo>
                    <a:lnTo>
                      <a:pt x="0" y="21061"/>
                    </a:lnTo>
                    <a:lnTo>
                      <a:pt x="16273" y="21061"/>
                    </a:lnTo>
                    <a:lnTo>
                      <a:pt x="835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2"/>
              <p:cNvSpPr/>
              <p:nvPr/>
            </p:nvSpPr>
            <p:spPr>
              <a:xfrm>
                <a:off x="292507" y="231444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extrusionOk="0">
                    <a:moveTo>
                      <a:pt x="884" y="0"/>
                    </a:moveTo>
                    <a:cubicBezTo>
                      <a:pt x="397" y="0"/>
                      <a:pt x="0" y="398"/>
                      <a:pt x="0" y="883"/>
                    </a:cubicBezTo>
                    <a:cubicBezTo>
                      <a:pt x="0" y="1375"/>
                      <a:pt x="397" y="1766"/>
                      <a:pt x="884" y="1766"/>
                    </a:cubicBezTo>
                    <a:cubicBezTo>
                      <a:pt x="1375" y="1766"/>
                      <a:pt x="1767" y="1375"/>
                      <a:pt x="1767" y="883"/>
                    </a:cubicBezTo>
                    <a:cubicBezTo>
                      <a:pt x="1767" y="398"/>
                      <a:pt x="1375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32"/>
              <p:cNvSpPr/>
              <p:nvPr/>
            </p:nvSpPr>
            <p:spPr>
              <a:xfrm>
                <a:off x="300282" y="664366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extrusionOk="0">
                    <a:moveTo>
                      <a:pt x="884" y="0"/>
                    </a:moveTo>
                    <a:cubicBezTo>
                      <a:pt x="398" y="0"/>
                      <a:pt x="0" y="397"/>
                      <a:pt x="0" y="884"/>
                    </a:cubicBezTo>
                    <a:cubicBezTo>
                      <a:pt x="0" y="1374"/>
                      <a:pt x="398" y="1767"/>
                      <a:pt x="884" y="1767"/>
                    </a:cubicBezTo>
                    <a:cubicBezTo>
                      <a:pt x="1370" y="1767"/>
                      <a:pt x="1767" y="1374"/>
                      <a:pt x="1767" y="884"/>
                    </a:cubicBezTo>
                    <a:cubicBezTo>
                      <a:pt x="1767" y="397"/>
                      <a:pt x="1370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32"/>
              <p:cNvSpPr/>
              <p:nvPr/>
            </p:nvSpPr>
            <p:spPr>
              <a:xfrm>
                <a:off x="494588" y="664366"/>
                <a:ext cx="5369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1767" extrusionOk="0">
                    <a:moveTo>
                      <a:pt x="884" y="0"/>
                    </a:moveTo>
                    <a:cubicBezTo>
                      <a:pt x="398" y="0"/>
                      <a:pt x="1" y="397"/>
                      <a:pt x="1" y="884"/>
                    </a:cubicBezTo>
                    <a:cubicBezTo>
                      <a:pt x="1" y="1374"/>
                      <a:pt x="398" y="1767"/>
                      <a:pt x="884" y="1767"/>
                    </a:cubicBezTo>
                    <a:cubicBezTo>
                      <a:pt x="1371" y="1767"/>
                      <a:pt x="1767" y="1374"/>
                      <a:pt x="1767" y="884"/>
                    </a:cubicBezTo>
                    <a:cubicBezTo>
                      <a:pt x="1767" y="397"/>
                      <a:pt x="1371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29" name="Google Shape;1529;p32"/>
          <p:cNvSpPr txBox="1">
            <a:spLocks noGrp="1"/>
          </p:cNvSpPr>
          <p:nvPr>
            <p:ph type="title"/>
          </p:nvPr>
        </p:nvSpPr>
        <p:spPr>
          <a:xfrm>
            <a:off x="720000" y="103971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i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1" name="Google Shape;1531;p33"/>
          <p:cNvGrpSpPr/>
          <p:nvPr/>
        </p:nvGrpSpPr>
        <p:grpSpPr>
          <a:xfrm>
            <a:off x="189981" y="211718"/>
            <a:ext cx="8764105" cy="4767632"/>
            <a:chOff x="189981" y="211718"/>
            <a:chExt cx="8764105" cy="4767632"/>
          </a:xfrm>
        </p:grpSpPr>
        <p:sp>
          <p:nvSpPr>
            <p:cNvPr id="1532" name="Google Shape;1532;p33"/>
            <p:cNvSpPr/>
            <p:nvPr/>
          </p:nvSpPr>
          <p:spPr>
            <a:xfrm>
              <a:off x="340500" y="662650"/>
              <a:ext cx="8463000" cy="4316700"/>
            </a:xfrm>
            <a:prstGeom prst="roundRect">
              <a:avLst>
                <a:gd name="adj" fmla="val 263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3" name="Google Shape;1533;p33"/>
            <p:cNvGrpSpPr/>
            <p:nvPr/>
          </p:nvGrpSpPr>
          <p:grpSpPr>
            <a:xfrm>
              <a:off x="189981" y="211718"/>
              <a:ext cx="8764105" cy="646560"/>
              <a:chOff x="210600" y="155425"/>
              <a:chExt cx="8672180" cy="639778"/>
            </a:xfrm>
          </p:grpSpPr>
          <p:sp>
            <p:nvSpPr>
              <p:cNvPr id="1534" name="Google Shape;1534;p33"/>
              <p:cNvSpPr/>
              <p:nvPr/>
            </p:nvSpPr>
            <p:spPr>
              <a:xfrm>
                <a:off x="210904" y="155550"/>
                <a:ext cx="8671819" cy="320404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0550" extrusionOk="0">
                    <a:moveTo>
                      <a:pt x="0" y="0"/>
                    </a:moveTo>
                    <a:lnTo>
                      <a:pt x="0" y="10550"/>
                    </a:lnTo>
                    <a:lnTo>
                      <a:pt x="285538" y="10550"/>
                    </a:lnTo>
                    <a:lnTo>
                      <a:pt x="28553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33"/>
              <p:cNvSpPr/>
              <p:nvPr/>
            </p:nvSpPr>
            <p:spPr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3"/>
              <p:cNvSpPr/>
              <p:nvPr/>
            </p:nvSpPr>
            <p:spPr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3"/>
              <p:cNvSpPr/>
              <p:nvPr/>
            </p:nvSpPr>
            <p:spPr>
              <a:xfrm>
                <a:off x="834001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3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33"/>
              <p:cNvSpPr/>
              <p:nvPr/>
            </p:nvSpPr>
            <p:spPr>
              <a:xfrm>
                <a:off x="256762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4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33"/>
              <p:cNvSpPr/>
              <p:nvPr/>
            </p:nvSpPr>
            <p:spPr>
              <a:xfrm>
                <a:off x="1411209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9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3"/>
              <p:cNvSpPr/>
              <p:nvPr/>
            </p:nvSpPr>
            <p:spPr>
              <a:xfrm>
                <a:off x="198844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3"/>
              <p:cNvSpPr/>
              <p:nvPr/>
            </p:nvSpPr>
            <p:spPr>
              <a:xfrm>
                <a:off x="2565839" y="155550"/>
                <a:ext cx="57772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461" extrusionOk="0">
                    <a:moveTo>
                      <a:pt x="0" y="0"/>
                    </a:moveTo>
                    <a:lnTo>
                      <a:pt x="9447" y="10460"/>
                    </a:lnTo>
                    <a:lnTo>
                      <a:pt x="19023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33"/>
              <p:cNvSpPr/>
              <p:nvPr/>
            </p:nvSpPr>
            <p:spPr>
              <a:xfrm>
                <a:off x="210916" y="473214"/>
                <a:ext cx="8671864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285423" h="10602" extrusionOk="0">
                    <a:moveTo>
                      <a:pt x="0" y="0"/>
                    </a:moveTo>
                    <a:lnTo>
                      <a:pt x="0" y="10601"/>
                    </a:lnTo>
                    <a:lnTo>
                      <a:pt x="285423" y="10601"/>
                    </a:lnTo>
                    <a:lnTo>
                      <a:pt x="28542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33"/>
              <p:cNvSpPr/>
              <p:nvPr/>
            </p:nvSpPr>
            <p:spPr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3"/>
              <p:cNvSpPr/>
              <p:nvPr/>
            </p:nvSpPr>
            <p:spPr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3"/>
              <p:cNvSpPr/>
              <p:nvPr/>
            </p:nvSpPr>
            <p:spPr>
              <a:xfrm>
                <a:off x="834001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33"/>
              <p:cNvSpPr/>
              <p:nvPr/>
            </p:nvSpPr>
            <p:spPr>
              <a:xfrm>
                <a:off x="256762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33"/>
              <p:cNvSpPr/>
              <p:nvPr/>
            </p:nvSpPr>
            <p:spPr>
              <a:xfrm>
                <a:off x="1411209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33"/>
              <p:cNvSpPr/>
              <p:nvPr/>
            </p:nvSpPr>
            <p:spPr>
              <a:xfrm>
                <a:off x="198844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33"/>
              <p:cNvSpPr/>
              <p:nvPr/>
            </p:nvSpPr>
            <p:spPr>
              <a:xfrm>
                <a:off x="2565839" y="473219"/>
                <a:ext cx="57772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602" extrusionOk="0">
                    <a:moveTo>
                      <a:pt x="9447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33"/>
              <p:cNvSpPr/>
              <p:nvPr/>
            </p:nvSpPr>
            <p:spPr>
              <a:xfrm>
                <a:off x="312704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33"/>
              <p:cNvSpPr/>
              <p:nvPr/>
            </p:nvSpPr>
            <p:spPr>
              <a:xfrm>
                <a:off x="312704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33"/>
              <p:cNvSpPr/>
              <p:nvPr/>
            </p:nvSpPr>
            <p:spPr>
              <a:xfrm>
                <a:off x="370567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9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33"/>
              <p:cNvSpPr/>
              <p:nvPr/>
            </p:nvSpPr>
            <p:spPr>
              <a:xfrm>
                <a:off x="370567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33"/>
              <p:cNvSpPr/>
              <p:nvPr/>
            </p:nvSpPr>
            <p:spPr>
              <a:xfrm>
                <a:off x="428798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1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33"/>
              <p:cNvSpPr/>
              <p:nvPr/>
            </p:nvSpPr>
            <p:spPr>
              <a:xfrm>
                <a:off x="4865409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33"/>
              <p:cNvSpPr/>
              <p:nvPr/>
            </p:nvSpPr>
            <p:spPr>
              <a:xfrm>
                <a:off x="428798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10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33"/>
              <p:cNvSpPr/>
              <p:nvPr/>
            </p:nvSpPr>
            <p:spPr>
              <a:xfrm>
                <a:off x="4865409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33"/>
              <p:cNvSpPr/>
              <p:nvPr/>
            </p:nvSpPr>
            <p:spPr>
              <a:xfrm>
                <a:off x="542658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extrusionOk="0">
                    <a:moveTo>
                      <a:pt x="0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33"/>
              <p:cNvSpPr/>
              <p:nvPr/>
            </p:nvSpPr>
            <p:spPr>
              <a:xfrm>
                <a:off x="542658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33"/>
              <p:cNvSpPr/>
              <p:nvPr/>
            </p:nvSpPr>
            <p:spPr>
              <a:xfrm>
                <a:off x="600521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33"/>
              <p:cNvSpPr/>
              <p:nvPr/>
            </p:nvSpPr>
            <p:spPr>
              <a:xfrm>
                <a:off x="600521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33"/>
              <p:cNvSpPr/>
              <p:nvPr/>
            </p:nvSpPr>
            <p:spPr>
              <a:xfrm>
                <a:off x="6587711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33"/>
              <p:cNvSpPr/>
              <p:nvPr/>
            </p:nvSpPr>
            <p:spPr>
              <a:xfrm>
                <a:off x="7164919" y="155550"/>
                <a:ext cx="577880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7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33"/>
              <p:cNvSpPr/>
              <p:nvPr/>
            </p:nvSpPr>
            <p:spPr>
              <a:xfrm>
                <a:off x="6587711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33"/>
              <p:cNvSpPr/>
              <p:nvPr/>
            </p:nvSpPr>
            <p:spPr>
              <a:xfrm>
                <a:off x="7164919" y="473219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33"/>
              <p:cNvSpPr/>
              <p:nvPr/>
            </p:nvSpPr>
            <p:spPr>
              <a:xfrm>
                <a:off x="772612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0" y="0"/>
                    </a:moveTo>
                    <a:lnTo>
                      <a:pt x="9451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33"/>
              <p:cNvSpPr/>
              <p:nvPr/>
            </p:nvSpPr>
            <p:spPr>
              <a:xfrm>
                <a:off x="772612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1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33"/>
              <p:cNvSpPr/>
              <p:nvPr/>
            </p:nvSpPr>
            <p:spPr>
              <a:xfrm>
                <a:off x="830153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0" y="0"/>
                    </a:moveTo>
                    <a:lnTo>
                      <a:pt x="9452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33"/>
              <p:cNvSpPr/>
              <p:nvPr/>
            </p:nvSpPr>
            <p:spPr>
              <a:xfrm>
                <a:off x="830153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33"/>
              <p:cNvSpPr/>
              <p:nvPr/>
            </p:nvSpPr>
            <p:spPr>
              <a:xfrm>
                <a:off x="210904" y="475436"/>
                <a:ext cx="8671819" cy="30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" fill="none" extrusionOk="0">
                    <a:moveTo>
                      <a:pt x="0" y="0"/>
                    </a:moveTo>
                    <a:lnTo>
                      <a:pt x="285538" y="0"/>
                    </a:lnTo>
                  </a:path>
                </a:pathLst>
              </a:custGeom>
              <a:noFill/>
              <a:ln w="6150" cap="flat" cmpd="sng">
                <a:solidFill>
                  <a:srgbClr val="171717"/>
                </a:solidFill>
                <a:prstDash val="solid"/>
                <a:miter lim="125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33"/>
              <p:cNvSpPr/>
              <p:nvPr/>
            </p:nvSpPr>
            <p:spPr>
              <a:xfrm>
                <a:off x="210904" y="155550"/>
                <a:ext cx="494241" cy="639653"/>
              </a:xfrm>
              <a:custGeom>
                <a:avLst/>
                <a:gdLst/>
                <a:ahLst/>
                <a:cxnLst/>
                <a:rect l="l" t="t" r="r" b="b"/>
                <a:pathLst>
                  <a:path w="16274" h="21062" extrusionOk="0">
                    <a:moveTo>
                      <a:pt x="0" y="0"/>
                    </a:moveTo>
                    <a:lnTo>
                      <a:pt x="0" y="21061"/>
                    </a:lnTo>
                    <a:lnTo>
                      <a:pt x="16273" y="21061"/>
                    </a:lnTo>
                    <a:lnTo>
                      <a:pt x="835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33"/>
              <p:cNvSpPr/>
              <p:nvPr/>
            </p:nvSpPr>
            <p:spPr>
              <a:xfrm>
                <a:off x="292507" y="231444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extrusionOk="0">
                    <a:moveTo>
                      <a:pt x="884" y="0"/>
                    </a:moveTo>
                    <a:cubicBezTo>
                      <a:pt x="397" y="0"/>
                      <a:pt x="0" y="398"/>
                      <a:pt x="0" y="883"/>
                    </a:cubicBezTo>
                    <a:cubicBezTo>
                      <a:pt x="0" y="1375"/>
                      <a:pt x="397" y="1766"/>
                      <a:pt x="884" y="1766"/>
                    </a:cubicBezTo>
                    <a:cubicBezTo>
                      <a:pt x="1375" y="1766"/>
                      <a:pt x="1767" y="1375"/>
                      <a:pt x="1767" y="883"/>
                    </a:cubicBezTo>
                    <a:cubicBezTo>
                      <a:pt x="1767" y="398"/>
                      <a:pt x="1375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33"/>
              <p:cNvSpPr/>
              <p:nvPr/>
            </p:nvSpPr>
            <p:spPr>
              <a:xfrm>
                <a:off x="300282" y="664366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extrusionOk="0">
                    <a:moveTo>
                      <a:pt x="884" y="0"/>
                    </a:moveTo>
                    <a:cubicBezTo>
                      <a:pt x="398" y="0"/>
                      <a:pt x="0" y="397"/>
                      <a:pt x="0" y="884"/>
                    </a:cubicBezTo>
                    <a:cubicBezTo>
                      <a:pt x="0" y="1374"/>
                      <a:pt x="398" y="1767"/>
                      <a:pt x="884" y="1767"/>
                    </a:cubicBezTo>
                    <a:cubicBezTo>
                      <a:pt x="1370" y="1767"/>
                      <a:pt x="1767" y="1374"/>
                      <a:pt x="1767" y="884"/>
                    </a:cubicBezTo>
                    <a:cubicBezTo>
                      <a:pt x="1767" y="397"/>
                      <a:pt x="1370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33"/>
              <p:cNvSpPr/>
              <p:nvPr/>
            </p:nvSpPr>
            <p:spPr>
              <a:xfrm>
                <a:off x="494588" y="664366"/>
                <a:ext cx="5369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1767" extrusionOk="0">
                    <a:moveTo>
                      <a:pt x="884" y="0"/>
                    </a:moveTo>
                    <a:cubicBezTo>
                      <a:pt x="398" y="0"/>
                      <a:pt x="1" y="397"/>
                      <a:pt x="1" y="884"/>
                    </a:cubicBezTo>
                    <a:cubicBezTo>
                      <a:pt x="1" y="1374"/>
                      <a:pt x="398" y="1767"/>
                      <a:pt x="884" y="1767"/>
                    </a:cubicBezTo>
                    <a:cubicBezTo>
                      <a:pt x="1371" y="1767"/>
                      <a:pt x="1767" y="1374"/>
                      <a:pt x="1767" y="884"/>
                    </a:cubicBezTo>
                    <a:cubicBezTo>
                      <a:pt x="1767" y="397"/>
                      <a:pt x="1371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75" name="Google Shape;1575;p33"/>
          <p:cNvSpPr txBox="1">
            <a:spLocks noGrp="1"/>
          </p:cNvSpPr>
          <p:nvPr>
            <p:ph type="title"/>
          </p:nvPr>
        </p:nvSpPr>
        <p:spPr>
          <a:xfrm>
            <a:off x="720000" y="103971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i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1_1_1">
    <p:spTree>
      <p:nvGrpSpPr>
        <p:cNvPr id="1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7" name="Google Shape;1577;p34"/>
          <p:cNvGrpSpPr/>
          <p:nvPr/>
        </p:nvGrpSpPr>
        <p:grpSpPr>
          <a:xfrm>
            <a:off x="189981" y="211718"/>
            <a:ext cx="8764105" cy="4767632"/>
            <a:chOff x="189981" y="211718"/>
            <a:chExt cx="8764105" cy="4767632"/>
          </a:xfrm>
        </p:grpSpPr>
        <p:sp>
          <p:nvSpPr>
            <p:cNvPr id="1578" name="Google Shape;1578;p34"/>
            <p:cNvSpPr/>
            <p:nvPr/>
          </p:nvSpPr>
          <p:spPr>
            <a:xfrm>
              <a:off x="340500" y="662650"/>
              <a:ext cx="8463000" cy="4316700"/>
            </a:xfrm>
            <a:prstGeom prst="roundRect">
              <a:avLst>
                <a:gd name="adj" fmla="val 263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79" name="Google Shape;1579;p34"/>
            <p:cNvGrpSpPr/>
            <p:nvPr/>
          </p:nvGrpSpPr>
          <p:grpSpPr>
            <a:xfrm>
              <a:off x="189981" y="211718"/>
              <a:ext cx="8764105" cy="646560"/>
              <a:chOff x="210600" y="155425"/>
              <a:chExt cx="8672180" cy="639778"/>
            </a:xfrm>
          </p:grpSpPr>
          <p:sp>
            <p:nvSpPr>
              <p:cNvPr id="1580" name="Google Shape;1580;p34"/>
              <p:cNvSpPr/>
              <p:nvPr/>
            </p:nvSpPr>
            <p:spPr>
              <a:xfrm>
                <a:off x="210904" y="155550"/>
                <a:ext cx="8671819" cy="320404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0550" extrusionOk="0">
                    <a:moveTo>
                      <a:pt x="0" y="0"/>
                    </a:moveTo>
                    <a:lnTo>
                      <a:pt x="0" y="10550"/>
                    </a:lnTo>
                    <a:lnTo>
                      <a:pt x="285538" y="10550"/>
                    </a:lnTo>
                    <a:lnTo>
                      <a:pt x="28553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34"/>
              <p:cNvSpPr/>
              <p:nvPr/>
            </p:nvSpPr>
            <p:spPr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34"/>
              <p:cNvSpPr/>
              <p:nvPr/>
            </p:nvSpPr>
            <p:spPr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34"/>
              <p:cNvSpPr/>
              <p:nvPr/>
            </p:nvSpPr>
            <p:spPr>
              <a:xfrm>
                <a:off x="834001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3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34"/>
              <p:cNvSpPr/>
              <p:nvPr/>
            </p:nvSpPr>
            <p:spPr>
              <a:xfrm>
                <a:off x="256762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4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34"/>
              <p:cNvSpPr/>
              <p:nvPr/>
            </p:nvSpPr>
            <p:spPr>
              <a:xfrm>
                <a:off x="1411209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9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34"/>
              <p:cNvSpPr/>
              <p:nvPr/>
            </p:nvSpPr>
            <p:spPr>
              <a:xfrm>
                <a:off x="198844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34"/>
              <p:cNvSpPr/>
              <p:nvPr/>
            </p:nvSpPr>
            <p:spPr>
              <a:xfrm>
                <a:off x="2565839" y="155550"/>
                <a:ext cx="57772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461" extrusionOk="0">
                    <a:moveTo>
                      <a:pt x="0" y="0"/>
                    </a:moveTo>
                    <a:lnTo>
                      <a:pt x="9447" y="10460"/>
                    </a:lnTo>
                    <a:lnTo>
                      <a:pt x="19023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34"/>
              <p:cNvSpPr/>
              <p:nvPr/>
            </p:nvSpPr>
            <p:spPr>
              <a:xfrm>
                <a:off x="210916" y="473214"/>
                <a:ext cx="8671864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285423" h="10602" extrusionOk="0">
                    <a:moveTo>
                      <a:pt x="0" y="0"/>
                    </a:moveTo>
                    <a:lnTo>
                      <a:pt x="0" y="10601"/>
                    </a:lnTo>
                    <a:lnTo>
                      <a:pt x="285423" y="10601"/>
                    </a:lnTo>
                    <a:lnTo>
                      <a:pt x="28542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34"/>
              <p:cNvSpPr/>
              <p:nvPr/>
            </p:nvSpPr>
            <p:spPr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34"/>
              <p:cNvSpPr/>
              <p:nvPr/>
            </p:nvSpPr>
            <p:spPr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34"/>
              <p:cNvSpPr/>
              <p:nvPr/>
            </p:nvSpPr>
            <p:spPr>
              <a:xfrm>
                <a:off x="834001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34"/>
              <p:cNvSpPr/>
              <p:nvPr/>
            </p:nvSpPr>
            <p:spPr>
              <a:xfrm>
                <a:off x="256762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34"/>
              <p:cNvSpPr/>
              <p:nvPr/>
            </p:nvSpPr>
            <p:spPr>
              <a:xfrm>
                <a:off x="1411209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34"/>
              <p:cNvSpPr/>
              <p:nvPr/>
            </p:nvSpPr>
            <p:spPr>
              <a:xfrm>
                <a:off x="198844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34"/>
              <p:cNvSpPr/>
              <p:nvPr/>
            </p:nvSpPr>
            <p:spPr>
              <a:xfrm>
                <a:off x="2565839" y="473219"/>
                <a:ext cx="57772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602" extrusionOk="0">
                    <a:moveTo>
                      <a:pt x="9447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34"/>
              <p:cNvSpPr/>
              <p:nvPr/>
            </p:nvSpPr>
            <p:spPr>
              <a:xfrm>
                <a:off x="312704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34"/>
              <p:cNvSpPr/>
              <p:nvPr/>
            </p:nvSpPr>
            <p:spPr>
              <a:xfrm>
                <a:off x="312704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34"/>
              <p:cNvSpPr/>
              <p:nvPr/>
            </p:nvSpPr>
            <p:spPr>
              <a:xfrm>
                <a:off x="370567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9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34"/>
              <p:cNvSpPr/>
              <p:nvPr/>
            </p:nvSpPr>
            <p:spPr>
              <a:xfrm>
                <a:off x="370567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34"/>
              <p:cNvSpPr/>
              <p:nvPr/>
            </p:nvSpPr>
            <p:spPr>
              <a:xfrm>
                <a:off x="428798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1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34"/>
              <p:cNvSpPr/>
              <p:nvPr/>
            </p:nvSpPr>
            <p:spPr>
              <a:xfrm>
                <a:off x="4865409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34"/>
              <p:cNvSpPr/>
              <p:nvPr/>
            </p:nvSpPr>
            <p:spPr>
              <a:xfrm>
                <a:off x="428798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10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34"/>
              <p:cNvSpPr/>
              <p:nvPr/>
            </p:nvSpPr>
            <p:spPr>
              <a:xfrm>
                <a:off x="4865409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34"/>
              <p:cNvSpPr/>
              <p:nvPr/>
            </p:nvSpPr>
            <p:spPr>
              <a:xfrm>
                <a:off x="542658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extrusionOk="0">
                    <a:moveTo>
                      <a:pt x="0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34"/>
              <p:cNvSpPr/>
              <p:nvPr/>
            </p:nvSpPr>
            <p:spPr>
              <a:xfrm>
                <a:off x="542658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34"/>
              <p:cNvSpPr/>
              <p:nvPr/>
            </p:nvSpPr>
            <p:spPr>
              <a:xfrm>
                <a:off x="600521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34"/>
              <p:cNvSpPr/>
              <p:nvPr/>
            </p:nvSpPr>
            <p:spPr>
              <a:xfrm>
                <a:off x="600521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34"/>
              <p:cNvSpPr/>
              <p:nvPr/>
            </p:nvSpPr>
            <p:spPr>
              <a:xfrm>
                <a:off x="6587711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34"/>
              <p:cNvSpPr/>
              <p:nvPr/>
            </p:nvSpPr>
            <p:spPr>
              <a:xfrm>
                <a:off x="7164919" y="155550"/>
                <a:ext cx="577880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7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34"/>
              <p:cNvSpPr/>
              <p:nvPr/>
            </p:nvSpPr>
            <p:spPr>
              <a:xfrm>
                <a:off x="6587711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34"/>
              <p:cNvSpPr/>
              <p:nvPr/>
            </p:nvSpPr>
            <p:spPr>
              <a:xfrm>
                <a:off x="7164919" y="473219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34"/>
              <p:cNvSpPr/>
              <p:nvPr/>
            </p:nvSpPr>
            <p:spPr>
              <a:xfrm>
                <a:off x="772612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0" y="0"/>
                    </a:moveTo>
                    <a:lnTo>
                      <a:pt x="9451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34"/>
              <p:cNvSpPr/>
              <p:nvPr/>
            </p:nvSpPr>
            <p:spPr>
              <a:xfrm>
                <a:off x="772612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1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34"/>
              <p:cNvSpPr/>
              <p:nvPr/>
            </p:nvSpPr>
            <p:spPr>
              <a:xfrm>
                <a:off x="830153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0" y="0"/>
                    </a:moveTo>
                    <a:lnTo>
                      <a:pt x="9452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34"/>
              <p:cNvSpPr/>
              <p:nvPr/>
            </p:nvSpPr>
            <p:spPr>
              <a:xfrm>
                <a:off x="830153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34"/>
              <p:cNvSpPr/>
              <p:nvPr/>
            </p:nvSpPr>
            <p:spPr>
              <a:xfrm>
                <a:off x="210904" y="475436"/>
                <a:ext cx="8671819" cy="30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" fill="none" extrusionOk="0">
                    <a:moveTo>
                      <a:pt x="0" y="0"/>
                    </a:moveTo>
                    <a:lnTo>
                      <a:pt x="285538" y="0"/>
                    </a:lnTo>
                  </a:path>
                </a:pathLst>
              </a:custGeom>
              <a:noFill/>
              <a:ln w="6150" cap="flat" cmpd="sng">
                <a:solidFill>
                  <a:srgbClr val="171717"/>
                </a:solidFill>
                <a:prstDash val="solid"/>
                <a:miter lim="125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34"/>
              <p:cNvSpPr/>
              <p:nvPr/>
            </p:nvSpPr>
            <p:spPr>
              <a:xfrm>
                <a:off x="210904" y="155550"/>
                <a:ext cx="494241" cy="639653"/>
              </a:xfrm>
              <a:custGeom>
                <a:avLst/>
                <a:gdLst/>
                <a:ahLst/>
                <a:cxnLst/>
                <a:rect l="l" t="t" r="r" b="b"/>
                <a:pathLst>
                  <a:path w="16274" h="21062" extrusionOk="0">
                    <a:moveTo>
                      <a:pt x="0" y="0"/>
                    </a:moveTo>
                    <a:lnTo>
                      <a:pt x="0" y="21061"/>
                    </a:lnTo>
                    <a:lnTo>
                      <a:pt x="16273" y="21061"/>
                    </a:lnTo>
                    <a:lnTo>
                      <a:pt x="835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34"/>
              <p:cNvSpPr/>
              <p:nvPr/>
            </p:nvSpPr>
            <p:spPr>
              <a:xfrm>
                <a:off x="292507" y="231444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extrusionOk="0">
                    <a:moveTo>
                      <a:pt x="884" y="0"/>
                    </a:moveTo>
                    <a:cubicBezTo>
                      <a:pt x="397" y="0"/>
                      <a:pt x="0" y="398"/>
                      <a:pt x="0" y="883"/>
                    </a:cubicBezTo>
                    <a:cubicBezTo>
                      <a:pt x="0" y="1375"/>
                      <a:pt x="397" y="1766"/>
                      <a:pt x="884" y="1766"/>
                    </a:cubicBezTo>
                    <a:cubicBezTo>
                      <a:pt x="1375" y="1766"/>
                      <a:pt x="1767" y="1375"/>
                      <a:pt x="1767" y="883"/>
                    </a:cubicBezTo>
                    <a:cubicBezTo>
                      <a:pt x="1767" y="398"/>
                      <a:pt x="1375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34"/>
              <p:cNvSpPr/>
              <p:nvPr/>
            </p:nvSpPr>
            <p:spPr>
              <a:xfrm>
                <a:off x="300282" y="664366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extrusionOk="0">
                    <a:moveTo>
                      <a:pt x="884" y="0"/>
                    </a:moveTo>
                    <a:cubicBezTo>
                      <a:pt x="398" y="0"/>
                      <a:pt x="0" y="397"/>
                      <a:pt x="0" y="884"/>
                    </a:cubicBezTo>
                    <a:cubicBezTo>
                      <a:pt x="0" y="1374"/>
                      <a:pt x="398" y="1767"/>
                      <a:pt x="884" y="1767"/>
                    </a:cubicBezTo>
                    <a:cubicBezTo>
                      <a:pt x="1370" y="1767"/>
                      <a:pt x="1767" y="1374"/>
                      <a:pt x="1767" y="884"/>
                    </a:cubicBezTo>
                    <a:cubicBezTo>
                      <a:pt x="1767" y="397"/>
                      <a:pt x="1370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34"/>
              <p:cNvSpPr/>
              <p:nvPr/>
            </p:nvSpPr>
            <p:spPr>
              <a:xfrm>
                <a:off x="494588" y="664366"/>
                <a:ext cx="5369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1767" extrusionOk="0">
                    <a:moveTo>
                      <a:pt x="884" y="0"/>
                    </a:moveTo>
                    <a:cubicBezTo>
                      <a:pt x="398" y="0"/>
                      <a:pt x="1" y="397"/>
                      <a:pt x="1" y="884"/>
                    </a:cubicBezTo>
                    <a:cubicBezTo>
                      <a:pt x="1" y="1374"/>
                      <a:pt x="398" y="1767"/>
                      <a:pt x="884" y="1767"/>
                    </a:cubicBezTo>
                    <a:cubicBezTo>
                      <a:pt x="1371" y="1767"/>
                      <a:pt x="1767" y="1374"/>
                      <a:pt x="1767" y="884"/>
                    </a:cubicBezTo>
                    <a:cubicBezTo>
                      <a:pt x="1767" y="397"/>
                      <a:pt x="1371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21" name="Google Shape;1621;p34"/>
          <p:cNvSpPr txBox="1">
            <a:spLocks noGrp="1"/>
          </p:cNvSpPr>
          <p:nvPr>
            <p:ph type="title"/>
          </p:nvPr>
        </p:nvSpPr>
        <p:spPr>
          <a:xfrm>
            <a:off x="720000" y="103971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i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1622" name="Google Shape;1622;p34"/>
          <p:cNvCxnSpPr/>
          <p:nvPr/>
        </p:nvCxnSpPr>
        <p:spPr>
          <a:xfrm>
            <a:off x="968550" y="4604603"/>
            <a:ext cx="7206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1_1_1_1">
    <p:spTree>
      <p:nvGrpSpPr>
        <p:cNvPr id="1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4" name="Google Shape;1624;p35"/>
          <p:cNvGrpSpPr/>
          <p:nvPr/>
        </p:nvGrpSpPr>
        <p:grpSpPr>
          <a:xfrm>
            <a:off x="187918" y="-4997"/>
            <a:ext cx="8768329" cy="4984347"/>
            <a:chOff x="187918" y="-4997"/>
            <a:chExt cx="8768329" cy="4984347"/>
          </a:xfrm>
        </p:grpSpPr>
        <p:sp>
          <p:nvSpPr>
            <p:cNvPr id="1625" name="Google Shape;1625;p35"/>
            <p:cNvSpPr/>
            <p:nvPr/>
          </p:nvSpPr>
          <p:spPr>
            <a:xfrm>
              <a:off x="340500" y="662650"/>
              <a:ext cx="8463000" cy="4316700"/>
            </a:xfrm>
            <a:prstGeom prst="roundRect">
              <a:avLst>
                <a:gd name="adj" fmla="val 263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5"/>
            <p:cNvSpPr/>
            <p:nvPr/>
          </p:nvSpPr>
          <p:spPr>
            <a:xfrm>
              <a:off x="195402" y="207509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5"/>
            <p:cNvSpPr/>
            <p:nvPr/>
          </p:nvSpPr>
          <p:spPr>
            <a:xfrm>
              <a:off x="195402" y="207509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5"/>
            <p:cNvSpPr/>
            <p:nvPr/>
          </p:nvSpPr>
          <p:spPr>
            <a:xfrm>
              <a:off x="195709" y="528466"/>
              <a:ext cx="8754637" cy="325190"/>
            </a:xfrm>
            <a:custGeom>
              <a:avLst/>
              <a:gdLst/>
              <a:ahLst/>
              <a:cxnLst/>
              <a:rect l="l" t="t" r="r" b="b"/>
              <a:pathLst>
                <a:path w="285423" h="10602" extrusionOk="0">
                  <a:moveTo>
                    <a:pt x="0" y="0"/>
                  </a:moveTo>
                  <a:lnTo>
                    <a:pt x="0" y="10601"/>
                  </a:lnTo>
                  <a:lnTo>
                    <a:pt x="285423" y="10601"/>
                  </a:lnTo>
                  <a:lnTo>
                    <a:pt x="28542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5"/>
            <p:cNvSpPr/>
            <p:nvPr/>
          </p:nvSpPr>
          <p:spPr>
            <a:xfrm>
              <a:off x="825017" y="528466"/>
              <a:ext cx="583514" cy="325190"/>
            </a:xfrm>
            <a:custGeom>
              <a:avLst/>
              <a:gdLst/>
              <a:ahLst/>
              <a:cxnLst/>
              <a:rect l="l" t="t" r="r" b="b"/>
              <a:pathLst>
                <a:path w="19024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5"/>
            <p:cNvSpPr/>
            <p:nvPr/>
          </p:nvSpPr>
          <p:spPr>
            <a:xfrm>
              <a:off x="242025" y="528466"/>
              <a:ext cx="583514" cy="325190"/>
            </a:xfrm>
            <a:custGeom>
              <a:avLst/>
              <a:gdLst/>
              <a:ahLst/>
              <a:cxnLst/>
              <a:rect l="l" t="t" r="r" b="b"/>
              <a:pathLst>
                <a:path w="19024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5"/>
            <p:cNvSpPr/>
            <p:nvPr/>
          </p:nvSpPr>
          <p:spPr>
            <a:xfrm>
              <a:off x="1407978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5"/>
            <p:cNvSpPr/>
            <p:nvPr/>
          </p:nvSpPr>
          <p:spPr>
            <a:xfrm>
              <a:off x="1990970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2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5"/>
            <p:cNvSpPr/>
            <p:nvPr/>
          </p:nvSpPr>
          <p:spPr>
            <a:xfrm>
              <a:off x="2574116" y="528466"/>
              <a:ext cx="583483" cy="325190"/>
            </a:xfrm>
            <a:custGeom>
              <a:avLst/>
              <a:gdLst/>
              <a:ahLst/>
              <a:cxnLst/>
              <a:rect l="l" t="t" r="r" b="b"/>
              <a:pathLst>
                <a:path w="19023" h="10602" extrusionOk="0">
                  <a:moveTo>
                    <a:pt x="9447" y="0"/>
                  </a:moveTo>
                  <a:lnTo>
                    <a:pt x="0" y="10601"/>
                  </a:lnTo>
                  <a:lnTo>
                    <a:pt x="9503" y="10601"/>
                  </a:lnTo>
                  <a:lnTo>
                    <a:pt x="190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5"/>
            <p:cNvSpPr/>
            <p:nvPr/>
          </p:nvSpPr>
          <p:spPr>
            <a:xfrm>
              <a:off x="3140913" y="528313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5"/>
            <p:cNvSpPr/>
            <p:nvPr/>
          </p:nvSpPr>
          <p:spPr>
            <a:xfrm>
              <a:off x="3725316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5"/>
            <p:cNvSpPr/>
            <p:nvPr/>
          </p:nvSpPr>
          <p:spPr>
            <a:xfrm>
              <a:off x="4313431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2" y="0"/>
                  </a:moveTo>
                  <a:lnTo>
                    <a:pt x="0" y="10601"/>
                  </a:lnTo>
                  <a:lnTo>
                    <a:pt x="9510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5"/>
            <p:cNvSpPr/>
            <p:nvPr/>
          </p:nvSpPr>
          <p:spPr>
            <a:xfrm>
              <a:off x="4896607" y="528466"/>
              <a:ext cx="583452" cy="325190"/>
            </a:xfrm>
            <a:custGeom>
              <a:avLst/>
              <a:gdLst/>
              <a:ahLst/>
              <a:cxnLst/>
              <a:rect l="l" t="t" r="r" b="b"/>
              <a:pathLst>
                <a:path w="19022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3" y="10601"/>
                  </a:lnTo>
                  <a:lnTo>
                    <a:pt x="1902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5"/>
            <p:cNvSpPr/>
            <p:nvPr/>
          </p:nvSpPr>
          <p:spPr>
            <a:xfrm>
              <a:off x="5463374" y="528313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5"/>
            <p:cNvSpPr/>
            <p:nvPr/>
          </p:nvSpPr>
          <p:spPr>
            <a:xfrm>
              <a:off x="6047777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5"/>
            <p:cNvSpPr/>
            <p:nvPr/>
          </p:nvSpPr>
          <p:spPr>
            <a:xfrm>
              <a:off x="6636075" y="528466"/>
              <a:ext cx="583452" cy="325190"/>
            </a:xfrm>
            <a:custGeom>
              <a:avLst/>
              <a:gdLst/>
              <a:ahLst/>
              <a:cxnLst/>
              <a:rect l="l" t="t" r="r" b="b"/>
              <a:pathLst>
                <a:path w="19022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5"/>
            <p:cNvSpPr/>
            <p:nvPr/>
          </p:nvSpPr>
          <p:spPr>
            <a:xfrm>
              <a:off x="7219037" y="528466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5"/>
            <p:cNvSpPr/>
            <p:nvPr/>
          </p:nvSpPr>
          <p:spPr>
            <a:xfrm>
              <a:off x="7785834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1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43" name="Google Shape;1643;p35"/>
            <p:cNvGrpSpPr/>
            <p:nvPr/>
          </p:nvGrpSpPr>
          <p:grpSpPr>
            <a:xfrm rot="29908">
              <a:off x="190089" y="33114"/>
              <a:ext cx="8763986" cy="537311"/>
              <a:chOff x="190096" y="10"/>
              <a:chExt cx="8763655" cy="537290"/>
            </a:xfrm>
          </p:grpSpPr>
          <p:sp>
            <p:nvSpPr>
              <p:cNvPr id="1644" name="Google Shape;1644;p35"/>
              <p:cNvSpPr/>
              <p:nvPr/>
            </p:nvSpPr>
            <p:spPr>
              <a:xfrm>
                <a:off x="190096" y="10"/>
                <a:ext cx="8763655" cy="537290"/>
              </a:xfrm>
              <a:custGeom>
                <a:avLst/>
                <a:gdLst/>
                <a:ahLst/>
                <a:cxnLst/>
                <a:rect l="l" t="t" r="r" b="b"/>
                <a:pathLst>
                  <a:path w="285717" h="17517" extrusionOk="0">
                    <a:moveTo>
                      <a:pt x="285455" y="1"/>
                    </a:moveTo>
                    <a:lnTo>
                      <a:pt x="0" y="6974"/>
                    </a:lnTo>
                    <a:lnTo>
                      <a:pt x="262" y="17517"/>
                    </a:lnTo>
                    <a:lnTo>
                      <a:pt x="285716" y="10544"/>
                    </a:lnTo>
                    <a:lnTo>
                      <a:pt x="2854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35"/>
              <p:cNvSpPr/>
              <p:nvPr/>
            </p:nvSpPr>
            <p:spPr>
              <a:xfrm>
                <a:off x="819250" y="191467"/>
                <a:ext cx="591335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9" h="10455" extrusionOk="0">
                    <a:moveTo>
                      <a:pt x="9503" y="0"/>
                    </a:moveTo>
                    <a:lnTo>
                      <a:pt x="0" y="230"/>
                    </a:lnTo>
                    <a:lnTo>
                      <a:pt x="9703" y="10454"/>
                    </a:lnTo>
                    <a:lnTo>
                      <a:pt x="19279" y="1022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35"/>
              <p:cNvSpPr/>
              <p:nvPr/>
            </p:nvSpPr>
            <p:spPr>
              <a:xfrm>
                <a:off x="236411" y="205730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extrusionOk="0">
                    <a:moveTo>
                      <a:pt x="9504" y="1"/>
                    </a:moveTo>
                    <a:lnTo>
                      <a:pt x="1" y="230"/>
                    </a:lnTo>
                    <a:lnTo>
                      <a:pt x="9703" y="10455"/>
                    </a:lnTo>
                    <a:lnTo>
                      <a:pt x="19279" y="10220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35"/>
              <p:cNvSpPr/>
              <p:nvPr/>
            </p:nvSpPr>
            <p:spPr>
              <a:xfrm>
                <a:off x="1402212" y="177174"/>
                <a:ext cx="59121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55" extrusionOk="0">
                    <a:moveTo>
                      <a:pt x="9499" y="1"/>
                    </a:moveTo>
                    <a:lnTo>
                      <a:pt x="1" y="230"/>
                    </a:lnTo>
                    <a:lnTo>
                      <a:pt x="9697" y="10455"/>
                    </a:lnTo>
                    <a:lnTo>
                      <a:pt x="19274" y="10225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35"/>
              <p:cNvSpPr/>
              <p:nvPr/>
            </p:nvSpPr>
            <p:spPr>
              <a:xfrm>
                <a:off x="1985051" y="162911"/>
                <a:ext cx="591212" cy="320865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61" extrusionOk="0">
                    <a:moveTo>
                      <a:pt x="9499" y="0"/>
                    </a:moveTo>
                    <a:lnTo>
                      <a:pt x="0" y="236"/>
                    </a:lnTo>
                    <a:lnTo>
                      <a:pt x="9697" y="10461"/>
                    </a:lnTo>
                    <a:lnTo>
                      <a:pt x="19274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35"/>
              <p:cNvSpPr/>
              <p:nvPr/>
            </p:nvSpPr>
            <p:spPr>
              <a:xfrm>
                <a:off x="2567859" y="148618"/>
                <a:ext cx="591182" cy="320896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62" extrusionOk="0">
                    <a:moveTo>
                      <a:pt x="9499" y="1"/>
                    </a:moveTo>
                    <a:lnTo>
                      <a:pt x="1" y="237"/>
                    </a:lnTo>
                    <a:lnTo>
                      <a:pt x="9702" y="10461"/>
                    </a:lnTo>
                    <a:lnTo>
                      <a:pt x="19273" y="10225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35"/>
              <p:cNvSpPr/>
              <p:nvPr/>
            </p:nvSpPr>
            <p:spPr>
              <a:xfrm>
                <a:off x="3134503" y="134846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extrusionOk="0">
                    <a:moveTo>
                      <a:pt x="9504" y="1"/>
                    </a:moveTo>
                    <a:lnTo>
                      <a:pt x="0" y="230"/>
                    </a:lnTo>
                    <a:lnTo>
                      <a:pt x="9702" y="10455"/>
                    </a:lnTo>
                    <a:lnTo>
                      <a:pt x="19279" y="10220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35"/>
              <p:cNvSpPr/>
              <p:nvPr/>
            </p:nvSpPr>
            <p:spPr>
              <a:xfrm>
                <a:off x="3718752" y="120583"/>
                <a:ext cx="591366" cy="320712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6" extrusionOk="0">
                    <a:moveTo>
                      <a:pt x="9504" y="0"/>
                    </a:moveTo>
                    <a:lnTo>
                      <a:pt x="0" y="231"/>
                    </a:lnTo>
                    <a:lnTo>
                      <a:pt x="9703" y="10456"/>
                    </a:lnTo>
                    <a:lnTo>
                      <a:pt x="19279" y="1022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35"/>
              <p:cNvSpPr/>
              <p:nvPr/>
            </p:nvSpPr>
            <p:spPr>
              <a:xfrm>
                <a:off x="4306867" y="106290"/>
                <a:ext cx="591182" cy="320742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7" extrusionOk="0">
                    <a:moveTo>
                      <a:pt x="9498" y="1"/>
                    </a:moveTo>
                    <a:lnTo>
                      <a:pt x="1" y="232"/>
                    </a:lnTo>
                    <a:lnTo>
                      <a:pt x="9697" y="10456"/>
                    </a:lnTo>
                    <a:lnTo>
                      <a:pt x="19273" y="10220"/>
                    </a:lnTo>
                    <a:lnTo>
                      <a:pt x="949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35"/>
              <p:cNvSpPr/>
              <p:nvPr/>
            </p:nvSpPr>
            <p:spPr>
              <a:xfrm>
                <a:off x="4889675" y="92058"/>
                <a:ext cx="59121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55" extrusionOk="0">
                    <a:moveTo>
                      <a:pt x="9499" y="1"/>
                    </a:moveTo>
                    <a:lnTo>
                      <a:pt x="0" y="230"/>
                    </a:lnTo>
                    <a:lnTo>
                      <a:pt x="9698" y="10455"/>
                    </a:lnTo>
                    <a:lnTo>
                      <a:pt x="19274" y="10219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35"/>
              <p:cNvSpPr/>
              <p:nvPr/>
            </p:nvSpPr>
            <p:spPr>
              <a:xfrm>
                <a:off x="5456288" y="78102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extrusionOk="0">
                    <a:moveTo>
                      <a:pt x="9504" y="0"/>
                    </a:moveTo>
                    <a:lnTo>
                      <a:pt x="1" y="230"/>
                    </a:lnTo>
                    <a:lnTo>
                      <a:pt x="9703" y="10454"/>
                    </a:lnTo>
                    <a:lnTo>
                      <a:pt x="19279" y="1022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35"/>
              <p:cNvSpPr/>
              <p:nvPr/>
            </p:nvSpPr>
            <p:spPr>
              <a:xfrm>
                <a:off x="6040569" y="63809"/>
                <a:ext cx="591182" cy="320742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7" extrusionOk="0">
                    <a:moveTo>
                      <a:pt x="9504" y="1"/>
                    </a:moveTo>
                    <a:lnTo>
                      <a:pt x="1" y="232"/>
                    </a:lnTo>
                    <a:lnTo>
                      <a:pt x="9702" y="10456"/>
                    </a:lnTo>
                    <a:lnTo>
                      <a:pt x="19273" y="10225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35"/>
              <p:cNvSpPr/>
              <p:nvPr/>
            </p:nvSpPr>
            <p:spPr>
              <a:xfrm>
                <a:off x="6628530" y="49546"/>
                <a:ext cx="591366" cy="320712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6" extrusionOk="0">
                    <a:moveTo>
                      <a:pt x="9504" y="0"/>
                    </a:moveTo>
                    <a:lnTo>
                      <a:pt x="0" y="231"/>
                    </a:lnTo>
                    <a:lnTo>
                      <a:pt x="9702" y="10456"/>
                    </a:lnTo>
                    <a:lnTo>
                      <a:pt x="19279" y="1022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35"/>
              <p:cNvSpPr/>
              <p:nvPr/>
            </p:nvSpPr>
            <p:spPr>
              <a:xfrm>
                <a:off x="7211491" y="35314"/>
                <a:ext cx="59118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5" extrusionOk="0">
                    <a:moveTo>
                      <a:pt x="9499" y="0"/>
                    </a:moveTo>
                    <a:lnTo>
                      <a:pt x="1" y="230"/>
                    </a:lnTo>
                    <a:lnTo>
                      <a:pt x="9697" y="10454"/>
                    </a:lnTo>
                    <a:lnTo>
                      <a:pt x="19273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35"/>
              <p:cNvSpPr/>
              <p:nvPr/>
            </p:nvSpPr>
            <p:spPr>
              <a:xfrm>
                <a:off x="7778135" y="21327"/>
                <a:ext cx="591151" cy="320896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0462" extrusionOk="0">
                    <a:moveTo>
                      <a:pt x="9504" y="1"/>
                    </a:moveTo>
                    <a:lnTo>
                      <a:pt x="0" y="237"/>
                    </a:lnTo>
                    <a:lnTo>
                      <a:pt x="9702" y="10461"/>
                    </a:lnTo>
                    <a:lnTo>
                      <a:pt x="19273" y="10225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35"/>
              <p:cNvSpPr/>
              <p:nvPr/>
            </p:nvSpPr>
            <p:spPr>
              <a:xfrm>
                <a:off x="8362385" y="7064"/>
                <a:ext cx="591212" cy="320865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61" extrusionOk="0">
                    <a:moveTo>
                      <a:pt x="9499" y="0"/>
                    </a:moveTo>
                    <a:lnTo>
                      <a:pt x="0" y="236"/>
                    </a:lnTo>
                    <a:lnTo>
                      <a:pt x="9703" y="10461"/>
                    </a:lnTo>
                    <a:lnTo>
                      <a:pt x="19274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60" name="Google Shape;1660;p35"/>
            <p:cNvSpPr/>
            <p:nvPr/>
          </p:nvSpPr>
          <p:spPr>
            <a:xfrm>
              <a:off x="8370237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2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5"/>
            <p:cNvSpPr/>
            <p:nvPr/>
          </p:nvSpPr>
          <p:spPr>
            <a:xfrm>
              <a:off x="195709" y="530736"/>
              <a:ext cx="8758195" cy="31"/>
            </a:xfrm>
            <a:custGeom>
              <a:avLst/>
              <a:gdLst/>
              <a:ahLst/>
              <a:cxnLst/>
              <a:rect l="l" t="t" r="r" b="b"/>
              <a:pathLst>
                <a:path w="285539" h="1" fill="none" extrusionOk="0">
                  <a:moveTo>
                    <a:pt x="0" y="0"/>
                  </a:moveTo>
                  <a:lnTo>
                    <a:pt x="285538" y="0"/>
                  </a:lnTo>
                </a:path>
              </a:pathLst>
            </a:custGeom>
            <a:noFill/>
            <a:ln w="6150" cap="flat" cmpd="sng">
              <a:solidFill>
                <a:srgbClr val="171717"/>
              </a:solidFill>
              <a:prstDash val="solid"/>
              <a:miter lim="12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5"/>
            <p:cNvSpPr/>
            <p:nvPr/>
          </p:nvSpPr>
          <p:spPr>
            <a:xfrm>
              <a:off x="195709" y="207663"/>
              <a:ext cx="499164" cy="645994"/>
            </a:xfrm>
            <a:custGeom>
              <a:avLst/>
              <a:gdLst/>
              <a:ahLst/>
              <a:cxnLst/>
              <a:rect l="l" t="t" r="r" b="b"/>
              <a:pathLst>
                <a:path w="16274" h="21061" extrusionOk="0">
                  <a:moveTo>
                    <a:pt x="0" y="0"/>
                  </a:moveTo>
                  <a:lnTo>
                    <a:pt x="0" y="21060"/>
                  </a:lnTo>
                  <a:lnTo>
                    <a:pt x="16273" y="21060"/>
                  </a:lnTo>
                  <a:lnTo>
                    <a:pt x="835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5"/>
            <p:cNvSpPr/>
            <p:nvPr/>
          </p:nvSpPr>
          <p:spPr>
            <a:xfrm>
              <a:off x="278126" y="284282"/>
              <a:ext cx="54198" cy="54229"/>
            </a:xfrm>
            <a:custGeom>
              <a:avLst/>
              <a:gdLst/>
              <a:ahLst/>
              <a:cxnLst/>
              <a:rect l="l" t="t" r="r" b="b"/>
              <a:pathLst>
                <a:path w="1767" h="1768" extrusionOk="0">
                  <a:moveTo>
                    <a:pt x="884" y="0"/>
                  </a:moveTo>
                  <a:cubicBezTo>
                    <a:pt x="397" y="0"/>
                    <a:pt x="0" y="398"/>
                    <a:pt x="0" y="885"/>
                  </a:cubicBezTo>
                  <a:cubicBezTo>
                    <a:pt x="0" y="1375"/>
                    <a:pt x="397" y="1768"/>
                    <a:pt x="884" y="1768"/>
                  </a:cubicBezTo>
                  <a:cubicBezTo>
                    <a:pt x="1375" y="1768"/>
                    <a:pt x="1767" y="1375"/>
                    <a:pt x="1767" y="885"/>
                  </a:cubicBezTo>
                  <a:cubicBezTo>
                    <a:pt x="1767" y="398"/>
                    <a:pt x="1375" y="0"/>
                    <a:pt x="884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5"/>
            <p:cNvSpPr/>
            <p:nvPr/>
          </p:nvSpPr>
          <p:spPr>
            <a:xfrm>
              <a:off x="285978" y="721519"/>
              <a:ext cx="54198" cy="54198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98" y="1"/>
                    <a:pt x="0" y="398"/>
                    <a:pt x="0" y="884"/>
                  </a:cubicBezTo>
                  <a:cubicBezTo>
                    <a:pt x="0" y="1376"/>
                    <a:pt x="398" y="1767"/>
                    <a:pt x="884" y="1767"/>
                  </a:cubicBezTo>
                  <a:cubicBezTo>
                    <a:pt x="1370" y="1767"/>
                    <a:pt x="1767" y="1376"/>
                    <a:pt x="1767" y="884"/>
                  </a:cubicBezTo>
                  <a:cubicBezTo>
                    <a:pt x="1767" y="398"/>
                    <a:pt x="1370" y="1"/>
                    <a:pt x="88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5"/>
            <p:cNvSpPr/>
            <p:nvPr/>
          </p:nvSpPr>
          <p:spPr>
            <a:xfrm>
              <a:off x="482221" y="721519"/>
              <a:ext cx="54229" cy="54198"/>
            </a:xfrm>
            <a:custGeom>
              <a:avLst/>
              <a:gdLst/>
              <a:ahLst/>
              <a:cxnLst/>
              <a:rect l="l" t="t" r="r" b="b"/>
              <a:pathLst>
                <a:path w="1768" h="1767" extrusionOk="0">
                  <a:moveTo>
                    <a:pt x="884" y="1"/>
                  </a:moveTo>
                  <a:cubicBezTo>
                    <a:pt x="398" y="1"/>
                    <a:pt x="1" y="398"/>
                    <a:pt x="1" y="884"/>
                  </a:cubicBezTo>
                  <a:cubicBezTo>
                    <a:pt x="1" y="1376"/>
                    <a:pt x="398" y="1767"/>
                    <a:pt x="884" y="1767"/>
                  </a:cubicBezTo>
                  <a:cubicBezTo>
                    <a:pt x="1371" y="1767"/>
                    <a:pt x="1767" y="1376"/>
                    <a:pt x="1767" y="884"/>
                  </a:cubicBezTo>
                  <a:cubicBezTo>
                    <a:pt x="1767" y="398"/>
                    <a:pt x="1371" y="1"/>
                    <a:pt x="88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5"/>
            <p:cNvSpPr/>
            <p:nvPr/>
          </p:nvSpPr>
          <p:spPr>
            <a:xfrm>
              <a:off x="195402" y="852675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5"/>
            <p:cNvSpPr/>
            <p:nvPr/>
          </p:nvSpPr>
          <p:spPr>
            <a:xfrm>
              <a:off x="195402" y="852675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8" name="Google Shape;1668;p35"/>
          <p:cNvSpPr txBox="1">
            <a:spLocks noGrp="1"/>
          </p:cNvSpPr>
          <p:nvPr>
            <p:ph type="title"/>
          </p:nvPr>
        </p:nvSpPr>
        <p:spPr>
          <a:xfrm>
            <a:off x="2160300" y="1039725"/>
            <a:ext cx="4823400" cy="9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i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_ONLY_1_1_1_1_2">
    <p:spTree>
      <p:nvGrpSpPr>
        <p:cNvPr id="1" name="Shape 1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0" name="Google Shape;1670;p36"/>
          <p:cNvGrpSpPr/>
          <p:nvPr/>
        </p:nvGrpSpPr>
        <p:grpSpPr>
          <a:xfrm>
            <a:off x="187918" y="-4997"/>
            <a:ext cx="8768329" cy="4984347"/>
            <a:chOff x="187918" y="-4997"/>
            <a:chExt cx="8768329" cy="4984347"/>
          </a:xfrm>
        </p:grpSpPr>
        <p:sp>
          <p:nvSpPr>
            <p:cNvPr id="1671" name="Google Shape;1671;p36"/>
            <p:cNvSpPr/>
            <p:nvPr/>
          </p:nvSpPr>
          <p:spPr>
            <a:xfrm>
              <a:off x="340500" y="662650"/>
              <a:ext cx="8463000" cy="4316700"/>
            </a:xfrm>
            <a:prstGeom prst="roundRect">
              <a:avLst>
                <a:gd name="adj" fmla="val 263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6"/>
            <p:cNvSpPr/>
            <p:nvPr/>
          </p:nvSpPr>
          <p:spPr>
            <a:xfrm>
              <a:off x="195402" y="207509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6"/>
            <p:cNvSpPr/>
            <p:nvPr/>
          </p:nvSpPr>
          <p:spPr>
            <a:xfrm>
              <a:off x="195402" y="207509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6"/>
            <p:cNvSpPr/>
            <p:nvPr/>
          </p:nvSpPr>
          <p:spPr>
            <a:xfrm>
              <a:off x="195709" y="528466"/>
              <a:ext cx="8754637" cy="325190"/>
            </a:xfrm>
            <a:custGeom>
              <a:avLst/>
              <a:gdLst/>
              <a:ahLst/>
              <a:cxnLst/>
              <a:rect l="l" t="t" r="r" b="b"/>
              <a:pathLst>
                <a:path w="285423" h="10602" extrusionOk="0">
                  <a:moveTo>
                    <a:pt x="0" y="0"/>
                  </a:moveTo>
                  <a:lnTo>
                    <a:pt x="0" y="10601"/>
                  </a:lnTo>
                  <a:lnTo>
                    <a:pt x="285423" y="10601"/>
                  </a:lnTo>
                  <a:lnTo>
                    <a:pt x="28542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6"/>
            <p:cNvSpPr/>
            <p:nvPr/>
          </p:nvSpPr>
          <p:spPr>
            <a:xfrm>
              <a:off x="825017" y="528466"/>
              <a:ext cx="583514" cy="325190"/>
            </a:xfrm>
            <a:custGeom>
              <a:avLst/>
              <a:gdLst/>
              <a:ahLst/>
              <a:cxnLst/>
              <a:rect l="l" t="t" r="r" b="b"/>
              <a:pathLst>
                <a:path w="19024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6"/>
            <p:cNvSpPr/>
            <p:nvPr/>
          </p:nvSpPr>
          <p:spPr>
            <a:xfrm>
              <a:off x="242025" y="528466"/>
              <a:ext cx="583514" cy="325190"/>
            </a:xfrm>
            <a:custGeom>
              <a:avLst/>
              <a:gdLst/>
              <a:ahLst/>
              <a:cxnLst/>
              <a:rect l="l" t="t" r="r" b="b"/>
              <a:pathLst>
                <a:path w="19024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6"/>
            <p:cNvSpPr/>
            <p:nvPr/>
          </p:nvSpPr>
          <p:spPr>
            <a:xfrm>
              <a:off x="1407978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6"/>
            <p:cNvSpPr/>
            <p:nvPr/>
          </p:nvSpPr>
          <p:spPr>
            <a:xfrm>
              <a:off x="1990970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2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6"/>
            <p:cNvSpPr/>
            <p:nvPr/>
          </p:nvSpPr>
          <p:spPr>
            <a:xfrm>
              <a:off x="2574116" y="528466"/>
              <a:ext cx="583483" cy="325190"/>
            </a:xfrm>
            <a:custGeom>
              <a:avLst/>
              <a:gdLst/>
              <a:ahLst/>
              <a:cxnLst/>
              <a:rect l="l" t="t" r="r" b="b"/>
              <a:pathLst>
                <a:path w="19023" h="10602" extrusionOk="0">
                  <a:moveTo>
                    <a:pt x="9447" y="0"/>
                  </a:moveTo>
                  <a:lnTo>
                    <a:pt x="0" y="10601"/>
                  </a:lnTo>
                  <a:lnTo>
                    <a:pt x="9503" y="10601"/>
                  </a:lnTo>
                  <a:lnTo>
                    <a:pt x="190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6"/>
            <p:cNvSpPr/>
            <p:nvPr/>
          </p:nvSpPr>
          <p:spPr>
            <a:xfrm>
              <a:off x="3140913" y="528313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6"/>
            <p:cNvSpPr/>
            <p:nvPr/>
          </p:nvSpPr>
          <p:spPr>
            <a:xfrm>
              <a:off x="3725316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6"/>
            <p:cNvSpPr/>
            <p:nvPr/>
          </p:nvSpPr>
          <p:spPr>
            <a:xfrm>
              <a:off x="4313431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2" y="0"/>
                  </a:moveTo>
                  <a:lnTo>
                    <a:pt x="0" y="10601"/>
                  </a:lnTo>
                  <a:lnTo>
                    <a:pt x="9510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6"/>
            <p:cNvSpPr/>
            <p:nvPr/>
          </p:nvSpPr>
          <p:spPr>
            <a:xfrm>
              <a:off x="4896607" y="528466"/>
              <a:ext cx="583452" cy="325190"/>
            </a:xfrm>
            <a:custGeom>
              <a:avLst/>
              <a:gdLst/>
              <a:ahLst/>
              <a:cxnLst/>
              <a:rect l="l" t="t" r="r" b="b"/>
              <a:pathLst>
                <a:path w="19022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3" y="10601"/>
                  </a:lnTo>
                  <a:lnTo>
                    <a:pt x="1902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6"/>
            <p:cNvSpPr/>
            <p:nvPr/>
          </p:nvSpPr>
          <p:spPr>
            <a:xfrm>
              <a:off x="5463374" y="528313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6"/>
            <p:cNvSpPr/>
            <p:nvPr/>
          </p:nvSpPr>
          <p:spPr>
            <a:xfrm>
              <a:off x="6047777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6"/>
            <p:cNvSpPr/>
            <p:nvPr/>
          </p:nvSpPr>
          <p:spPr>
            <a:xfrm>
              <a:off x="6636075" y="528466"/>
              <a:ext cx="583452" cy="325190"/>
            </a:xfrm>
            <a:custGeom>
              <a:avLst/>
              <a:gdLst/>
              <a:ahLst/>
              <a:cxnLst/>
              <a:rect l="l" t="t" r="r" b="b"/>
              <a:pathLst>
                <a:path w="19022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6"/>
            <p:cNvSpPr/>
            <p:nvPr/>
          </p:nvSpPr>
          <p:spPr>
            <a:xfrm>
              <a:off x="7219037" y="528466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6"/>
            <p:cNvSpPr/>
            <p:nvPr/>
          </p:nvSpPr>
          <p:spPr>
            <a:xfrm>
              <a:off x="7785834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1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89" name="Google Shape;1689;p36"/>
            <p:cNvGrpSpPr/>
            <p:nvPr/>
          </p:nvGrpSpPr>
          <p:grpSpPr>
            <a:xfrm rot="29908">
              <a:off x="190089" y="33114"/>
              <a:ext cx="8763986" cy="537311"/>
              <a:chOff x="190096" y="10"/>
              <a:chExt cx="8763655" cy="537290"/>
            </a:xfrm>
          </p:grpSpPr>
          <p:sp>
            <p:nvSpPr>
              <p:cNvPr id="1690" name="Google Shape;1690;p36"/>
              <p:cNvSpPr/>
              <p:nvPr/>
            </p:nvSpPr>
            <p:spPr>
              <a:xfrm>
                <a:off x="190096" y="10"/>
                <a:ext cx="8763655" cy="537290"/>
              </a:xfrm>
              <a:custGeom>
                <a:avLst/>
                <a:gdLst/>
                <a:ahLst/>
                <a:cxnLst/>
                <a:rect l="l" t="t" r="r" b="b"/>
                <a:pathLst>
                  <a:path w="285717" h="17517" extrusionOk="0">
                    <a:moveTo>
                      <a:pt x="285455" y="1"/>
                    </a:moveTo>
                    <a:lnTo>
                      <a:pt x="0" y="6974"/>
                    </a:lnTo>
                    <a:lnTo>
                      <a:pt x="262" y="17517"/>
                    </a:lnTo>
                    <a:lnTo>
                      <a:pt x="285716" y="10544"/>
                    </a:lnTo>
                    <a:lnTo>
                      <a:pt x="2854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36"/>
              <p:cNvSpPr/>
              <p:nvPr/>
            </p:nvSpPr>
            <p:spPr>
              <a:xfrm>
                <a:off x="819250" y="191467"/>
                <a:ext cx="591335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9" h="10455" extrusionOk="0">
                    <a:moveTo>
                      <a:pt x="9503" y="0"/>
                    </a:moveTo>
                    <a:lnTo>
                      <a:pt x="0" y="230"/>
                    </a:lnTo>
                    <a:lnTo>
                      <a:pt x="9703" y="10454"/>
                    </a:lnTo>
                    <a:lnTo>
                      <a:pt x="19279" y="1022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36"/>
              <p:cNvSpPr/>
              <p:nvPr/>
            </p:nvSpPr>
            <p:spPr>
              <a:xfrm>
                <a:off x="236411" y="205730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extrusionOk="0">
                    <a:moveTo>
                      <a:pt x="9504" y="1"/>
                    </a:moveTo>
                    <a:lnTo>
                      <a:pt x="1" y="230"/>
                    </a:lnTo>
                    <a:lnTo>
                      <a:pt x="9703" y="10455"/>
                    </a:lnTo>
                    <a:lnTo>
                      <a:pt x="19279" y="10220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36"/>
              <p:cNvSpPr/>
              <p:nvPr/>
            </p:nvSpPr>
            <p:spPr>
              <a:xfrm>
                <a:off x="1402212" y="177174"/>
                <a:ext cx="59121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55" extrusionOk="0">
                    <a:moveTo>
                      <a:pt x="9499" y="1"/>
                    </a:moveTo>
                    <a:lnTo>
                      <a:pt x="1" y="230"/>
                    </a:lnTo>
                    <a:lnTo>
                      <a:pt x="9697" y="10455"/>
                    </a:lnTo>
                    <a:lnTo>
                      <a:pt x="19274" y="10225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36"/>
              <p:cNvSpPr/>
              <p:nvPr/>
            </p:nvSpPr>
            <p:spPr>
              <a:xfrm>
                <a:off x="1985051" y="162911"/>
                <a:ext cx="591212" cy="320865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61" extrusionOk="0">
                    <a:moveTo>
                      <a:pt x="9499" y="0"/>
                    </a:moveTo>
                    <a:lnTo>
                      <a:pt x="0" y="236"/>
                    </a:lnTo>
                    <a:lnTo>
                      <a:pt x="9697" y="10461"/>
                    </a:lnTo>
                    <a:lnTo>
                      <a:pt x="19274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36"/>
              <p:cNvSpPr/>
              <p:nvPr/>
            </p:nvSpPr>
            <p:spPr>
              <a:xfrm>
                <a:off x="2567859" y="148618"/>
                <a:ext cx="591182" cy="320896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62" extrusionOk="0">
                    <a:moveTo>
                      <a:pt x="9499" y="1"/>
                    </a:moveTo>
                    <a:lnTo>
                      <a:pt x="1" y="237"/>
                    </a:lnTo>
                    <a:lnTo>
                      <a:pt x="9702" y="10461"/>
                    </a:lnTo>
                    <a:lnTo>
                      <a:pt x="19273" y="10225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36"/>
              <p:cNvSpPr/>
              <p:nvPr/>
            </p:nvSpPr>
            <p:spPr>
              <a:xfrm>
                <a:off x="3134503" y="134846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extrusionOk="0">
                    <a:moveTo>
                      <a:pt x="9504" y="1"/>
                    </a:moveTo>
                    <a:lnTo>
                      <a:pt x="0" y="230"/>
                    </a:lnTo>
                    <a:lnTo>
                      <a:pt x="9702" y="10455"/>
                    </a:lnTo>
                    <a:lnTo>
                      <a:pt x="19279" y="10220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36"/>
              <p:cNvSpPr/>
              <p:nvPr/>
            </p:nvSpPr>
            <p:spPr>
              <a:xfrm>
                <a:off x="3718752" y="120583"/>
                <a:ext cx="591366" cy="320712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6" extrusionOk="0">
                    <a:moveTo>
                      <a:pt x="9504" y="0"/>
                    </a:moveTo>
                    <a:lnTo>
                      <a:pt x="0" y="231"/>
                    </a:lnTo>
                    <a:lnTo>
                      <a:pt x="9703" y="10456"/>
                    </a:lnTo>
                    <a:lnTo>
                      <a:pt x="19279" y="1022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36"/>
              <p:cNvSpPr/>
              <p:nvPr/>
            </p:nvSpPr>
            <p:spPr>
              <a:xfrm>
                <a:off x="4306867" y="106290"/>
                <a:ext cx="591182" cy="320742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7" extrusionOk="0">
                    <a:moveTo>
                      <a:pt x="9498" y="1"/>
                    </a:moveTo>
                    <a:lnTo>
                      <a:pt x="1" y="232"/>
                    </a:lnTo>
                    <a:lnTo>
                      <a:pt x="9697" y="10456"/>
                    </a:lnTo>
                    <a:lnTo>
                      <a:pt x="19273" y="10220"/>
                    </a:lnTo>
                    <a:lnTo>
                      <a:pt x="949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36"/>
              <p:cNvSpPr/>
              <p:nvPr/>
            </p:nvSpPr>
            <p:spPr>
              <a:xfrm>
                <a:off x="4889675" y="92058"/>
                <a:ext cx="59121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55" extrusionOk="0">
                    <a:moveTo>
                      <a:pt x="9499" y="1"/>
                    </a:moveTo>
                    <a:lnTo>
                      <a:pt x="0" y="230"/>
                    </a:lnTo>
                    <a:lnTo>
                      <a:pt x="9698" y="10455"/>
                    </a:lnTo>
                    <a:lnTo>
                      <a:pt x="19274" y="10219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36"/>
              <p:cNvSpPr/>
              <p:nvPr/>
            </p:nvSpPr>
            <p:spPr>
              <a:xfrm>
                <a:off x="5456288" y="78102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extrusionOk="0">
                    <a:moveTo>
                      <a:pt x="9504" y="0"/>
                    </a:moveTo>
                    <a:lnTo>
                      <a:pt x="1" y="230"/>
                    </a:lnTo>
                    <a:lnTo>
                      <a:pt x="9703" y="10454"/>
                    </a:lnTo>
                    <a:lnTo>
                      <a:pt x="19279" y="1022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36"/>
              <p:cNvSpPr/>
              <p:nvPr/>
            </p:nvSpPr>
            <p:spPr>
              <a:xfrm>
                <a:off x="6040569" y="63809"/>
                <a:ext cx="591182" cy="320742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7" extrusionOk="0">
                    <a:moveTo>
                      <a:pt x="9504" y="1"/>
                    </a:moveTo>
                    <a:lnTo>
                      <a:pt x="1" y="232"/>
                    </a:lnTo>
                    <a:lnTo>
                      <a:pt x="9702" y="10456"/>
                    </a:lnTo>
                    <a:lnTo>
                      <a:pt x="19273" y="10225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36"/>
              <p:cNvSpPr/>
              <p:nvPr/>
            </p:nvSpPr>
            <p:spPr>
              <a:xfrm>
                <a:off x="6628530" y="49546"/>
                <a:ext cx="591366" cy="320712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6" extrusionOk="0">
                    <a:moveTo>
                      <a:pt x="9504" y="0"/>
                    </a:moveTo>
                    <a:lnTo>
                      <a:pt x="0" y="231"/>
                    </a:lnTo>
                    <a:lnTo>
                      <a:pt x="9702" y="10456"/>
                    </a:lnTo>
                    <a:lnTo>
                      <a:pt x="19279" y="1022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36"/>
              <p:cNvSpPr/>
              <p:nvPr/>
            </p:nvSpPr>
            <p:spPr>
              <a:xfrm>
                <a:off x="7211491" y="35314"/>
                <a:ext cx="59118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5" extrusionOk="0">
                    <a:moveTo>
                      <a:pt x="9499" y="0"/>
                    </a:moveTo>
                    <a:lnTo>
                      <a:pt x="1" y="230"/>
                    </a:lnTo>
                    <a:lnTo>
                      <a:pt x="9697" y="10454"/>
                    </a:lnTo>
                    <a:lnTo>
                      <a:pt x="19273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36"/>
              <p:cNvSpPr/>
              <p:nvPr/>
            </p:nvSpPr>
            <p:spPr>
              <a:xfrm>
                <a:off x="7778135" y="21327"/>
                <a:ext cx="591151" cy="320896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0462" extrusionOk="0">
                    <a:moveTo>
                      <a:pt x="9504" y="1"/>
                    </a:moveTo>
                    <a:lnTo>
                      <a:pt x="0" y="237"/>
                    </a:lnTo>
                    <a:lnTo>
                      <a:pt x="9702" y="10461"/>
                    </a:lnTo>
                    <a:lnTo>
                      <a:pt x="19273" y="10225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36"/>
              <p:cNvSpPr/>
              <p:nvPr/>
            </p:nvSpPr>
            <p:spPr>
              <a:xfrm>
                <a:off x="8362385" y="7064"/>
                <a:ext cx="591212" cy="320865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61" extrusionOk="0">
                    <a:moveTo>
                      <a:pt x="9499" y="0"/>
                    </a:moveTo>
                    <a:lnTo>
                      <a:pt x="0" y="236"/>
                    </a:lnTo>
                    <a:lnTo>
                      <a:pt x="9703" y="10461"/>
                    </a:lnTo>
                    <a:lnTo>
                      <a:pt x="19274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06" name="Google Shape;1706;p36"/>
            <p:cNvSpPr/>
            <p:nvPr/>
          </p:nvSpPr>
          <p:spPr>
            <a:xfrm>
              <a:off x="8370237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2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6"/>
            <p:cNvSpPr/>
            <p:nvPr/>
          </p:nvSpPr>
          <p:spPr>
            <a:xfrm>
              <a:off x="195709" y="530736"/>
              <a:ext cx="8758195" cy="31"/>
            </a:xfrm>
            <a:custGeom>
              <a:avLst/>
              <a:gdLst/>
              <a:ahLst/>
              <a:cxnLst/>
              <a:rect l="l" t="t" r="r" b="b"/>
              <a:pathLst>
                <a:path w="285539" h="1" fill="none" extrusionOk="0">
                  <a:moveTo>
                    <a:pt x="0" y="0"/>
                  </a:moveTo>
                  <a:lnTo>
                    <a:pt x="285538" y="0"/>
                  </a:lnTo>
                </a:path>
              </a:pathLst>
            </a:custGeom>
            <a:noFill/>
            <a:ln w="6150" cap="flat" cmpd="sng">
              <a:solidFill>
                <a:srgbClr val="171717"/>
              </a:solidFill>
              <a:prstDash val="solid"/>
              <a:miter lim="12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6"/>
            <p:cNvSpPr/>
            <p:nvPr/>
          </p:nvSpPr>
          <p:spPr>
            <a:xfrm>
              <a:off x="195709" y="207663"/>
              <a:ext cx="499164" cy="645994"/>
            </a:xfrm>
            <a:custGeom>
              <a:avLst/>
              <a:gdLst/>
              <a:ahLst/>
              <a:cxnLst/>
              <a:rect l="l" t="t" r="r" b="b"/>
              <a:pathLst>
                <a:path w="16274" h="21061" extrusionOk="0">
                  <a:moveTo>
                    <a:pt x="0" y="0"/>
                  </a:moveTo>
                  <a:lnTo>
                    <a:pt x="0" y="21060"/>
                  </a:lnTo>
                  <a:lnTo>
                    <a:pt x="16273" y="21060"/>
                  </a:lnTo>
                  <a:lnTo>
                    <a:pt x="835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6"/>
            <p:cNvSpPr/>
            <p:nvPr/>
          </p:nvSpPr>
          <p:spPr>
            <a:xfrm>
              <a:off x="278126" y="284282"/>
              <a:ext cx="54198" cy="54229"/>
            </a:xfrm>
            <a:custGeom>
              <a:avLst/>
              <a:gdLst/>
              <a:ahLst/>
              <a:cxnLst/>
              <a:rect l="l" t="t" r="r" b="b"/>
              <a:pathLst>
                <a:path w="1767" h="1768" extrusionOk="0">
                  <a:moveTo>
                    <a:pt x="884" y="0"/>
                  </a:moveTo>
                  <a:cubicBezTo>
                    <a:pt x="397" y="0"/>
                    <a:pt x="0" y="398"/>
                    <a:pt x="0" y="885"/>
                  </a:cubicBezTo>
                  <a:cubicBezTo>
                    <a:pt x="0" y="1375"/>
                    <a:pt x="397" y="1768"/>
                    <a:pt x="884" y="1768"/>
                  </a:cubicBezTo>
                  <a:cubicBezTo>
                    <a:pt x="1375" y="1768"/>
                    <a:pt x="1767" y="1375"/>
                    <a:pt x="1767" y="885"/>
                  </a:cubicBezTo>
                  <a:cubicBezTo>
                    <a:pt x="1767" y="398"/>
                    <a:pt x="1375" y="0"/>
                    <a:pt x="884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6"/>
            <p:cNvSpPr/>
            <p:nvPr/>
          </p:nvSpPr>
          <p:spPr>
            <a:xfrm>
              <a:off x="285978" y="721519"/>
              <a:ext cx="54198" cy="54198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98" y="1"/>
                    <a:pt x="0" y="398"/>
                    <a:pt x="0" y="884"/>
                  </a:cubicBezTo>
                  <a:cubicBezTo>
                    <a:pt x="0" y="1376"/>
                    <a:pt x="398" y="1767"/>
                    <a:pt x="884" y="1767"/>
                  </a:cubicBezTo>
                  <a:cubicBezTo>
                    <a:pt x="1370" y="1767"/>
                    <a:pt x="1767" y="1376"/>
                    <a:pt x="1767" y="884"/>
                  </a:cubicBezTo>
                  <a:cubicBezTo>
                    <a:pt x="1767" y="398"/>
                    <a:pt x="1370" y="1"/>
                    <a:pt x="88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6"/>
            <p:cNvSpPr/>
            <p:nvPr/>
          </p:nvSpPr>
          <p:spPr>
            <a:xfrm>
              <a:off x="482221" y="721519"/>
              <a:ext cx="54229" cy="54198"/>
            </a:xfrm>
            <a:custGeom>
              <a:avLst/>
              <a:gdLst/>
              <a:ahLst/>
              <a:cxnLst/>
              <a:rect l="l" t="t" r="r" b="b"/>
              <a:pathLst>
                <a:path w="1768" h="1767" extrusionOk="0">
                  <a:moveTo>
                    <a:pt x="884" y="1"/>
                  </a:moveTo>
                  <a:cubicBezTo>
                    <a:pt x="398" y="1"/>
                    <a:pt x="1" y="398"/>
                    <a:pt x="1" y="884"/>
                  </a:cubicBezTo>
                  <a:cubicBezTo>
                    <a:pt x="1" y="1376"/>
                    <a:pt x="398" y="1767"/>
                    <a:pt x="884" y="1767"/>
                  </a:cubicBezTo>
                  <a:cubicBezTo>
                    <a:pt x="1371" y="1767"/>
                    <a:pt x="1767" y="1376"/>
                    <a:pt x="1767" y="884"/>
                  </a:cubicBezTo>
                  <a:cubicBezTo>
                    <a:pt x="1767" y="398"/>
                    <a:pt x="1371" y="1"/>
                    <a:pt x="88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6"/>
            <p:cNvSpPr/>
            <p:nvPr/>
          </p:nvSpPr>
          <p:spPr>
            <a:xfrm>
              <a:off x="195402" y="852675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6"/>
            <p:cNvSpPr/>
            <p:nvPr/>
          </p:nvSpPr>
          <p:spPr>
            <a:xfrm>
              <a:off x="195402" y="852675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4" name="Google Shape;1714;p36"/>
          <p:cNvSpPr txBox="1">
            <a:spLocks noGrp="1"/>
          </p:cNvSpPr>
          <p:nvPr>
            <p:ph type="title"/>
          </p:nvPr>
        </p:nvSpPr>
        <p:spPr>
          <a:xfrm>
            <a:off x="720000" y="103971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i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_ONLY_1_1_1_1_1">
    <p:spTree>
      <p:nvGrpSpPr>
        <p:cNvPr id="1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6" name="Google Shape;1716;p37"/>
          <p:cNvGrpSpPr/>
          <p:nvPr/>
        </p:nvGrpSpPr>
        <p:grpSpPr>
          <a:xfrm>
            <a:off x="189981" y="211718"/>
            <a:ext cx="8764105" cy="4767632"/>
            <a:chOff x="189981" y="211718"/>
            <a:chExt cx="8764105" cy="4767632"/>
          </a:xfrm>
        </p:grpSpPr>
        <p:sp>
          <p:nvSpPr>
            <p:cNvPr id="1717" name="Google Shape;1717;p37"/>
            <p:cNvSpPr/>
            <p:nvPr/>
          </p:nvSpPr>
          <p:spPr>
            <a:xfrm>
              <a:off x="340500" y="662650"/>
              <a:ext cx="8463000" cy="4316700"/>
            </a:xfrm>
            <a:prstGeom prst="roundRect">
              <a:avLst>
                <a:gd name="adj" fmla="val 263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18" name="Google Shape;1718;p37"/>
            <p:cNvGrpSpPr/>
            <p:nvPr/>
          </p:nvGrpSpPr>
          <p:grpSpPr>
            <a:xfrm>
              <a:off x="189981" y="211718"/>
              <a:ext cx="8764105" cy="646560"/>
              <a:chOff x="210600" y="155425"/>
              <a:chExt cx="8672180" cy="639778"/>
            </a:xfrm>
          </p:grpSpPr>
          <p:sp>
            <p:nvSpPr>
              <p:cNvPr id="1719" name="Google Shape;1719;p37"/>
              <p:cNvSpPr/>
              <p:nvPr/>
            </p:nvSpPr>
            <p:spPr>
              <a:xfrm>
                <a:off x="210904" y="155550"/>
                <a:ext cx="8671819" cy="320404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0550" extrusionOk="0">
                    <a:moveTo>
                      <a:pt x="0" y="0"/>
                    </a:moveTo>
                    <a:lnTo>
                      <a:pt x="0" y="10550"/>
                    </a:lnTo>
                    <a:lnTo>
                      <a:pt x="285538" y="10550"/>
                    </a:lnTo>
                    <a:lnTo>
                      <a:pt x="28553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37"/>
              <p:cNvSpPr/>
              <p:nvPr/>
            </p:nvSpPr>
            <p:spPr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37"/>
              <p:cNvSpPr/>
              <p:nvPr/>
            </p:nvSpPr>
            <p:spPr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37"/>
              <p:cNvSpPr/>
              <p:nvPr/>
            </p:nvSpPr>
            <p:spPr>
              <a:xfrm>
                <a:off x="834001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3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37"/>
              <p:cNvSpPr/>
              <p:nvPr/>
            </p:nvSpPr>
            <p:spPr>
              <a:xfrm>
                <a:off x="256762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4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37"/>
              <p:cNvSpPr/>
              <p:nvPr/>
            </p:nvSpPr>
            <p:spPr>
              <a:xfrm>
                <a:off x="1411209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9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37"/>
              <p:cNvSpPr/>
              <p:nvPr/>
            </p:nvSpPr>
            <p:spPr>
              <a:xfrm>
                <a:off x="198844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37"/>
              <p:cNvSpPr/>
              <p:nvPr/>
            </p:nvSpPr>
            <p:spPr>
              <a:xfrm>
                <a:off x="2565839" y="155550"/>
                <a:ext cx="57772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461" extrusionOk="0">
                    <a:moveTo>
                      <a:pt x="0" y="0"/>
                    </a:moveTo>
                    <a:lnTo>
                      <a:pt x="9447" y="10460"/>
                    </a:lnTo>
                    <a:lnTo>
                      <a:pt x="19023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37"/>
              <p:cNvSpPr/>
              <p:nvPr/>
            </p:nvSpPr>
            <p:spPr>
              <a:xfrm>
                <a:off x="210916" y="473214"/>
                <a:ext cx="8671864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285423" h="10602" extrusionOk="0">
                    <a:moveTo>
                      <a:pt x="0" y="0"/>
                    </a:moveTo>
                    <a:lnTo>
                      <a:pt x="0" y="10601"/>
                    </a:lnTo>
                    <a:lnTo>
                      <a:pt x="285423" y="10601"/>
                    </a:lnTo>
                    <a:lnTo>
                      <a:pt x="28542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37"/>
              <p:cNvSpPr/>
              <p:nvPr/>
            </p:nvSpPr>
            <p:spPr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37"/>
              <p:cNvSpPr/>
              <p:nvPr/>
            </p:nvSpPr>
            <p:spPr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37"/>
              <p:cNvSpPr/>
              <p:nvPr/>
            </p:nvSpPr>
            <p:spPr>
              <a:xfrm>
                <a:off x="834001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37"/>
              <p:cNvSpPr/>
              <p:nvPr/>
            </p:nvSpPr>
            <p:spPr>
              <a:xfrm>
                <a:off x="256762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37"/>
              <p:cNvSpPr/>
              <p:nvPr/>
            </p:nvSpPr>
            <p:spPr>
              <a:xfrm>
                <a:off x="1411209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37"/>
              <p:cNvSpPr/>
              <p:nvPr/>
            </p:nvSpPr>
            <p:spPr>
              <a:xfrm>
                <a:off x="198844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37"/>
              <p:cNvSpPr/>
              <p:nvPr/>
            </p:nvSpPr>
            <p:spPr>
              <a:xfrm>
                <a:off x="2565839" y="473219"/>
                <a:ext cx="57772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602" extrusionOk="0">
                    <a:moveTo>
                      <a:pt x="9447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37"/>
              <p:cNvSpPr/>
              <p:nvPr/>
            </p:nvSpPr>
            <p:spPr>
              <a:xfrm>
                <a:off x="312704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37"/>
              <p:cNvSpPr/>
              <p:nvPr/>
            </p:nvSpPr>
            <p:spPr>
              <a:xfrm>
                <a:off x="312704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37"/>
              <p:cNvSpPr/>
              <p:nvPr/>
            </p:nvSpPr>
            <p:spPr>
              <a:xfrm>
                <a:off x="370567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9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37"/>
              <p:cNvSpPr/>
              <p:nvPr/>
            </p:nvSpPr>
            <p:spPr>
              <a:xfrm>
                <a:off x="370567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37"/>
              <p:cNvSpPr/>
              <p:nvPr/>
            </p:nvSpPr>
            <p:spPr>
              <a:xfrm>
                <a:off x="428798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1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37"/>
              <p:cNvSpPr/>
              <p:nvPr/>
            </p:nvSpPr>
            <p:spPr>
              <a:xfrm>
                <a:off x="4865409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37"/>
              <p:cNvSpPr/>
              <p:nvPr/>
            </p:nvSpPr>
            <p:spPr>
              <a:xfrm>
                <a:off x="428798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10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37"/>
              <p:cNvSpPr/>
              <p:nvPr/>
            </p:nvSpPr>
            <p:spPr>
              <a:xfrm>
                <a:off x="4865409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37"/>
              <p:cNvSpPr/>
              <p:nvPr/>
            </p:nvSpPr>
            <p:spPr>
              <a:xfrm>
                <a:off x="542658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extrusionOk="0">
                    <a:moveTo>
                      <a:pt x="0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37"/>
              <p:cNvSpPr/>
              <p:nvPr/>
            </p:nvSpPr>
            <p:spPr>
              <a:xfrm>
                <a:off x="542658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37"/>
              <p:cNvSpPr/>
              <p:nvPr/>
            </p:nvSpPr>
            <p:spPr>
              <a:xfrm>
                <a:off x="600521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37"/>
              <p:cNvSpPr/>
              <p:nvPr/>
            </p:nvSpPr>
            <p:spPr>
              <a:xfrm>
                <a:off x="600521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37"/>
              <p:cNvSpPr/>
              <p:nvPr/>
            </p:nvSpPr>
            <p:spPr>
              <a:xfrm>
                <a:off x="6587711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37"/>
              <p:cNvSpPr/>
              <p:nvPr/>
            </p:nvSpPr>
            <p:spPr>
              <a:xfrm>
                <a:off x="7164919" y="155550"/>
                <a:ext cx="577880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7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37"/>
              <p:cNvSpPr/>
              <p:nvPr/>
            </p:nvSpPr>
            <p:spPr>
              <a:xfrm>
                <a:off x="6587711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37"/>
              <p:cNvSpPr/>
              <p:nvPr/>
            </p:nvSpPr>
            <p:spPr>
              <a:xfrm>
                <a:off x="7164919" y="473219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37"/>
              <p:cNvSpPr/>
              <p:nvPr/>
            </p:nvSpPr>
            <p:spPr>
              <a:xfrm>
                <a:off x="772612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0" y="0"/>
                    </a:moveTo>
                    <a:lnTo>
                      <a:pt x="9451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37"/>
              <p:cNvSpPr/>
              <p:nvPr/>
            </p:nvSpPr>
            <p:spPr>
              <a:xfrm>
                <a:off x="772612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1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37"/>
              <p:cNvSpPr/>
              <p:nvPr/>
            </p:nvSpPr>
            <p:spPr>
              <a:xfrm>
                <a:off x="830153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0" y="0"/>
                    </a:moveTo>
                    <a:lnTo>
                      <a:pt x="9452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37"/>
              <p:cNvSpPr/>
              <p:nvPr/>
            </p:nvSpPr>
            <p:spPr>
              <a:xfrm>
                <a:off x="830153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37"/>
              <p:cNvSpPr/>
              <p:nvPr/>
            </p:nvSpPr>
            <p:spPr>
              <a:xfrm>
                <a:off x="210904" y="475436"/>
                <a:ext cx="8671819" cy="30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" fill="none" extrusionOk="0">
                    <a:moveTo>
                      <a:pt x="0" y="0"/>
                    </a:moveTo>
                    <a:lnTo>
                      <a:pt x="285538" y="0"/>
                    </a:lnTo>
                  </a:path>
                </a:pathLst>
              </a:custGeom>
              <a:noFill/>
              <a:ln w="6150" cap="flat" cmpd="sng">
                <a:solidFill>
                  <a:srgbClr val="171717"/>
                </a:solidFill>
                <a:prstDash val="solid"/>
                <a:miter lim="125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37"/>
              <p:cNvSpPr/>
              <p:nvPr/>
            </p:nvSpPr>
            <p:spPr>
              <a:xfrm>
                <a:off x="210904" y="155550"/>
                <a:ext cx="494241" cy="639653"/>
              </a:xfrm>
              <a:custGeom>
                <a:avLst/>
                <a:gdLst/>
                <a:ahLst/>
                <a:cxnLst/>
                <a:rect l="l" t="t" r="r" b="b"/>
                <a:pathLst>
                  <a:path w="16274" h="21062" extrusionOk="0">
                    <a:moveTo>
                      <a:pt x="0" y="0"/>
                    </a:moveTo>
                    <a:lnTo>
                      <a:pt x="0" y="21061"/>
                    </a:lnTo>
                    <a:lnTo>
                      <a:pt x="16273" y="21061"/>
                    </a:lnTo>
                    <a:lnTo>
                      <a:pt x="835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37"/>
              <p:cNvSpPr/>
              <p:nvPr/>
            </p:nvSpPr>
            <p:spPr>
              <a:xfrm>
                <a:off x="292507" y="231444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extrusionOk="0">
                    <a:moveTo>
                      <a:pt x="884" y="0"/>
                    </a:moveTo>
                    <a:cubicBezTo>
                      <a:pt x="397" y="0"/>
                      <a:pt x="0" y="398"/>
                      <a:pt x="0" y="883"/>
                    </a:cubicBezTo>
                    <a:cubicBezTo>
                      <a:pt x="0" y="1375"/>
                      <a:pt x="397" y="1766"/>
                      <a:pt x="884" y="1766"/>
                    </a:cubicBezTo>
                    <a:cubicBezTo>
                      <a:pt x="1375" y="1766"/>
                      <a:pt x="1767" y="1375"/>
                      <a:pt x="1767" y="883"/>
                    </a:cubicBezTo>
                    <a:cubicBezTo>
                      <a:pt x="1767" y="398"/>
                      <a:pt x="1375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37"/>
              <p:cNvSpPr/>
              <p:nvPr/>
            </p:nvSpPr>
            <p:spPr>
              <a:xfrm>
                <a:off x="300282" y="664366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extrusionOk="0">
                    <a:moveTo>
                      <a:pt x="884" y="0"/>
                    </a:moveTo>
                    <a:cubicBezTo>
                      <a:pt x="398" y="0"/>
                      <a:pt x="0" y="397"/>
                      <a:pt x="0" y="884"/>
                    </a:cubicBezTo>
                    <a:cubicBezTo>
                      <a:pt x="0" y="1374"/>
                      <a:pt x="398" y="1767"/>
                      <a:pt x="884" y="1767"/>
                    </a:cubicBezTo>
                    <a:cubicBezTo>
                      <a:pt x="1370" y="1767"/>
                      <a:pt x="1767" y="1374"/>
                      <a:pt x="1767" y="884"/>
                    </a:cubicBezTo>
                    <a:cubicBezTo>
                      <a:pt x="1767" y="397"/>
                      <a:pt x="1370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37"/>
              <p:cNvSpPr/>
              <p:nvPr/>
            </p:nvSpPr>
            <p:spPr>
              <a:xfrm>
                <a:off x="494588" y="664366"/>
                <a:ext cx="5369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1767" extrusionOk="0">
                    <a:moveTo>
                      <a:pt x="884" y="0"/>
                    </a:moveTo>
                    <a:cubicBezTo>
                      <a:pt x="398" y="0"/>
                      <a:pt x="1" y="397"/>
                      <a:pt x="1" y="884"/>
                    </a:cubicBezTo>
                    <a:cubicBezTo>
                      <a:pt x="1" y="1374"/>
                      <a:pt x="398" y="1767"/>
                      <a:pt x="884" y="1767"/>
                    </a:cubicBezTo>
                    <a:cubicBezTo>
                      <a:pt x="1371" y="1767"/>
                      <a:pt x="1767" y="1374"/>
                      <a:pt x="1767" y="884"/>
                    </a:cubicBezTo>
                    <a:cubicBezTo>
                      <a:pt x="1767" y="397"/>
                      <a:pt x="1371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60" name="Google Shape;1760;p37"/>
          <p:cNvSpPr txBox="1">
            <a:spLocks noGrp="1"/>
          </p:cNvSpPr>
          <p:nvPr>
            <p:ph type="title"/>
          </p:nvPr>
        </p:nvSpPr>
        <p:spPr>
          <a:xfrm>
            <a:off x="720000" y="103971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i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_ONLY_1_1_1_1_1_1"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2" name="Google Shape;1762;p38"/>
          <p:cNvGrpSpPr/>
          <p:nvPr/>
        </p:nvGrpSpPr>
        <p:grpSpPr>
          <a:xfrm>
            <a:off x="189981" y="211718"/>
            <a:ext cx="8764105" cy="4767632"/>
            <a:chOff x="189981" y="211718"/>
            <a:chExt cx="8764105" cy="4767632"/>
          </a:xfrm>
        </p:grpSpPr>
        <p:sp>
          <p:nvSpPr>
            <p:cNvPr id="1763" name="Google Shape;1763;p38"/>
            <p:cNvSpPr/>
            <p:nvPr/>
          </p:nvSpPr>
          <p:spPr>
            <a:xfrm>
              <a:off x="340500" y="662650"/>
              <a:ext cx="8463000" cy="4316700"/>
            </a:xfrm>
            <a:prstGeom prst="roundRect">
              <a:avLst>
                <a:gd name="adj" fmla="val 263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64" name="Google Shape;1764;p38"/>
            <p:cNvGrpSpPr/>
            <p:nvPr/>
          </p:nvGrpSpPr>
          <p:grpSpPr>
            <a:xfrm>
              <a:off x="189981" y="211718"/>
              <a:ext cx="8764105" cy="646560"/>
              <a:chOff x="210600" y="155425"/>
              <a:chExt cx="8672180" cy="639778"/>
            </a:xfrm>
          </p:grpSpPr>
          <p:sp>
            <p:nvSpPr>
              <p:cNvPr id="1765" name="Google Shape;1765;p38"/>
              <p:cNvSpPr/>
              <p:nvPr/>
            </p:nvSpPr>
            <p:spPr>
              <a:xfrm>
                <a:off x="210904" y="155550"/>
                <a:ext cx="8671819" cy="320404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0550" extrusionOk="0">
                    <a:moveTo>
                      <a:pt x="0" y="0"/>
                    </a:moveTo>
                    <a:lnTo>
                      <a:pt x="0" y="10550"/>
                    </a:lnTo>
                    <a:lnTo>
                      <a:pt x="285538" y="10550"/>
                    </a:lnTo>
                    <a:lnTo>
                      <a:pt x="28553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38"/>
              <p:cNvSpPr/>
              <p:nvPr/>
            </p:nvSpPr>
            <p:spPr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38"/>
              <p:cNvSpPr/>
              <p:nvPr/>
            </p:nvSpPr>
            <p:spPr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38"/>
              <p:cNvSpPr/>
              <p:nvPr/>
            </p:nvSpPr>
            <p:spPr>
              <a:xfrm>
                <a:off x="834001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3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38"/>
              <p:cNvSpPr/>
              <p:nvPr/>
            </p:nvSpPr>
            <p:spPr>
              <a:xfrm>
                <a:off x="256762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4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38"/>
              <p:cNvSpPr/>
              <p:nvPr/>
            </p:nvSpPr>
            <p:spPr>
              <a:xfrm>
                <a:off x="1411209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9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38"/>
              <p:cNvSpPr/>
              <p:nvPr/>
            </p:nvSpPr>
            <p:spPr>
              <a:xfrm>
                <a:off x="198844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38"/>
              <p:cNvSpPr/>
              <p:nvPr/>
            </p:nvSpPr>
            <p:spPr>
              <a:xfrm>
                <a:off x="2565839" y="155550"/>
                <a:ext cx="57772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461" extrusionOk="0">
                    <a:moveTo>
                      <a:pt x="0" y="0"/>
                    </a:moveTo>
                    <a:lnTo>
                      <a:pt x="9447" y="10460"/>
                    </a:lnTo>
                    <a:lnTo>
                      <a:pt x="19023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38"/>
              <p:cNvSpPr/>
              <p:nvPr/>
            </p:nvSpPr>
            <p:spPr>
              <a:xfrm>
                <a:off x="210916" y="473214"/>
                <a:ext cx="8671864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285423" h="10602" extrusionOk="0">
                    <a:moveTo>
                      <a:pt x="0" y="0"/>
                    </a:moveTo>
                    <a:lnTo>
                      <a:pt x="0" y="10601"/>
                    </a:lnTo>
                    <a:lnTo>
                      <a:pt x="285423" y="10601"/>
                    </a:lnTo>
                    <a:lnTo>
                      <a:pt x="28542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38"/>
              <p:cNvSpPr/>
              <p:nvPr/>
            </p:nvSpPr>
            <p:spPr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38"/>
              <p:cNvSpPr/>
              <p:nvPr/>
            </p:nvSpPr>
            <p:spPr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38"/>
              <p:cNvSpPr/>
              <p:nvPr/>
            </p:nvSpPr>
            <p:spPr>
              <a:xfrm>
                <a:off x="834001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38"/>
              <p:cNvSpPr/>
              <p:nvPr/>
            </p:nvSpPr>
            <p:spPr>
              <a:xfrm>
                <a:off x="256762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38"/>
              <p:cNvSpPr/>
              <p:nvPr/>
            </p:nvSpPr>
            <p:spPr>
              <a:xfrm>
                <a:off x="1411209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38"/>
              <p:cNvSpPr/>
              <p:nvPr/>
            </p:nvSpPr>
            <p:spPr>
              <a:xfrm>
                <a:off x="198844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38"/>
              <p:cNvSpPr/>
              <p:nvPr/>
            </p:nvSpPr>
            <p:spPr>
              <a:xfrm>
                <a:off x="2565839" y="473219"/>
                <a:ext cx="57772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602" extrusionOk="0">
                    <a:moveTo>
                      <a:pt x="9447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38"/>
              <p:cNvSpPr/>
              <p:nvPr/>
            </p:nvSpPr>
            <p:spPr>
              <a:xfrm>
                <a:off x="312704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38"/>
              <p:cNvSpPr/>
              <p:nvPr/>
            </p:nvSpPr>
            <p:spPr>
              <a:xfrm>
                <a:off x="312704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38"/>
              <p:cNvSpPr/>
              <p:nvPr/>
            </p:nvSpPr>
            <p:spPr>
              <a:xfrm>
                <a:off x="370567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9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38"/>
              <p:cNvSpPr/>
              <p:nvPr/>
            </p:nvSpPr>
            <p:spPr>
              <a:xfrm>
                <a:off x="370567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38"/>
              <p:cNvSpPr/>
              <p:nvPr/>
            </p:nvSpPr>
            <p:spPr>
              <a:xfrm>
                <a:off x="428798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1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38"/>
              <p:cNvSpPr/>
              <p:nvPr/>
            </p:nvSpPr>
            <p:spPr>
              <a:xfrm>
                <a:off x="4865409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38"/>
              <p:cNvSpPr/>
              <p:nvPr/>
            </p:nvSpPr>
            <p:spPr>
              <a:xfrm>
                <a:off x="428798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10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38"/>
              <p:cNvSpPr/>
              <p:nvPr/>
            </p:nvSpPr>
            <p:spPr>
              <a:xfrm>
                <a:off x="4865409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38"/>
              <p:cNvSpPr/>
              <p:nvPr/>
            </p:nvSpPr>
            <p:spPr>
              <a:xfrm>
                <a:off x="542658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extrusionOk="0">
                    <a:moveTo>
                      <a:pt x="0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38"/>
              <p:cNvSpPr/>
              <p:nvPr/>
            </p:nvSpPr>
            <p:spPr>
              <a:xfrm>
                <a:off x="542658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38"/>
              <p:cNvSpPr/>
              <p:nvPr/>
            </p:nvSpPr>
            <p:spPr>
              <a:xfrm>
                <a:off x="600521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38"/>
              <p:cNvSpPr/>
              <p:nvPr/>
            </p:nvSpPr>
            <p:spPr>
              <a:xfrm>
                <a:off x="600521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38"/>
              <p:cNvSpPr/>
              <p:nvPr/>
            </p:nvSpPr>
            <p:spPr>
              <a:xfrm>
                <a:off x="6587711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38"/>
              <p:cNvSpPr/>
              <p:nvPr/>
            </p:nvSpPr>
            <p:spPr>
              <a:xfrm>
                <a:off x="7164919" y="155550"/>
                <a:ext cx="577880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7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38"/>
              <p:cNvSpPr/>
              <p:nvPr/>
            </p:nvSpPr>
            <p:spPr>
              <a:xfrm>
                <a:off x="6587711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38"/>
              <p:cNvSpPr/>
              <p:nvPr/>
            </p:nvSpPr>
            <p:spPr>
              <a:xfrm>
                <a:off x="7164919" y="473219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38"/>
              <p:cNvSpPr/>
              <p:nvPr/>
            </p:nvSpPr>
            <p:spPr>
              <a:xfrm>
                <a:off x="772612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0" y="0"/>
                    </a:moveTo>
                    <a:lnTo>
                      <a:pt x="9451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38"/>
              <p:cNvSpPr/>
              <p:nvPr/>
            </p:nvSpPr>
            <p:spPr>
              <a:xfrm>
                <a:off x="772612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1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38"/>
              <p:cNvSpPr/>
              <p:nvPr/>
            </p:nvSpPr>
            <p:spPr>
              <a:xfrm>
                <a:off x="830153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0" y="0"/>
                    </a:moveTo>
                    <a:lnTo>
                      <a:pt x="9452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38"/>
              <p:cNvSpPr/>
              <p:nvPr/>
            </p:nvSpPr>
            <p:spPr>
              <a:xfrm>
                <a:off x="830153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38"/>
              <p:cNvSpPr/>
              <p:nvPr/>
            </p:nvSpPr>
            <p:spPr>
              <a:xfrm>
                <a:off x="210904" y="475436"/>
                <a:ext cx="8671819" cy="30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" fill="none" extrusionOk="0">
                    <a:moveTo>
                      <a:pt x="0" y="0"/>
                    </a:moveTo>
                    <a:lnTo>
                      <a:pt x="285538" y="0"/>
                    </a:lnTo>
                  </a:path>
                </a:pathLst>
              </a:custGeom>
              <a:noFill/>
              <a:ln w="6150" cap="flat" cmpd="sng">
                <a:solidFill>
                  <a:srgbClr val="171717"/>
                </a:solidFill>
                <a:prstDash val="solid"/>
                <a:miter lim="125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38"/>
              <p:cNvSpPr/>
              <p:nvPr/>
            </p:nvSpPr>
            <p:spPr>
              <a:xfrm>
                <a:off x="210904" y="155550"/>
                <a:ext cx="494241" cy="639653"/>
              </a:xfrm>
              <a:custGeom>
                <a:avLst/>
                <a:gdLst/>
                <a:ahLst/>
                <a:cxnLst/>
                <a:rect l="l" t="t" r="r" b="b"/>
                <a:pathLst>
                  <a:path w="16274" h="21062" extrusionOk="0">
                    <a:moveTo>
                      <a:pt x="0" y="0"/>
                    </a:moveTo>
                    <a:lnTo>
                      <a:pt x="0" y="21061"/>
                    </a:lnTo>
                    <a:lnTo>
                      <a:pt x="16273" y="21061"/>
                    </a:lnTo>
                    <a:lnTo>
                      <a:pt x="835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38"/>
              <p:cNvSpPr/>
              <p:nvPr/>
            </p:nvSpPr>
            <p:spPr>
              <a:xfrm>
                <a:off x="292507" y="231444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extrusionOk="0">
                    <a:moveTo>
                      <a:pt x="884" y="0"/>
                    </a:moveTo>
                    <a:cubicBezTo>
                      <a:pt x="397" y="0"/>
                      <a:pt x="0" y="398"/>
                      <a:pt x="0" y="883"/>
                    </a:cubicBezTo>
                    <a:cubicBezTo>
                      <a:pt x="0" y="1375"/>
                      <a:pt x="397" y="1766"/>
                      <a:pt x="884" y="1766"/>
                    </a:cubicBezTo>
                    <a:cubicBezTo>
                      <a:pt x="1375" y="1766"/>
                      <a:pt x="1767" y="1375"/>
                      <a:pt x="1767" y="883"/>
                    </a:cubicBezTo>
                    <a:cubicBezTo>
                      <a:pt x="1767" y="398"/>
                      <a:pt x="1375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38"/>
              <p:cNvSpPr/>
              <p:nvPr/>
            </p:nvSpPr>
            <p:spPr>
              <a:xfrm>
                <a:off x="300282" y="664366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extrusionOk="0">
                    <a:moveTo>
                      <a:pt x="884" y="0"/>
                    </a:moveTo>
                    <a:cubicBezTo>
                      <a:pt x="398" y="0"/>
                      <a:pt x="0" y="397"/>
                      <a:pt x="0" y="884"/>
                    </a:cubicBezTo>
                    <a:cubicBezTo>
                      <a:pt x="0" y="1374"/>
                      <a:pt x="398" y="1767"/>
                      <a:pt x="884" y="1767"/>
                    </a:cubicBezTo>
                    <a:cubicBezTo>
                      <a:pt x="1370" y="1767"/>
                      <a:pt x="1767" y="1374"/>
                      <a:pt x="1767" y="884"/>
                    </a:cubicBezTo>
                    <a:cubicBezTo>
                      <a:pt x="1767" y="397"/>
                      <a:pt x="1370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38"/>
              <p:cNvSpPr/>
              <p:nvPr/>
            </p:nvSpPr>
            <p:spPr>
              <a:xfrm>
                <a:off x="494588" y="664366"/>
                <a:ext cx="5369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1767" extrusionOk="0">
                    <a:moveTo>
                      <a:pt x="884" y="0"/>
                    </a:moveTo>
                    <a:cubicBezTo>
                      <a:pt x="398" y="0"/>
                      <a:pt x="1" y="397"/>
                      <a:pt x="1" y="884"/>
                    </a:cubicBezTo>
                    <a:cubicBezTo>
                      <a:pt x="1" y="1374"/>
                      <a:pt x="398" y="1767"/>
                      <a:pt x="884" y="1767"/>
                    </a:cubicBezTo>
                    <a:cubicBezTo>
                      <a:pt x="1371" y="1767"/>
                      <a:pt x="1767" y="1374"/>
                      <a:pt x="1767" y="884"/>
                    </a:cubicBezTo>
                    <a:cubicBezTo>
                      <a:pt x="1767" y="397"/>
                      <a:pt x="1371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06" name="Google Shape;1806;p38"/>
          <p:cNvSpPr txBox="1">
            <a:spLocks noGrp="1"/>
          </p:cNvSpPr>
          <p:nvPr>
            <p:ph type="title"/>
          </p:nvPr>
        </p:nvSpPr>
        <p:spPr>
          <a:xfrm>
            <a:off x="713225" y="1039725"/>
            <a:ext cx="6342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i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2">
    <p:spTree>
      <p:nvGrpSpPr>
        <p:cNvPr id="1" name="Shape 1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8" name="Google Shape;1808;p39"/>
          <p:cNvGrpSpPr/>
          <p:nvPr/>
        </p:nvGrpSpPr>
        <p:grpSpPr>
          <a:xfrm>
            <a:off x="189981" y="211718"/>
            <a:ext cx="8764105" cy="4767632"/>
            <a:chOff x="189981" y="211718"/>
            <a:chExt cx="8764105" cy="4767632"/>
          </a:xfrm>
        </p:grpSpPr>
        <p:sp>
          <p:nvSpPr>
            <p:cNvPr id="1809" name="Google Shape;1809;p39"/>
            <p:cNvSpPr/>
            <p:nvPr/>
          </p:nvSpPr>
          <p:spPr>
            <a:xfrm>
              <a:off x="340500" y="662650"/>
              <a:ext cx="8463000" cy="4316700"/>
            </a:xfrm>
            <a:prstGeom prst="roundRect">
              <a:avLst>
                <a:gd name="adj" fmla="val 263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10" name="Google Shape;1810;p39"/>
            <p:cNvGrpSpPr/>
            <p:nvPr/>
          </p:nvGrpSpPr>
          <p:grpSpPr>
            <a:xfrm>
              <a:off x="189981" y="211718"/>
              <a:ext cx="8764105" cy="646560"/>
              <a:chOff x="210600" y="155425"/>
              <a:chExt cx="8672180" cy="639778"/>
            </a:xfrm>
          </p:grpSpPr>
          <p:sp>
            <p:nvSpPr>
              <p:cNvPr id="1811" name="Google Shape;1811;p39"/>
              <p:cNvSpPr/>
              <p:nvPr/>
            </p:nvSpPr>
            <p:spPr>
              <a:xfrm>
                <a:off x="210904" y="155550"/>
                <a:ext cx="8671819" cy="320404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0550" extrusionOk="0">
                    <a:moveTo>
                      <a:pt x="0" y="0"/>
                    </a:moveTo>
                    <a:lnTo>
                      <a:pt x="0" y="10550"/>
                    </a:lnTo>
                    <a:lnTo>
                      <a:pt x="285538" y="10550"/>
                    </a:lnTo>
                    <a:lnTo>
                      <a:pt x="28553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39"/>
              <p:cNvSpPr/>
              <p:nvPr/>
            </p:nvSpPr>
            <p:spPr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39"/>
              <p:cNvSpPr/>
              <p:nvPr/>
            </p:nvSpPr>
            <p:spPr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39"/>
              <p:cNvSpPr/>
              <p:nvPr/>
            </p:nvSpPr>
            <p:spPr>
              <a:xfrm>
                <a:off x="834001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3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39"/>
              <p:cNvSpPr/>
              <p:nvPr/>
            </p:nvSpPr>
            <p:spPr>
              <a:xfrm>
                <a:off x="256762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4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39"/>
              <p:cNvSpPr/>
              <p:nvPr/>
            </p:nvSpPr>
            <p:spPr>
              <a:xfrm>
                <a:off x="1411209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9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39"/>
              <p:cNvSpPr/>
              <p:nvPr/>
            </p:nvSpPr>
            <p:spPr>
              <a:xfrm>
                <a:off x="198844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39"/>
              <p:cNvSpPr/>
              <p:nvPr/>
            </p:nvSpPr>
            <p:spPr>
              <a:xfrm>
                <a:off x="2565839" y="155550"/>
                <a:ext cx="57772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461" extrusionOk="0">
                    <a:moveTo>
                      <a:pt x="0" y="0"/>
                    </a:moveTo>
                    <a:lnTo>
                      <a:pt x="9447" y="10460"/>
                    </a:lnTo>
                    <a:lnTo>
                      <a:pt x="19023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39"/>
              <p:cNvSpPr/>
              <p:nvPr/>
            </p:nvSpPr>
            <p:spPr>
              <a:xfrm>
                <a:off x="210916" y="473214"/>
                <a:ext cx="8671864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285423" h="10602" extrusionOk="0">
                    <a:moveTo>
                      <a:pt x="0" y="0"/>
                    </a:moveTo>
                    <a:lnTo>
                      <a:pt x="0" y="10601"/>
                    </a:lnTo>
                    <a:lnTo>
                      <a:pt x="285423" y="10601"/>
                    </a:lnTo>
                    <a:lnTo>
                      <a:pt x="28542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39"/>
              <p:cNvSpPr/>
              <p:nvPr/>
            </p:nvSpPr>
            <p:spPr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39"/>
              <p:cNvSpPr/>
              <p:nvPr/>
            </p:nvSpPr>
            <p:spPr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39"/>
              <p:cNvSpPr/>
              <p:nvPr/>
            </p:nvSpPr>
            <p:spPr>
              <a:xfrm>
                <a:off x="834001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39"/>
              <p:cNvSpPr/>
              <p:nvPr/>
            </p:nvSpPr>
            <p:spPr>
              <a:xfrm>
                <a:off x="256762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39"/>
              <p:cNvSpPr/>
              <p:nvPr/>
            </p:nvSpPr>
            <p:spPr>
              <a:xfrm>
                <a:off x="1411209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39"/>
              <p:cNvSpPr/>
              <p:nvPr/>
            </p:nvSpPr>
            <p:spPr>
              <a:xfrm>
                <a:off x="198844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1826;p39"/>
              <p:cNvSpPr/>
              <p:nvPr/>
            </p:nvSpPr>
            <p:spPr>
              <a:xfrm>
                <a:off x="2565839" y="473219"/>
                <a:ext cx="57772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602" extrusionOk="0">
                    <a:moveTo>
                      <a:pt x="9447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1827;p39"/>
              <p:cNvSpPr/>
              <p:nvPr/>
            </p:nvSpPr>
            <p:spPr>
              <a:xfrm>
                <a:off x="312704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39"/>
              <p:cNvSpPr/>
              <p:nvPr/>
            </p:nvSpPr>
            <p:spPr>
              <a:xfrm>
                <a:off x="312704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39"/>
              <p:cNvSpPr/>
              <p:nvPr/>
            </p:nvSpPr>
            <p:spPr>
              <a:xfrm>
                <a:off x="370567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9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39"/>
              <p:cNvSpPr/>
              <p:nvPr/>
            </p:nvSpPr>
            <p:spPr>
              <a:xfrm>
                <a:off x="370567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1831;p39"/>
              <p:cNvSpPr/>
              <p:nvPr/>
            </p:nvSpPr>
            <p:spPr>
              <a:xfrm>
                <a:off x="428798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1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1832;p39"/>
              <p:cNvSpPr/>
              <p:nvPr/>
            </p:nvSpPr>
            <p:spPr>
              <a:xfrm>
                <a:off x="4865409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39"/>
              <p:cNvSpPr/>
              <p:nvPr/>
            </p:nvSpPr>
            <p:spPr>
              <a:xfrm>
                <a:off x="428798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10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39"/>
              <p:cNvSpPr/>
              <p:nvPr/>
            </p:nvSpPr>
            <p:spPr>
              <a:xfrm>
                <a:off x="4865409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39"/>
              <p:cNvSpPr/>
              <p:nvPr/>
            </p:nvSpPr>
            <p:spPr>
              <a:xfrm>
                <a:off x="542658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extrusionOk="0">
                    <a:moveTo>
                      <a:pt x="0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39"/>
              <p:cNvSpPr/>
              <p:nvPr/>
            </p:nvSpPr>
            <p:spPr>
              <a:xfrm>
                <a:off x="542658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39"/>
              <p:cNvSpPr/>
              <p:nvPr/>
            </p:nvSpPr>
            <p:spPr>
              <a:xfrm>
                <a:off x="600521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39"/>
              <p:cNvSpPr/>
              <p:nvPr/>
            </p:nvSpPr>
            <p:spPr>
              <a:xfrm>
                <a:off x="600521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39"/>
              <p:cNvSpPr/>
              <p:nvPr/>
            </p:nvSpPr>
            <p:spPr>
              <a:xfrm>
                <a:off x="6587711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39"/>
              <p:cNvSpPr/>
              <p:nvPr/>
            </p:nvSpPr>
            <p:spPr>
              <a:xfrm>
                <a:off x="7164919" y="155550"/>
                <a:ext cx="577880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7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39"/>
              <p:cNvSpPr/>
              <p:nvPr/>
            </p:nvSpPr>
            <p:spPr>
              <a:xfrm>
                <a:off x="6587711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39"/>
              <p:cNvSpPr/>
              <p:nvPr/>
            </p:nvSpPr>
            <p:spPr>
              <a:xfrm>
                <a:off x="7164919" y="473219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39"/>
              <p:cNvSpPr/>
              <p:nvPr/>
            </p:nvSpPr>
            <p:spPr>
              <a:xfrm>
                <a:off x="772612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0" y="0"/>
                    </a:moveTo>
                    <a:lnTo>
                      <a:pt x="9451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39"/>
              <p:cNvSpPr/>
              <p:nvPr/>
            </p:nvSpPr>
            <p:spPr>
              <a:xfrm>
                <a:off x="772612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1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39"/>
              <p:cNvSpPr/>
              <p:nvPr/>
            </p:nvSpPr>
            <p:spPr>
              <a:xfrm>
                <a:off x="830153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0" y="0"/>
                    </a:moveTo>
                    <a:lnTo>
                      <a:pt x="9452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39"/>
              <p:cNvSpPr/>
              <p:nvPr/>
            </p:nvSpPr>
            <p:spPr>
              <a:xfrm>
                <a:off x="830153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39"/>
              <p:cNvSpPr/>
              <p:nvPr/>
            </p:nvSpPr>
            <p:spPr>
              <a:xfrm>
                <a:off x="210904" y="475436"/>
                <a:ext cx="8671819" cy="30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" fill="none" extrusionOk="0">
                    <a:moveTo>
                      <a:pt x="0" y="0"/>
                    </a:moveTo>
                    <a:lnTo>
                      <a:pt x="285538" y="0"/>
                    </a:lnTo>
                  </a:path>
                </a:pathLst>
              </a:custGeom>
              <a:noFill/>
              <a:ln w="6150" cap="flat" cmpd="sng">
                <a:solidFill>
                  <a:srgbClr val="171717"/>
                </a:solidFill>
                <a:prstDash val="solid"/>
                <a:miter lim="125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39"/>
              <p:cNvSpPr/>
              <p:nvPr/>
            </p:nvSpPr>
            <p:spPr>
              <a:xfrm>
                <a:off x="210904" y="155550"/>
                <a:ext cx="494241" cy="639653"/>
              </a:xfrm>
              <a:custGeom>
                <a:avLst/>
                <a:gdLst/>
                <a:ahLst/>
                <a:cxnLst/>
                <a:rect l="l" t="t" r="r" b="b"/>
                <a:pathLst>
                  <a:path w="16274" h="21062" extrusionOk="0">
                    <a:moveTo>
                      <a:pt x="0" y="0"/>
                    </a:moveTo>
                    <a:lnTo>
                      <a:pt x="0" y="21061"/>
                    </a:lnTo>
                    <a:lnTo>
                      <a:pt x="16273" y="21061"/>
                    </a:lnTo>
                    <a:lnTo>
                      <a:pt x="835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39"/>
              <p:cNvSpPr/>
              <p:nvPr/>
            </p:nvSpPr>
            <p:spPr>
              <a:xfrm>
                <a:off x="292507" y="231444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extrusionOk="0">
                    <a:moveTo>
                      <a:pt x="884" y="0"/>
                    </a:moveTo>
                    <a:cubicBezTo>
                      <a:pt x="397" y="0"/>
                      <a:pt x="0" y="398"/>
                      <a:pt x="0" y="883"/>
                    </a:cubicBezTo>
                    <a:cubicBezTo>
                      <a:pt x="0" y="1375"/>
                      <a:pt x="397" y="1766"/>
                      <a:pt x="884" y="1766"/>
                    </a:cubicBezTo>
                    <a:cubicBezTo>
                      <a:pt x="1375" y="1766"/>
                      <a:pt x="1767" y="1375"/>
                      <a:pt x="1767" y="883"/>
                    </a:cubicBezTo>
                    <a:cubicBezTo>
                      <a:pt x="1767" y="398"/>
                      <a:pt x="1375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39"/>
              <p:cNvSpPr/>
              <p:nvPr/>
            </p:nvSpPr>
            <p:spPr>
              <a:xfrm>
                <a:off x="300282" y="664366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extrusionOk="0">
                    <a:moveTo>
                      <a:pt x="884" y="0"/>
                    </a:moveTo>
                    <a:cubicBezTo>
                      <a:pt x="398" y="0"/>
                      <a:pt x="0" y="397"/>
                      <a:pt x="0" y="884"/>
                    </a:cubicBezTo>
                    <a:cubicBezTo>
                      <a:pt x="0" y="1374"/>
                      <a:pt x="398" y="1767"/>
                      <a:pt x="884" y="1767"/>
                    </a:cubicBezTo>
                    <a:cubicBezTo>
                      <a:pt x="1370" y="1767"/>
                      <a:pt x="1767" y="1374"/>
                      <a:pt x="1767" y="884"/>
                    </a:cubicBezTo>
                    <a:cubicBezTo>
                      <a:pt x="1767" y="397"/>
                      <a:pt x="1370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39"/>
              <p:cNvSpPr/>
              <p:nvPr/>
            </p:nvSpPr>
            <p:spPr>
              <a:xfrm>
                <a:off x="494588" y="664366"/>
                <a:ext cx="5369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1767" extrusionOk="0">
                    <a:moveTo>
                      <a:pt x="884" y="0"/>
                    </a:moveTo>
                    <a:cubicBezTo>
                      <a:pt x="398" y="0"/>
                      <a:pt x="1" y="397"/>
                      <a:pt x="1" y="884"/>
                    </a:cubicBezTo>
                    <a:cubicBezTo>
                      <a:pt x="1" y="1374"/>
                      <a:pt x="398" y="1767"/>
                      <a:pt x="884" y="1767"/>
                    </a:cubicBezTo>
                    <a:cubicBezTo>
                      <a:pt x="1371" y="1767"/>
                      <a:pt x="1767" y="1374"/>
                      <a:pt x="1767" y="884"/>
                    </a:cubicBezTo>
                    <a:cubicBezTo>
                      <a:pt x="1767" y="397"/>
                      <a:pt x="1371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52" name="Google Shape;1852;p39"/>
          <p:cNvSpPr txBox="1">
            <a:spLocks noGrp="1"/>
          </p:cNvSpPr>
          <p:nvPr>
            <p:ph type="title"/>
          </p:nvPr>
        </p:nvSpPr>
        <p:spPr>
          <a:xfrm>
            <a:off x="3832235" y="1989350"/>
            <a:ext cx="4143000" cy="5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53" name="Google Shape;1853;p39"/>
          <p:cNvSpPr txBox="1">
            <a:spLocks noGrp="1"/>
          </p:cNvSpPr>
          <p:nvPr>
            <p:ph type="title" idx="2" hasCustomPrompt="1"/>
          </p:nvPr>
        </p:nvSpPr>
        <p:spPr>
          <a:xfrm>
            <a:off x="2186063" y="1396850"/>
            <a:ext cx="1157100" cy="5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3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54" name="Google Shape;1854;p39"/>
          <p:cNvSpPr txBox="1">
            <a:spLocks noGrp="1"/>
          </p:cNvSpPr>
          <p:nvPr>
            <p:ph type="subTitle" idx="1"/>
          </p:nvPr>
        </p:nvSpPr>
        <p:spPr>
          <a:xfrm>
            <a:off x="3832225" y="2779400"/>
            <a:ext cx="2189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3">
    <p:spTree>
      <p:nvGrpSpPr>
        <p:cNvPr id="1" name="Shape 1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6" name="Google Shape;1856;p40"/>
          <p:cNvGrpSpPr/>
          <p:nvPr/>
        </p:nvGrpSpPr>
        <p:grpSpPr>
          <a:xfrm>
            <a:off x="187918" y="-4997"/>
            <a:ext cx="8768329" cy="4984347"/>
            <a:chOff x="187918" y="-4997"/>
            <a:chExt cx="8768329" cy="4984347"/>
          </a:xfrm>
        </p:grpSpPr>
        <p:sp>
          <p:nvSpPr>
            <p:cNvPr id="1857" name="Google Shape;1857;p40"/>
            <p:cNvSpPr/>
            <p:nvPr/>
          </p:nvSpPr>
          <p:spPr>
            <a:xfrm>
              <a:off x="340500" y="662650"/>
              <a:ext cx="8463000" cy="4316700"/>
            </a:xfrm>
            <a:prstGeom prst="roundRect">
              <a:avLst>
                <a:gd name="adj" fmla="val 263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40"/>
            <p:cNvSpPr/>
            <p:nvPr/>
          </p:nvSpPr>
          <p:spPr>
            <a:xfrm>
              <a:off x="195402" y="207509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40"/>
            <p:cNvSpPr/>
            <p:nvPr/>
          </p:nvSpPr>
          <p:spPr>
            <a:xfrm>
              <a:off x="195402" y="207509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40"/>
            <p:cNvSpPr/>
            <p:nvPr/>
          </p:nvSpPr>
          <p:spPr>
            <a:xfrm>
              <a:off x="195709" y="528466"/>
              <a:ext cx="8754637" cy="325190"/>
            </a:xfrm>
            <a:custGeom>
              <a:avLst/>
              <a:gdLst/>
              <a:ahLst/>
              <a:cxnLst/>
              <a:rect l="l" t="t" r="r" b="b"/>
              <a:pathLst>
                <a:path w="285423" h="10602" extrusionOk="0">
                  <a:moveTo>
                    <a:pt x="0" y="0"/>
                  </a:moveTo>
                  <a:lnTo>
                    <a:pt x="0" y="10601"/>
                  </a:lnTo>
                  <a:lnTo>
                    <a:pt x="285423" y="10601"/>
                  </a:lnTo>
                  <a:lnTo>
                    <a:pt x="28542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40"/>
            <p:cNvSpPr/>
            <p:nvPr/>
          </p:nvSpPr>
          <p:spPr>
            <a:xfrm>
              <a:off x="825017" y="528466"/>
              <a:ext cx="583514" cy="325190"/>
            </a:xfrm>
            <a:custGeom>
              <a:avLst/>
              <a:gdLst/>
              <a:ahLst/>
              <a:cxnLst/>
              <a:rect l="l" t="t" r="r" b="b"/>
              <a:pathLst>
                <a:path w="19024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40"/>
            <p:cNvSpPr/>
            <p:nvPr/>
          </p:nvSpPr>
          <p:spPr>
            <a:xfrm>
              <a:off x="242025" y="528466"/>
              <a:ext cx="583514" cy="325190"/>
            </a:xfrm>
            <a:custGeom>
              <a:avLst/>
              <a:gdLst/>
              <a:ahLst/>
              <a:cxnLst/>
              <a:rect l="l" t="t" r="r" b="b"/>
              <a:pathLst>
                <a:path w="19024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0"/>
            <p:cNvSpPr/>
            <p:nvPr/>
          </p:nvSpPr>
          <p:spPr>
            <a:xfrm>
              <a:off x="1407978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40"/>
            <p:cNvSpPr/>
            <p:nvPr/>
          </p:nvSpPr>
          <p:spPr>
            <a:xfrm>
              <a:off x="1990970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2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40"/>
            <p:cNvSpPr/>
            <p:nvPr/>
          </p:nvSpPr>
          <p:spPr>
            <a:xfrm>
              <a:off x="2574116" y="528466"/>
              <a:ext cx="583483" cy="325190"/>
            </a:xfrm>
            <a:custGeom>
              <a:avLst/>
              <a:gdLst/>
              <a:ahLst/>
              <a:cxnLst/>
              <a:rect l="l" t="t" r="r" b="b"/>
              <a:pathLst>
                <a:path w="19023" h="10602" extrusionOk="0">
                  <a:moveTo>
                    <a:pt x="9447" y="0"/>
                  </a:moveTo>
                  <a:lnTo>
                    <a:pt x="0" y="10601"/>
                  </a:lnTo>
                  <a:lnTo>
                    <a:pt x="9503" y="10601"/>
                  </a:lnTo>
                  <a:lnTo>
                    <a:pt x="190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40"/>
            <p:cNvSpPr/>
            <p:nvPr/>
          </p:nvSpPr>
          <p:spPr>
            <a:xfrm>
              <a:off x="3140913" y="528313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40"/>
            <p:cNvSpPr/>
            <p:nvPr/>
          </p:nvSpPr>
          <p:spPr>
            <a:xfrm>
              <a:off x="3725316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40"/>
            <p:cNvSpPr/>
            <p:nvPr/>
          </p:nvSpPr>
          <p:spPr>
            <a:xfrm>
              <a:off x="4313431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2" y="0"/>
                  </a:moveTo>
                  <a:lnTo>
                    <a:pt x="0" y="10601"/>
                  </a:lnTo>
                  <a:lnTo>
                    <a:pt x="9510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40"/>
            <p:cNvSpPr/>
            <p:nvPr/>
          </p:nvSpPr>
          <p:spPr>
            <a:xfrm>
              <a:off x="4896607" y="528466"/>
              <a:ext cx="583452" cy="325190"/>
            </a:xfrm>
            <a:custGeom>
              <a:avLst/>
              <a:gdLst/>
              <a:ahLst/>
              <a:cxnLst/>
              <a:rect l="l" t="t" r="r" b="b"/>
              <a:pathLst>
                <a:path w="19022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3" y="10601"/>
                  </a:lnTo>
                  <a:lnTo>
                    <a:pt x="1902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40"/>
            <p:cNvSpPr/>
            <p:nvPr/>
          </p:nvSpPr>
          <p:spPr>
            <a:xfrm>
              <a:off x="5463374" y="528313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40"/>
            <p:cNvSpPr/>
            <p:nvPr/>
          </p:nvSpPr>
          <p:spPr>
            <a:xfrm>
              <a:off x="6047777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40"/>
            <p:cNvSpPr/>
            <p:nvPr/>
          </p:nvSpPr>
          <p:spPr>
            <a:xfrm>
              <a:off x="6636075" y="528466"/>
              <a:ext cx="583452" cy="325190"/>
            </a:xfrm>
            <a:custGeom>
              <a:avLst/>
              <a:gdLst/>
              <a:ahLst/>
              <a:cxnLst/>
              <a:rect l="l" t="t" r="r" b="b"/>
              <a:pathLst>
                <a:path w="19022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0"/>
            <p:cNvSpPr/>
            <p:nvPr/>
          </p:nvSpPr>
          <p:spPr>
            <a:xfrm>
              <a:off x="7219037" y="528466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40"/>
            <p:cNvSpPr/>
            <p:nvPr/>
          </p:nvSpPr>
          <p:spPr>
            <a:xfrm>
              <a:off x="7785834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1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75" name="Google Shape;1875;p40"/>
            <p:cNvGrpSpPr/>
            <p:nvPr/>
          </p:nvGrpSpPr>
          <p:grpSpPr>
            <a:xfrm rot="29908">
              <a:off x="190089" y="33114"/>
              <a:ext cx="8763986" cy="537311"/>
              <a:chOff x="190096" y="10"/>
              <a:chExt cx="8763655" cy="537290"/>
            </a:xfrm>
          </p:grpSpPr>
          <p:sp>
            <p:nvSpPr>
              <p:cNvPr id="1876" name="Google Shape;1876;p40"/>
              <p:cNvSpPr/>
              <p:nvPr/>
            </p:nvSpPr>
            <p:spPr>
              <a:xfrm>
                <a:off x="190096" y="10"/>
                <a:ext cx="8763655" cy="537290"/>
              </a:xfrm>
              <a:custGeom>
                <a:avLst/>
                <a:gdLst/>
                <a:ahLst/>
                <a:cxnLst/>
                <a:rect l="l" t="t" r="r" b="b"/>
                <a:pathLst>
                  <a:path w="285717" h="17517" extrusionOk="0">
                    <a:moveTo>
                      <a:pt x="285455" y="1"/>
                    </a:moveTo>
                    <a:lnTo>
                      <a:pt x="0" y="6974"/>
                    </a:lnTo>
                    <a:lnTo>
                      <a:pt x="262" y="17517"/>
                    </a:lnTo>
                    <a:lnTo>
                      <a:pt x="285716" y="10544"/>
                    </a:lnTo>
                    <a:lnTo>
                      <a:pt x="2854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7" name="Google Shape;1877;p40"/>
              <p:cNvSpPr/>
              <p:nvPr/>
            </p:nvSpPr>
            <p:spPr>
              <a:xfrm>
                <a:off x="819250" y="191467"/>
                <a:ext cx="591335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9" h="10455" extrusionOk="0">
                    <a:moveTo>
                      <a:pt x="9503" y="0"/>
                    </a:moveTo>
                    <a:lnTo>
                      <a:pt x="0" y="230"/>
                    </a:lnTo>
                    <a:lnTo>
                      <a:pt x="9703" y="10454"/>
                    </a:lnTo>
                    <a:lnTo>
                      <a:pt x="19279" y="1022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8" name="Google Shape;1878;p40"/>
              <p:cNvSpPr/>
              <p:nvPr/>
            </p:nvSpPr>
            <p:spPr>
              <a:xfrm>
                <a:off x="236411" y="205730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extrusionOk="0">
                    <a:moveTo>
                      <a:pt x="9504" y="1"/>
                    </a:moveTo>
                    <a:lnTo>
                      <a:pt x="1" y="230"/>
                    </a:lnTo>
                    <a:lnTo>
                      <a:pt x="9703" y="10455"/>
                    </a:lnTo>
                    <a:lnTo>
                      <a:pt x="19279" y="10220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9" name="Google Shape;1879;p40"/>
              <p:cNvSpPr/>
              <p:nvPr/>
            </p:nvSpPr>
            <p:spPr>
              <a:xfrm>
                <a:off x="1402212" y="177174"/>
                <a:ext cx="59121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55" extrusionOk="0">
                    <a:moveTo>
                      <a:pt x="9499" y="1"/>
                    </a:moveTo>
                    <a:lnTo>
                      <a:pt x="1" y="230"/>
                    </a:lnTo>
                    <a:lnTo>
                      <a:pt x="9697" y="10455"/>
                    </a:lnTo>
                    <a:lnTo>
                      <a:pt x="19274" y="10225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0" name="Google Shape;1880;p40"/>
              <p:cNvSpPr/>
              <p:nvPr/>
            </p:nvSpPr>
            <p:spPr>
              <a:xfrm>
                <a:off x="1985051" y="162911"/>
                <a:ext cx="591212" cy="320865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61" extrusionOk="0">
                    <a:moveTo>
                      <a:pt x="9499" y="0"/>
                    </a:moveTo>
                    <a:lnTo>
                      <a:pt x="0" y="236"/>
                    </a:lnTo>
                    <a:lnTo>
                      <a:pt x="9697" y="10461"/>
                    </a:lnTo>
                    <a:lnTo>
                      <a:pt x="19274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1" name="Google Shape;1881;p40"/>
              <p:cNvSpPr/>
              <p:nvPr/>
            </p:nvSpPr>
            <p:spPr>
              <a:xfrm>
                <a:off x="2567859" y="148618"/>
                <a:ext cx="591182" cy="320896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62" extrusionOk="0">
                    <a:moveTo>
                      <a:pt x="9499" y="1"/>
                    </a:moveTo>
                    <a:lnTo>
                      <a:pt x="1" y="237"/>
                    </a:lnTo>
                    <a:lnTo>
                      <a:pt x="9702" y="10461"/>
                    </a:lnTo>
                    <a:lnTo>
                      <a:pt x="19273" y="10225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2" name="Google Shape;1882;p40"/>
              <p:cNvSpPr/>
              <p:nvPr/>
            </p:nvSpPr>
            <p:spPr>
              <a:xfrm>
                <a:off x="3134503" y="134846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extrusionOk="0">
                    <a:moveTo>
                      <a:pt x="9504" y="1"/>
                    </a:moveTo>
                    <a:lnTo>
                      <a:pt x="0" y="230"/>
                    </a:lnTo>
                    <a:lnTo>
                      <a:pt x="9702" y="10455"/>
                    </a:lnTo>
                    <a:lnTo>
                      <a:pt x="19279" y="10220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3" name="Google Shape;1883;p40"/>
              <p:cNvSpPr/>
              <p:nvPr/>
            </p:nvSpPr>
            <p:spPr>
              <a:xfrm>
                <a:off x="3718752" y="120583"/>
                <a:ext cx="591366" cy="320712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6" extrusionOk="0">
                    <a:moveTo>
                      <a:pt x="9504" y="0"/>
                    </a:moveTo>
                    <a:lnTo>
                      <a:pt x="0" y="231"/>
                    </a:lnTo>
                    <a:lnTo>
                      <a:pt x="9703" y="10456"/>
                    </a:lnTo>
                    <a:lnTo>
                      <a:pt x="19279" y="1022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4" name="Google Shape;1884;p40"/>
              <p:cNvSpPr/>
              <p:nvPr/>
            </p:nvSpPr>
            <p:spPr>
              <a:xfrm>
                <a:off x="4306867" y="106290"/>
                <a:ext cx="591182" cy="320742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7" extrusionOk="0">
                    <a:moveTo>
                      <a:pt x="9498" y="1"/>
                    </a:moveTo>
                    <a:lnTo>
                      <a:pt x="1" y="232"/>
                    </a:lnTo>
                    <a:lnTo>
                      <a:pt x="9697" y="10456"/>
                    </a:lnTo>
                    <a:lnTo>
                      <a:pt x="19273" y="10220"/>
                    </a:lnTo>
                    <a:lnTo>
                      <a:pt x="949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40"/>
              <p:cNvSpPr/>
              <p:nvPr/>
            </p:nvSpPr>
            <p:spPr>
              <a:xfrm>
                <a:off x="4889675" y="92058"/>
                <a:ext cx="59121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55" extrusionOk="0">
                    <a:moveTo>
                      <a:pt x="9499" y="1"/>
                    </a:moveTo>
                    <a:lnTo>
                      <a:pt x="0" y="230"/>
                    </a:lnTo>
                    <a:lnTo>
                      <a:pt x="9698" y="10455"/>
                    </a:lnTo>
                    <a:lnTo>
                      <a:pt x="19274" y="10219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6" name="Google Shape;1886;p40"/>
              <p:cNvSpPr/>
              <p:nvPr/>
            </p:nvSpPr>
            <p:spPr>
              <a:xfrm>
                <a:off x="5456288" y="78102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extrusionOk="0">
                    <a:moveTo>
                      <a:pt x="9504" y="0"/>
                    </a:moveTo>
                    <a:lnTo>
                      <a:pt x="1" y="230"/>
                    </a:lnTo>
                    <a:lnTo>
                      <a:pt x="9703" y="10454"/>
                    </a:lnTo>
                    <a:lnTo>
                      <a:pt x="19279" y="1022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7" name="Google Shape;1887;p40"/>
              <p:cNvSpPr/>
              <p:nvPr/>
            </p:nvSpPr>
            <p:spPr>
              <a:xfrm>
                <a:off x="6040569" y="63809"/>
                <a:ext cx="591182" cy="320742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7" extrusionOk="0">
                    <a:moveTo>
                      <a:pt x="9504" y="1"/>
                    </a:moveTo>
                    <a:lnTo>
                      <a:pt x="1" y="232"/>
                    </a:lnTo>
                    <a:lnTo>
                      <a:pt x="9702" y="10456"/>
                    </a:lnTo>
                    <a:lnTo>
                      <a:pt x="19273" y="10225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" name="Google Shape;1888;p40"/>
              <p:cNvSpPr/>
              <p:nvPr/>
            </p:nvSpPr>
            <p:spPr>
              <a:xfrm>
                <a:off x="6628530" y="49546"/>
                <a:ext cx="591366" cy="320712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6" extrusionOk="0">
                    <a:moveTo>
                      <a:pt x="9504" y="0"/>
                    </a:moveTo>
                    <a:lnTo>
                      <a:pt x="0" y="231"/>
                    </a:lnTo>
                    <a:lnTo>
                      <a:pt x="9702" y="10456"/>
                    </a:lnTo>
                    <a:lnTo>
                      <a:pt x="19279" y="1022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" name="Google Shape;1889;p40"/>
              <p:cNvSpPr/>
              <p:nvPr/>
            </p:nvSpPr>
            <p:spPr>
              <a:xfrm>
                <a:off x="7211491" y="35314"/>
                <a:ext cx="59118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5" extrusionOk="0">
                    <a:moveTo>
                      <a:pt x="9499" y="0"/>
                    </a:moveTo>
                    <a:lnTo>
                      <a:pt x="1" y="230"/>
                    </a:lnTo>
                    <a:lnTo>
                      <a:pt x="9697" y="10454"/>
                    </a:lnTo>
                    <a:lnTo>
                      <a:pt x="19273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" name="Google Shape;1890;p40"/>
              <p:cNvSpPr/>
              <p:nvPr/>
            </p:nvSpPr>
            <p:spPr>
              <a:xfrm>
                <a:off x="7778135" y="21327"/>
                <a:ext cx="591151" cy="320896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0462" extrusionOk="0">
                    <a:moveTo>
                      <a:pt x="9504" y="1"/>
                    </a:moveTo>
                    <a:lnTo>
                      <a:pt x="0" y="237"/>
                    </a:lnTo>
                    <a:lnTo>
                      <a:pt x="9702" y="10461"/>
                    </a:lnTo>
                    <a:lnTo>
                      <a:pt x="19273" y="10225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1" name="Google Shape;1891;p40"/>
              <p:cNvSpPr/>
              <p:nvPr/>
            </p:nvSpPr>
            <p:spPr>
              <a:xfrm>
                <a:off x="8362385" y="7064"/>
                <a:ext cx="591212" cy="320865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61" extrusionOk="0">
                    <a:moveTo>
                      <a:pt x="9499" y="0"/>
                    </a:moveTo>
                    <a:lnTo>
                      <a:pt x="0" y="236"/>
                    </a:lnTo>
                    <a:lnTo>
                      <a:pt x="9703" y="10461"/>
                    </a:lnTo>
                    <a:lnTo>
                      <a:pt x="19274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92" name="Google Shape;1892;p40"/>
            <p:cNvSpPr/>
            <p:nvPr/>
          </p:nvSpPr>
          <p:spPr>
            <a:xfrm>
              <a:off x="8370237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2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40"/>
            <p:cNvSpPr/>
            <p:nvPr/>
          </p:nvSpPr>
          <p:spPr>
            <a:xfrm>
              <a:off x="195709" y="530736"/>
              <a:ext cx="8758195" cy="31"/>
            </a:xfrm>
            <a:custGeom>
              <a:avLst/>
              <a:gdLst/>
              <a:ahLst/>
              <a:cxnLst/>
              <a:rect l="l" t="t" r="r" b="b"/>
              <a:pathLst>
                <a:path w="285539" h="1" fill="none" extrusionOk="0">
                  <a:moveTo>
                    <a:pt x="0" y="0"/>
                  </a:moveTo>
                  <a:lnTo>
                    <a:pt x="285538" y="0"/>
                  </a:lnTo>
                </a:path>
              </a:pathLst>
            </a:custGeom>
            <a:noFill/>
            <a:ln w="6150" cap="flat" cmpd="sng">
              <a:solidFill>
                <a:srgbClr val="171717"/>
              </a:solidFill>
              <a:prstDash val="solid"/>
              <a:miter lim="12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40"/>
            <p:cNvSpPr/>
            <p:nvPr/>
          </p:nvSpPr>
          <p:spPr>
            <a:xfrm>
              <a:off x="195709" y="207663"/>
              <a:ext cx="499164" cy="645994"/>
            </a:xfrm>
            <a:custGeom>
              <a:avLst/>
              <a:gdLst/>
              <a:ahLst/>
              <a:cxnLst/>
              <a:rect l="l" t="t" r="r" b="b"/>
              <a:pathLst>
                <a:path w="16274" h="21061" extrusionOk="0">
                  <a:moveTo>
                    <a:pt x="0" y="0"/>
                  </a:moveTo>
                  <a:lnTo>
                    <a:pt x="0" y="21060"/>
                  </a:lnTo>
                  <a:lnTo>
                    <a:pt x="16273" y="21060"/>
                  </a:lnTo>
                  <a:lnTo>
                    <a:pt x="835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40"/>
            <p:cNvSpPr/>
            <p:nvPr/>
          </p:nvSpPr>
          <p:spPr>
            <a:xfrm>
              <a:off x="278126" y="284282"/>
              <a:ext cx="54198" cy="54229"/>
            </a:xfrm>
            <a:custGeom>
              <a:avLst/>
              <a:gdLst/>
              <a:ahLst/>
              <a:cxnLst/>
              <a:rect l="l" t="t" r="r" b="b"/>
              <a:pathLst>
                <a:path w="1767" h="1768" extrusionOk="0">
                  <a:moveTo>
                    <a:pt x="884" y="0"/>
                  </a:moveTo>
                  <a:cubicBezTo>
                    <a:pt x="397" y="0"/>
                    <a:pt x="0" y="398"/>
                    <a:pt x="0" y="885"/>
                  </a:cubicBezTo>
                  <a:cubicBezTo>
                    <a:pt x="0" y="1375"/>
                    <a:pt x="397" y="1768"/>
                    <a:pt x="884" y="1768"/>
                  </a:cubicBezTo>
                  <a:cubicBezTo>
                    <a:pt x="1375" y="1768"/>
                    <a:pt x="1767" y="1375"/>
                    <a:pt x="1767" y="885"/>
                  </a:cubicBezTo>
                  <a:cubicBezTo>
                    <a:pt x="1767" y="398"/>
                    <a:pt x="1375" y="0"/>
                    <a:pt x="884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40"/>
            <p:cNvSpPr/>
            <p:nvPr/>
          </p:nvSpPr>
          <p:spPr>
            <a:xfrm>
              <a:off x="285978" y="721519"/>
              <a:ext cx="54198" cy="54198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98" y="1"/>
                    <a:pt x="0" y="398"/>
                    <a:pt x="0" y="884"/>
                  </a:cubicBezTo>
                  <a:cubicBezTo>
                    <a:pt x="0" y="1376"/>
                    <a:pt x="398" y="1767"/>
                    <a:pt x="884" y="1767"/>
                  </a:cubicBezTo>
                  <a:cubicBezTo>
                    <a:pt x="1370" y="1767"/>
                    <a:pt x="1767" y="1376"/>
                    <a:pt x="1767" y="884"/>
                  </a:cubicBezTo>
                  <a:cubicBezTo>
                    <a:pt x="1767" y="398"/>
                    <a:pt x="1370" y="1"/>
                    <a:pt x="88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40"/>
            <p:cNvSpPr/>
            <p:nvPr/>
          </p:nvSpPr>
          <p:spPr>
            <a:xfrm>
              <a:off x="482221" y="721519"/>
              <a:ext cx="54229" cy="54198"/>
            </a:xfrm>
            <a:custGeom>
              <a:avLst/>
              <a:gdLst/>
              <a:ahLst/>
              <a:cxnLst/>
              <a:rect l="l" t="t" r="r" b="b"/>
              <a:pathLst>
                <a:path w="1768" h="1767" extrusionOk="0">
                  <a:moveTo>
                    <a:pt x="884" y="1"/>
                  </a:moveTo>
                  <a:cubicBezTo>
                    <a:pt x="398" y="1"/>
                    <a:pt x="1" y="398"/>
                    <a:pt x="1" y="884"/>
                  </a:cubicBezTo>
                  <a:cubicBezTo>
                    <a:pt x="1" y="1376"/>
                    <a:pt x="398" y="1767"/>
                    <a:pt x="884" y="1767"/>
                  </a:cubicBezTo>
                  <a:cubicBezTo>
                    <a:pt x="1371" y="1767"/>
                    <a:pt x="1767" y="1376"/>
                    <a:pt x="1767" y="884"/>
                  </a:cubicBezTo>
                  <a:cubicBezTo>
                    <a:pt x="1767" y="398"/>
                    <a:pt x="1371" y="1"/>
                    <a:pt x="88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0"/>
            <p:cNvSpPr/>
            <p:nvPr/>
          </p:nvSpPr>
          <p:spPr>
            <a:xfrm>
              <a:off x="195402" y="852675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0"/>
            <p:cNvSpPr/>
            <p:nvPr/>
          </p:nvSpPr>
          <p:spPr>
            <a:xfrm>
              <a:off x="195402" y="852675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0" name="Google Shape;1900;p40"/>
          <p:cNvSpPr txBox="1">
            <a:spLocks noGrp="1"/>
          </p:cNvSpPr>
          <p:nvPr>
            <p:ph type="title"/>
          </p:nvPr>
        </p:nvSpPr>
        <p:spPr>
          <a:xfrm>
            <a:off x="2134875" y="2246250"/>
            <a:ext cx="3856800" cy="5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01" name="Google Shape;1901;p40"/>
          <p:cNvSpPr txBox="1">
            <a:spLocks noGrp="1"/>
          </p:cNvSpPr>
          <p:nvPr>
            <p:ph type="title" idx="2" hasCustomPrompt="1"/>
          </p:nvPr>
        </p:nvSpPr>
        <p:spPr>
          <a:xfrm>
            <a:off x="2134879" y="1207900"/>
            <a:ext cx="1157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02" name="Google Shape;1902;p40"/>
          <p:cNvSpPr txBox="1">
            <a:spLocks noGrp="1"/>
          </p:cNvSpPr>
          <p:nvPr>
            <p:ph type="subTitle" idx="1"/>
          </p:nvPr>
        </p:nvSpPr>
        <p:spPr>
          <a:xfrm>
            <a:off x="2134879" y="2988150"/>
            <a:ext cx="2223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5"/>
          <p:cNvGrpSpPr/>
          <p:nvPr/>
        </p:nvGrpSpPr>
        <p:grpSpPr>
          <a:xfrm>
            <a:off x="189981" y="211718"/>
            <a:ext cx="8764105" cy="4767632"/>
            <a:chOff x="189981" y="211718"/>
            <a:chExt cx="8764105" cy="4767632"/>
          </a:xfrm>
        </p:grpSpPr>
        <p:sp>
          <p:nvSpPr>
            <p:cNvPr id="152" name="Google Shape;152;p5"/>
            <p:cNvSpPr/>
            <p:nvPr/>
          </p:nvSpPr>
          <p:spPr>
            <a:xfrm>
              <a:off x="340500" y="662650"/>
              <a:ext cx="8463000" cy="4316700"/>
            </a:xfrm>
            <a:prstGeom prst="roundRect">
              <a:avLst>
                <a:gd name="adj" fmla="val 263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" name="Google Shape;153;p5"/>
            <p:cNvGrpSpPr/>
            <p:nvPr/>
          </p:nvGrpSpPr>
          <p:grpSpPr>
            <a:xfrm>
              <a:off x="189981" y="211718"/>
              <a:ext cx="8764105" cy="646560"/>
              <a:chOff x="210600" y="155425"/>
              <a:chExt cx="8672180" cy="639778"/>
            </a:xfrm>
          </p:grpSpPr>
          <p:sp>
            <p:nvSpPr>
              <p:cNvPr id="154" name="Google Shape;154;p5"/>
              <p:cNvSpPr/>
              <p:nvPr/>
            </p:nvSpPr>
            <p:spPr>
              <a:xfrm>
                <a:off x="210904" y="155550"/>
                <a:ext cx="8671819" cy="320404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0550" extrusionOk="0">
                    <a:moveTo>
                      <a:pt x="0" y="0"/>
                    </a:moveTo>
                    <a:lnTo>
                      <a:pt x="0" y="10550"/>
                    </a:lnTo>
                    <a:lnTo>
                      <a:pt x="285538" y="10550"/>
                    </a:lnTo>
                    <a:lnTo>
                      <a:pt x="28553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5"/>
              <p:cNvSpPr/>
              <p:nvPr/>
            </p:nvSpPr>
            <p:spPr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5"/>
              <p:cNvSpPr/>
              <p:nvPr/>
            </p:nvSpPr>
            <p:spPr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5"/>
              <p:cNvSpPr/>
              <p:nvPr/>
            </p:nvSpPr>
            <p:spPr>
              <a:xfrm>
                <a:off x="834001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3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5"/>
              <p:cNvSpPr/>
              <p:nvPr/>
            </p:nvSpPr>
            <p:spPr>
              <a:xfrm>
                <a:off x="256762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4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5"/>
              <p:cNvSpPr/>
              <p:nvPr/>
            </p:nvSpPr>
            <p:spPr>
              <a:xfrm>
                <a:off x="1411209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9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5"/>
              <p:cNvSpPr/>
              <p:nvPr/>
            </p:nvSpPr>
            <p:spPr>
              <a:xfrm>
                <a:off x="198844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5"/>
              <p:cNvSpPr/>
              <p:nvPr/>
            </p:nvSpPr>
            <p:spPr>
              <a:xfrm>
                <a:off x="2565839" y="155550"/>
                <a:ext cx="57772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461" extrusionOk="0">
                    <a:moveTo>
                      <a:pt x="0" y="0"/>
                    </a:moveTo>
                    <a:lnTo>
                      <a:pt x="9447" y="10460"/>
                    </a:lnTo>
                    <a:lnTo>
                      <a:pt x="19023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5"/>
              <p:cNvSpPr/>
              <p:nvPr/>
            </p:nvSpPr>
            <p:spPr>
              <a:xfrm>
                <a:off x="210916" y="473214"/>
                <a:ext cx="8671864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285423" h="10602" extrusionOk="0">
                    <a:moveTo>
                      <a:pt x="0" y="0"/>
                    </a:moveTo>
                    <a:lnTo>
                      <a:pt x="0" y="10601"/>
                    </a:lnTo>
                    <a:lnTo>
                      <a:pt x="285423" y="10601"/>
                    </a:lnTo>
                    <a:lnTo>
                      <a:pt x="28542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5"/>
              <p:cNvSpPr/>
              <p:nvPr/>
            </p:nvSpPr>
            <p:spPr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5"/>
              <p:cNvSpPr/>
              <p:nvPr/>
            </p:nvSpPr>
            <p:spPr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5"/>
              <p:cNvSpPr/>
              <p:nvPr/>
            </p:nvSpPr>
            <p:spPr>
              <a:xfrm>
                <a:off x="834001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5"/>
              <p:cNvSpPr/>
              <p:nvPr/>
            </p:nvSpPr>
            <p:spPr>
              <a:xfrm>
                <a:off x="256762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5"/>
              <p:cNvSpPr/>
              <p:nvPr/>
            </p:nvSpPr>
            <p:spPr>
              <a:xfrm>
                <a:off x="1411209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5"/>
              <p:cNvSpPr/>
              <p:nvPr/>
            </p:nvSpPr>
            <p:spPr>
              <a:xfrm>
                <a:off x="198844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5"/>
              <p:cNvSpPr/>
              <p:nvPr/>
            </p:nvSpPr>
            <p:spPr>
              <a:xfrm>
                <a:off x="2565839" y="473219"/>
                <a:ext cx="57772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602" extrusionOk="0">
                    <a:moveTo>
                      <a:pt x="9447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5"/>
              <p:cNvSpPr/>
              <p:nvPr/>
            </p:nvSpPr>
            <p:spPr>
              <a:xfrm>
                <a:off x="312704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312704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5"/>
              <p:cNvSpPr/>
              <p:nvPr/>
            </p:nvSpPr>
            <p:spPr>
              <a:xfrm>
                <a:off x="370567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9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5"/>
              <p:cNvSpPr/>
              <p:nvPr/>
            </p:nvSpPr>
            <p:spPr>
              <a:xfrm>
                <a:off x="370567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5"/>
              <p:cNvSpPr/>
              <p:nvPr/>
            </p:nvSpPr>
            <p:spPr>
              <a:xfrm>
                <a:off x="428798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1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5"/>
              <p:cNvSpPr/>
              <p:nvPr/>
            </p:nvSpPr>
            <p:spPr>
              <a:xfrm>
                <a:off x="4865409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5"/>
              <p:cNvSpPr/>
              <p:nvPr/>
            </p:nvSpPr>
            <p:spPr>
              <a:xfrm>
                <a:off x="428798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10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5"/>
              <p:cNvSpPr/>
              <p:nvPr/>
            </p:nvSpPr>
            <p:spPr>
              <a:xfrm>
                <a:off x="4865409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5"/>
              <p:cNvSpPr/>
              <p:nvPr/>
            </p:nvSpPr>
            <p:spPr>
              <a:xfrm>
                <a:off x="542658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extrusionOk="0">
                    <a:moveTo>
                      <a:pt x="0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5"/>
              <p:cNvSpPr/>
              <p:nvPr/>
            </p:nvSpPr>
            <p:spPr>
              <a:xfrm>
                <a:off x="542658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5"/>
              <p:cNvSpPr/>
              <p:nvPr/>
            </p:nvSpPr>
            <p:spPr>
              <a:xfrm>
                <a:off x="600521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5"/>
              <p:cNvSpPr/>
              <p:nvPr/>
            </p:nvSpPr>
            <p:spPr>
              <a:xfrm>
                <a:off x="600521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5"/>
              <p:cNvSpPr/>
              <p:nvPr/>
            </p:nvSpPr>
            <p:spPr>
              <a:xfrm>
                <a:off x="6587711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5"/>
              <p:cNvSpPr/>
              <p:nvPr/>
            </p:nvSpPr>
            <p:spPr>
              <a:xfrm>
                <a:off x="7164919" y="155550"/>
                <a:ext cx="577880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7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6587711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164919" y="473219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5"/>
              <p:cNvSpPr/>
              <p:nvPr/>
            </p:nvSpPr>
            <p:spPr>
              <a:xfrm>
                <a:off x="772612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0" y="0"/>
                    </a:moveTo>
                    <a:lnTo>
                      <a:pt x="9451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772612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1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30153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0" y="0"/>
                    </a:moveTo>
                    <a:lnTo>
                      <a:pt x="9452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30153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210904" y="475436"/>
                <a:ext cx="8671819" cy="30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" fill="none" extrusionOk="0">
                    <a:moveTo>
                      <a:pt x="0" y="0"/>
                    </a:moveTo>
                    <a:lnTo>
                      <a:pt x="285538" y="0"/>
                    </a:lnTo>
                  </a:path>
                </a:pathLst>
              </a:custGeom>
              <a:noFill/>
              <a:ln w="6150" cap="flat" cmpd="sng">
                <a:solidFill>
                  <a:srgbClr val="171717"/>
                </a:solidFill>
                <a:prstDash val="solid"/>
                <a:miter lim="125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210904" y="155550"/>
                <a:ext cx="494241" cy="639653"/>
              </a:xfrm>
              <a:custGeom>
                <a:avLst/>
                <a:gdLst/>
                <a:ahLst/>
                <a:cxnLst/>
                <a:rect l="l" t="t" r="r" b="b"/>
                <a:pathLst>
                  <a:path w="16274" h="21062" extrusionOk="0">
                    <a:moveTo>
                      <a:pt x="0" y="0"/>
                    </a:moveTo>
                    <a:lnTo>
                      <a:pt x="0" y="21061"/>
                    </a:lnTo>
                    <a:lnTo>
                      <a:pt x="16273" y="21061"/>
                    </a:lnTo>
                    <a:lnTo>
                      <a:pt x="835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5"/>
              <p:cNvSpPr/>
              <p:nvPr/>
            </p:nvSpPr>
            <p:spPr>
              <a:xfrm>
                <a:off x="292507" y="231444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extrusionOk="0">
                    <a:moveTo>
                      <a:pt x="884" y="0"/>
                    </a:moveTo>
                    <a:cubicBezTo>
                      <a:pt x="397" y="0"/>
                      <a:pt x="0" y="398"/>
                      <a:pt x="0" y="883"/>
                    </a:cubicBezTo>
                    <a:cubicBezTo>
                      <a:pt x="0" y="1375"/>
                      <a:pt x="397" y="1766"/>
                      <a:pt x="884" y="1766"/>
                    </a:cubicBezTo>
                    <a:cubicBezTo>
                      <a:pt x="1375" y="1766"/>
                      <a:pt x="1767" y="1375"/>
                      <a:pt x="1767" y="883"/>
                    </a:cubicBezTo>
                    <a:cubicBezTo>
                      <a:pt x="1767" y="398"/>
                      <a:pt x="1375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5"/>
              <p:cNvSpPr/>
              <p:nvPr/>
            </p:nvSpPr>
            <p:spPr>
              <a:xfrm>
                <a:off x="300282" y="664366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extrusionOk="0">
                    <a:moveTo>
                      <a:pt x="884" y="0"/>
                    </a:moveTo>
                    <a:cubicBezTo>
                      <a:pt x="398" y="0"/>
                      <a:pt x="0" y="397"/>
                      <a:pt x="0" y="884"/>
                    </a:cubicBezTo>
                    <a:cubicBezTo>
                      <a:pt x="0" y="1374"/>
                      <a:pt x="398" y="1767"/>
                      <a:pt x="884" y="1767"/>
                    </a:cubicBezTo>
                    <a:cubicBezTo>
                      <a:pt x="1370" y="1767"/>
                      <a:pt x="1767" y="1374"/>
                      <a:pt x="1767" y="884"/>
                    </a:cubicBezTo>
                    <a:cubicBezTo>
                      <a:pt x="1767" y="397"/>
                      <a:pt x="1370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494588" y="664366"/>
                <a:ext cx="5369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1767" extrusionOk="0">
                    <a:moveTo>
                      <a:pt x="884" y="0"/>
                    </a:moveTo>
                    <a:cubicBezTo>
                      <a:pt x="398" y="0"/>
                      <a:pt x="1" y="397"/>
                      <a:pt x="1" y="884"/>
                    </a:cubicBezTo>
                    <a:cubicBezTo>
                      <a:pt x="1" y="1374"/>
                      <a:pt x="398" y="1767"/>
                      <a:pt x="884" y="1767"/>
                    </a:cubicBezTo>
                    <a:cubicBezTo>
                      <a:pt x="1371" y="1767"/>
                      <a:pt x="1767" y="1374"/>
                      <a:pt x="1767" y="884"/>
                    </a:cubicBezTo>
                    <a:cubicBezTo>
                      <a:pt x="1767" y="397"/>
                      <a:pt x="1371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5" name="Google Shape;195;p5"/>
          <p:cNvSpPr txBox="1">
            <a:spLocks noGrp="1"/>
          </p:cNvSpPr>
          <p:nvPr>
            <p:ph type="subTitle" idx="1"/>
          </p:nvPr>
        </p:nvSpPr>
        <p:spPr>
          <a:xfrm>
            <a:off x="2134375" y="2216550"/>
            <a:ext cx="6000600" cy="2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1800"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6" name="Google Shape;196;p5"/>
          <p:cNvSpPr txBox="1">
            <a:spLocks noGrp="1"/>
          </p:cNvSpPr>
          <p:nvPr>
            <p:ph type="subTitle" idx="2"/>
          </p:nvPr>
        </p:nvSpPr>
        <p:spPr>
          <a:xfrm>
            <a:off x="2134375" y="3225825"/>
            <a:ext cx="6000600" cy="36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1800"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7" name="Google Shape;197;p5"/>
          <p:cNvSpPr txBox="1">
            <a:spLocks noGrp="1"/>
          </p:cNvSpPr>
          <p:nvPr>
            <p:ph type="subTitle" idx="3"/>
          </p:nvPr>
        </p:nvSpPr>
        <p:spPr>
          <a:xfrm>
            <a:off x="2134375" y="2482887"/>
            <a:ext cx="6000600" cy="55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5"/>
          <p:cNvSpPr txBox="1">
            <a:spLocks noGrp="1"/>
          </p:cNvSpPr>
          <p:nvPr>
            <p:ph type="subTitle" idx="4"/>
          </p:nvPr>
        </p:nvSpPr>
        <p:spPr>
          <a:xfrm>
            <a:off x="2134375" y="3541257"/>
            <a:ext cx="6000600" cy="55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5"/>
          <p:cNvSpPr txBox="1">
            <a:spLocks noGrp="1"/>
          </p:cNvSpPr>
          <p:nvPr>
            <p:ph type="title"/>
          </p:nvPr>
        </p:nvSpPr>
        <p:spPr>
          <a:xfrm>
            <a:off x="720000" y="103971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i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4"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4" name="Google Shape;1904;p41"/>
          <p:cNvGrpSpPr/>
          <p:nvPr/>
        </p:nvGrpSpPr>
        <p:grpSpPr>
          <a:xfrm>
            <a:off x="189981" y="211718"/>
            <a:ext cx="8764105" cy="4767632"/>
            <a:chOff x="189981" y="211718"/>
            <a:chExt cx="8764105" cy="4767632"/>
          </a:xfrm>
        </p:grpSpPr>
        <p:sp>
          <p:nvSpPr>
            <p:cNvPr id="1905" name="Google Shape;1905;p41"/>
            <p:cNvSpPr/>
            <p:nvPr/>
          </p:nvSpPr>
          <p:spPr>
            <a:xfrm>
              <a:off x="340500" y="662650"/>
              <a:ext cx="8463000" cy="4316700"/>
            </a:xfrm>
            <a:prstGeom prst="roundRect">
              <a:avLst>
                <a:gd name="adj" fmla="val 263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06" name="Google Shape;1906;p41"/>
            <p:cNvGrpSpPr/>
            <p:nvPr/>
          </p:nvGrpSpPr>
          <p:grpSpPr>
            <a:xfrm>
              <a:off x="189981" y="211718"/>
              <a:ext cx="8764105" cy="646560"/>
              <a:chOff x="210600" y="155425"/>
              <a:chExt cx="8672180" cy="639778"/>
            </a:xfrm>
          </p:grpSpPr>
          <p:sp>
            <p:nvSpPr>
              <p:cNvPr id="1907" name="Google Shape;1907;p41"/>
              <p:cNvSpPr/>
              <p:nvPr/>
            </p:nvSpPr>
            <p:spPr>
              <a:xfrm>
                <a:off x="210904" y="155550"/>
                <a:ext cx="8671819" cy="320404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0550" extrusionOk="0">
                    <a:moveTo>
                      <a:pt x="0" y="0"/>
                    </a:moveTo>
                    <a:lnTo>
                      <a:pt x="0" y="10550"/>
                    </a:lnTo>
                    <a:lnTo>
                      <a:pt x="285538" y="10550"/>
                    </a:lnTo>
                    <a:lnTo>
                      <a:pt x="28553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" name="Google Shape;1908;p41"/>
              <p:cNvSpPr/>
              <p:nvPr/>
            </p:nvSpPr>
            <p:spPr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" name="Google Shape;1909;p41"/>
              <p:cNvSpPr/>
              <p:nvPr/>
            </p:nvSpPr>
            <p:spPr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" name="Google Shape;1910;p41"/>
              <p:cNvSpPr/>
              <p:nvPr/>
            </p:nvSpPr>
            <p:spPr>
              <a:xfrm>
                <a:off x="834001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3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" name="Google Shape;1911;p41"/>
              <p:cNvSpPr/>
              <p:nvPr/>
            </p:nvSpPr>
            <p:spPr>
              <a:xfrm>
                <a:off x="256762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4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" name="Google Shape;1912;p41"/>
              <p:cNvSpPr/>
              <p:nvPr/>
            </p:nvSpPr>
            <p:spPr>
              <a:xfrm>
                <a:off x="1411209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9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" name="Google Shape;1913;p41"/>
              <p:cNvSpPr/>
              <p:nvPr/>
            </p:nvSpPr>
            <p:spPr>
              <a:xfrm>
                <a:off x="198844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" name="Google Shape;1914;p41"/>
              <p:cNvSpPr/>
              <p:nvPr/>
            </p:nvSpPr>
            <p:spPr>
              <a:xfrm>
                <a:off x="2565839" y="155550"/>
                <a:ext cx="57772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461" extrusionOk="0">
                    <a:moveTo>
                      <a:pt x="0" y="0"/>
                    </a:moveTo>
                    <a:lnTo>
                      <a:pt x="9447" y="10460"/>
                    </a:lnTo>
                    <a:lnTo>
                      <a:pt x="19023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" name="Google Shape;1915;p41"/>
              <p:cNvSpPr/>
              <p:nvPr/>
            </p:nvSpPr>
            <p:spPr>
              <a:xfrm>
                <a:off x="210916" y="473214"/>
                <a:ext cx="8671864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285423" h="10602" extrusionOk="0">
                    <a:moveTo>
                      <a:pt x="0" y="0"/>
                    </a:moveTo>
                    <a:lnTo>
                      <a:pt x="0" y="10601"/>
                    </a:lnTo>
                    <a:lnTo>
                      <a:pt x="285423" y="10601"/>
                    </a:lnTo>
                    <a:lnTo>
                      <a:pt x="28542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" name="Google Shape;1916;p41"/>
              <p:cNvSpPr/>
              <p:nvPr/>
            </p:nvSpPr>
            <p:spPr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7" name="Google Shape;1917;p41"/>
              <p:cNvSpPr/>
              <p:nvPr/>
            </p:nvSpPr>
            <p:spPr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41"/>
              <p:cNvSpPr/>
              <p:nvPr/>
            </p:nvSpPr>
            <p:spPr>
              <a:xfrm>
                <a:off x="834001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41"/>
              <p:cNvSpPr/>
              <p:nvPr/>
            </p:nvSpPr>
            <p:spPr>
              <a:xfrm>
                <a:off x="256762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41"/>
              <p:cNvSpPr/>
              <p:nvPr/>
            </p:nvSpPr>
            <p:spPr>
              <a:xfrm>
                <a:off x="1411209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41"/>
              <p:cNvSpPr/>
              <p:nvPr/>
            </p:nvSpPr>
            <p:spPr>
              <a:xfrm>
                <a:off x="198844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41"/>
              <p:cNvSpPr/>
              <p:nvPr/>
            </p:nvSpPr>
            <p:spPr>
              <a:xfrm>
                <a:off x="2565839" y="473219"/>
                <a:ext cx="57772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602" extrusionOk="0">
                    <a:moveTo>
                      <a:pt x="9447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41"/>
              <p:cNvSpPr/>
              <p:nvPr/>
            </p:nvSpPr>
            <p:spPr>
              <a:xfrm>
                <a:off x="312704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41"/>
              <p:cNvSpPr/>
              <p:nvPr/>
            </p:nvSpPr>
            <p:spPr>
              <a:xfrm>
                <a:off x="312704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1925;p41"/>
              <p:cNvSpPr/>
              <p:nvPr/>
            </p:nvSpPr>
            <p:spPr>
              <a:xfrm>
                <a:off x="370567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9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1926;p41"/>
              <p:cNvSpPr/>
              <p:nvPr/>
            </p:nvSpPr>
            <p:spPr>
              <a:xfrm>
                <a:off x="370567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7" name="Google Shape;1927;p41"/>
              <p:cNvSpPr/>
              <p:nvPr/>
            </p:nvSpPr>
            <p:spPr>
              <a:xfrm>
                <a:off x="428798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1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8" name="Google Shape;1928;p41"/>
              <p:cNvSpPr/>
              <p:nvPr/>
            </p:nvSpPr>
            <p:spPr>
              <a:xfrm>
                <a:off x="4865409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929;p41"/>
              <p:cNvSpPr/>
              <p:nvPr/>
            </p:nvSpPr>
            <p:spPr>
              <a:xfrm>
                <a:off x="428798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10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1930;p41"/>
              <p:cNvSpPr/>
              <p:nvPr/>
            </p:nvSpPr>
            <p:spPr>
              <a:xfrm>
                <a:off x="4865409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41"/>
              <p:cNvSpPr/>
              <p:nvPr/>
            </p:nvSpPr>
            <p:spPr>
              <a:xfrm>
                <a:off x="542658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extrusionOk="0">
                    <a:moveTo>
                      <a:pt x="0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41"/>
              <p:cNvSpPr/>
              <p:nvPr/>
            </p:nvSpPr>
            <p:spPr>
              <a:xfrm>
                <a:off x="542658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41"/>
              <p:cNvSpPr/>
              <p:nvPr/>
            </p:nvSpPr>
            <p:spPr>
              <a:xfrm>
                <a:off x="600521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41"/>
              <p:cNvSpPr/>
              <p:nvPr/>
            </p:nvSpPr>
            <p:spPr>
              <a:xfrm>
                <a:off x="600521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41"/>
              <p:cNvSpPr/>
              <p:nvPr/>
            </p:nvSpPr>
            <p:spPr>
              <a:xfrm>
                <a:off x="6587711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41"/>
              <p:cNvSpPr/>
              <p:nvPr/>
            </p:nvSpPr>
            <p:spPr>
              <a:xfrm>
                <a:off x="7164919" y="155550"/>
                <a:ext cx="577880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7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41"/>
              <p:cNvSpPr/>
              <p:nvPr/>
            </p:nvSpPr>
            <p:spPr>
              <a:xfrm>
                <a:off x="6587711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" name="Google Shape;1938;p41"/>
              <p:cNvSpPr/>
              <p:nvPr/>
            </p:nvSpPr>
            <p:spPr>
              <a:xfrm>
                <a:off x="7164919" y="473219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" name="Google Shape;1939;p41"/>
              <p:cNvSpPr/>
              <p:nvPr/>
            </p:nvSpPr>
            <p:spPr>
              <a:xfrm>
                <a:off x="772612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0" y="0"/>
                    </a:moveTo>
                    <a:lnTo>
                      <a:pt x="9451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" name="Google Shape;1940;p41"/>
              <p:cNvSpPr/>
              <p:nvPr/>
            </p:nvSpPr>
            <p:spPr>
              <a:xfrm>
                <a:off x="772612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1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1" name="Google Shape;1941;p41"/>
              <p:cNvSpPr/>
              <p:nvPr/>
            </p:nvSpPr>
            <p:spPr>
              <a:xfrm>
                <a:off x="830153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0" y="0"/>
                    </a:moveTo>
                    <a:lnTo>
                      <a:pt x="9452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2" name="Google Shape;1942;p41"/>
              <p:cNvSpPr/>
              <p:nvPr/>
            </p:nvSpPr>
            <p:spPr>
              <a:xfrm>
                <a:off x="830153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3" name="Google Shape;1943;p41"/>
              <p:cNvSpPr/>
              <p:nvPr/>
            </p:nvSpPr>
            <p:spPr>
              <a:xfrm>
                <a:off x="210904" y="475436"/>
                <a:ext cx="8671819" cy="30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" fill="none" extrusionOk="0">
                    <a:moveTo>
                      <a:pt x="0" y="0"/>
                    </a:moveTo>
                    <a:lnTo>
                      <a:pt x="285538" y="0"/>
                    </a:lnTo>
                  </a:path>
                </a:pathLst>
              </a:custGeom>
              <a:noFill/>
              <a:ln w="6150" cap="flat" cmpd="sng">
                <a:solidFill>
                  <a:srgbClr val="171717"/>
                </a:solidFill>
                <a:prstDash val="solid"/>
                <a:miter lim="125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4" name="Google Shape;1944;p41"/>
              <p:cNvSpPr/>
              <p:nvPr/>
            </p:nvSpPr>
            <p:spPr>
              <a:xfrm>
                <a:off x="210904" y="155550"/>
                <a:ext cx="494241" cy="639653"/>
              </a:xfrm>
              <a:custGeom>
                <a:avLst/>
                <a:gdLst/>
                <a:ahLst/>
                <a:cxnLst/>
                <a:rect l="l" t="t" r="r" b="b"/>
                <a:pathLst>
                  <a:path w="16274" h="21062" extrusionOk="0">
                    <a:moveTo>
                      <a:pt x="0" y="0"/>
                    </a:moveTo>
                    <a:lnTo>
                      <a:pt x="0" y="21061"/>
                    </a:lnTo>
                    <a:lnTo>
                      <a:pt x="16273" y="21061"/>
                    </a:lnTo>
                    <a:lnTo>
                      <a:pt x="835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5" name="Google Shape;1945;p41"/>
              <p:cNvSpPr/>
              <p:nvPr/>
            </p:nvSpPr>
            <p:spPr>
              <a:xfrm>
                <a:off x="292507" y="231444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extrusionOk="0">
                    <a:moveTo>
                      <a:pt x="884" y="0"/>
                    </a:moveTo>
                    <a:cubicBezTo>
                      <a:pt x="397" y="0"/>
                      <a:pt x="0" y="398"/>
                      <a:pt x="0" y="883"/>
                    </a:cubicBezTo>
                    <a:cubicBezTo>
                      <a:pt x="0" y="1375"/>
                      <a:pt x="397" y="1766"/>
                      <a:pt x="884" y="1766"/>
                    </a:cubicBezTo>
                    <a:cubicBezTo>
                      <a:pt x="1375" y="1766"/>
                      <a:pt x="1767" y="1375"/>
                      <a:pt x="1767" y="883"/>
                    </a:cubicBezTo>
                    <a:cubicBezTo>
                      <a:pt x="1767" y="398"/>
                      <a:pt x="1375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6" name="Google Shape;1946;p41"/>
              <p:cNvSpPr/>
              <p:nvPr/>
            </p:nvSpPr>
            <p:spPr>
              <a:xfrm>
                <a:off x="300282" y="664366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extrusionOk="0">
                    <a:moveTo>
                      <a:pt x="884" y="0"/>
                    </a:moveTo>
                    <a:cubicBezTo>
                      <a:pt x="398" y="0"/>
                      <a:pt x="0" y="397"/>
                      <a:pt x="0" y="884"/>
                    </a:cubicBezTo>
                    <a:cubicBezTo>
                      <a:pt x="0" y="1374"/>
                      <a:pt x="398" y="1767"/>
                      <a:pt x="884" y="1767"/>
                    </a:cubicBezTo>
                    <a:cubicBezTo>
                      <a:pt x="1370" y="1767"/>
                      <a:pt x="1767" y="1374"/>
                      <a:pt x="1767" y="884"/>
                    </a:cubicBezTo>
                    <a:cubicBezTo>
                      <a:pt x="1767" y="397"/>
                      <a:pt x="1370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7" name="Google Shape;1947;p41"/>
              <p:cNvSpPr/>
              <p:nvPr/>
            </p:nvSpPr>
            <p:spPr>
              <a:xfrm>
                <a:off x="494588" y="664366"/>
                <a:ext cx="5369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1767" extrusionOk="0">
                    <a:moveTo>
                      <a:pt x="884" y="0"/>
                    </a:moveTo>
                    <a:cubicBezTo>
                      <a:pt x="398" y="0"/>
                      <a:pt x="1" y="397"/>
                      <a:pt x="1" y="884"/>
                    </a:cubicBezTo>
                    <a:cubicBezTo>
                      <a:pt x="1" y="1374"/>
                      <a:pt x="398" y="1767"/>
                      <a:pt x="884" y="1767"/>
                    </a:cubicBezTo>
                    <a:cubicBezTo>
                      <a:pt x="1371" y="1767"/>
                      <a:pt x="1767" y="1374"/>
                      <a:pt x="1767" y="884"/>
                    </a:cubicBezTo>
                    <a:cubicBezTo>
                      <a:pt x="1767" y="397"/>
                      <a:pt x="1371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48" name="Google Shape;1948;p41"/>
          <p:cNvSpPr txBox="1">
            <a:spLocks noGrp="1"/>
          </p:cNvSpPr>
          <p:nvPr>
            <p:ph type="title"/>
          </p:nvPr>
        </p:nvSpPr>
        <p:spPr>
          <a:xfrm>
            <a:off x="2808050" y="2768800"/>
            <a:ext cx="4425900" cy="5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49" name="Google Shape;1949;p41"/>
          <p:cNvSpPr txBox="1">
            <a:spLocks noGrp="1"/>
          </p:cNvSpPr>
          <p:nvPr>
            <p:ph type="title" idx="2" hasCustomPrompt="1"/>
          </p:nvPr>
        </p:nvSpPr>
        <p:spPr>
          <a:xfrm>
            <a:off x="2808050" y="1813250"/>
            <a:ext cx="1157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50" name="Google Shape;1950;p41"/>
          <p:cNvSpPr txBox="1">
            <a:spLocks noGrp="1"/>
          </p:cNvSpPr>
          <p:nvPr>
            <p:ph type="subTitle" idx="1"/>
          </p:nvPr>
        </p:nvSpPr>
        <p:spPr>
          <a:xfrm>
            <a:off x="2808050" y="3588800"/>
            <a:ext cx="1929300" cy="7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2" name="Google Shape;1952;p42"/>
          <p:cNvGrpSpPr/>
          <p:nvPr/>
        </p:nvGrpSpPr>
        <p:grpSpPr>
          <a:xfrm>
            <a:off x="187918" y="-4997"/>
            <a:ext cx="8768329" cy="4984347"/>
            <a:chOff x="187918" y="-4997"/>
            <a:chExt cx="8768329" cy="4984347"/>
          </a:xfrm>
        </p:grpSpPr>
        <p:sp>
          <p:nvSpPr>
            <p:cNvPr id="1953" name="Google Shape;1953;p42"/>
            <p:cNvSpPr/>
            <p:nvPr/>
          </p:nvSpPr>
          <p:spPr>
            <a:xfrm>
              <a:off x="340500" y="662650"/>
              <a:ext cx="8463000" cy="4316700"/>
            </a:xfrm>
            <a:prstGeom prst="roundRect">
              <a:avLst>
                <a:gd name="adj" fmla="val 263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42"/>
            <p:cNvSpPr/>
            <p:nvPr/>
          </p:nvSpPr>
          <p:spPr>
            <a:xfrm>
              <a:off x="195402" y="207509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42"/>
            <p:cNvSpPr/>
            <p:nvPr/>
          </p:nvSpPr>
          <p:spPr>
            <a:xfrm>
              <a:off x="195402" y="207509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42"/>
            <p:cNvSpPr/>
            <p:nvPr/>
          </p:nvSpPr>
          <p:spPr>
            <a:xfrm>
              <a:off x="195709" y="528466"/>
              <a:ext cx="8754637" cy="325190"/>
            </a:xfrm>
            <a:custGeom>
              <a:avLst/>
              <a:gdLst/>
              <a:ahLst/>
              <a:cxnLst/>
              <a:rect l="l" t="t" r="r" b="b"/>
              <a:pathLst>
                <a:path w="285423" h="10602" extrusionOk="0">
                  <a:moveTo>
                    <a:pt x="0" y="0"/>
                  </a:moveTo>
                  <a:lnTo>
                    <a:pt x="0" y="10601"/>
                  </a:lnTo>
                  <a:lnTo>
                    <a:pt x="285423" y="10601"/>
                  </a:lnTo>
                  <a:lnTo>
                    <a:pt x="28542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42"/>
            <p:cNvSpPr/>
            <p:nvPr/>
          </p:nvSpPr>
          <p:spPr>
            <a:xfrm>
              <a:off x="825017" y="528466"/>
              <a:ext cx="583514" cy="325190"/>
            </a:xfrm>
            <a:custGeom>
              <a:avLst/>
              <a:gdLst/>
              <a:ahLst/>
              <a:cxnLst/>
              <a:rect l="l" t="t" r="r" b="b"/>
              <a:pathLst>
                <a:path w="19024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42"/>
            <p:cNvSpPr/>
            <p:nvPr/>
          </p:nvSpPr>
          <p:spPr>
            <a:xfrm>
              <a:off x="242025" y="528466"/>
              <a:ext cx="583514" cy="325190"/>
            </a:xfrm>
            <a:custGeom>
              <a:avLst/>
              <a:gdLst/>
              <a:ahLst/>
              <a:cxnLst/>
              <a:rect l="l" t="t" r="r" b="b"/>
              <a:pathLst>
                <a:path w="19024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42"/>
            <p:cNvSpPr/>
            <p:nvPr/>
          </p:nvSpPr>
          <p:spPr>
            <a:xfrm>
              <a:off x="1407978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42"/>
            <p:cNvSpPr/>
            <p:nvPr/>
          </p:nvSpPr>
          <p:spPr>
            <a:xfrm>
              <a:off x="1990970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2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42"/>
            <p:cNvSpPr/>
            <p:nvPr/>
          </p:nvSpPr>
          <p:spPr>
            <a:xfrm>
              <a:off x="2574116" y="528466"/>
              <a:ext cx="583483" cy="325190"/>
            </a:xfrm>
            <a:custGeom>
              <a:avLst/>
              <a:gdLst/>
              <a:ahLst/>
              <a:cxnLst/>
              <a:rect l="l" t="t" r="r" b="b"/>
              <a:pathLst>
                <a:path w="19023" h="10602" extrusionOk="0">
                  <a:moveTo>
                    <a:pt x="9447" y="0"/>
                  </a:moveTo>
                  <a:lnTo>
                    <a:pt x="0" y="10601"/>
                  </a:lnTo>
                  <a:lnTo>
                    <a:pt x="9503" y="10601"/>
                  </a:lnTo>
                  <a:lnTo>
                    <a:pt x="190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42"/>
            <p:cNvSpPr/>
            <p:nvPr/>
          </p:nvSpPr>
          <p:spPr>
            <a:xfrm>
              <a:off x="3140913" y="528313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42"/>
            <p:cNvSpPr/>
            <p:nvPr/>
          </p:nvSpPr>
          <p:spPr>
            <a:xfrm>
              <a:off x="3725316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42"/>
            <p:cNvSpPr/>
            <p:nvPr/>
          </p:nvSpPr>
          <p:spPr>
            <a:xfrm>
              <a:off x="4313431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2" y="0"/>
                  </a:moveTo>
                  <a:lnTo>
                    <a:pt x="0" y="10601"/>
                  </a:lnTo>
                  <a:lnTo>
                    <a:pt x="9510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42"/>
            <p:cNvSpPr/>
            <p:nvPr/>
          </p:nvSpPr>
          <p:spPr>
            <a:xfrm>
              <a:off x="4896607" y="528466"/>
              <a:ext cx="583452" cy="325190"/>
            </a:xfrm>
            <a:custGeom>
              <a:avLst/>
              <a:gdLst/>
              <a:ahLst/>
              <a:cxnLst/>
              <a:rect l="l" t="t" r="r" b="b"/>
              <a:pathLst>
                <a:path w="19022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3" y="10601"/>
                  </a:lnTo>
                  <a:lnTo>
                    <a:pt x="1902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42"/>
            <p:cNvSpPr/>
            <p:nvPr/>
          </p:nvSpPr>
          <p:spPr>
            <a:xfrm>
              <a:off x="5463374" y="528313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42"/>
            <p:cNvSpPr/>
            <p:nvPr/>
          </p:nvSpPr>
          <p:spPr>
            <a:xfrm>
              <a:off x="6047777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42"/>
            <p:cNvSpPr/>
            <p:nvPr/>
          </p:nvSpPr>
          <p:spPr>
            <a:xfrm>
              <a:off x="6636075" y="528466"/>
              <a:ext cx="583452" cy="325190"/>
            </a:xfrm>
            <a:custGeom>
              <a:avLst/>
              <a:gdLst/>
              <a:ahLst/>
              <a:cxnLst/>
              <a:rect l="l" t="t" r="r" b="b"/>
              <a:pathLst>
                <a:path w="19022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42"/>
            <p:cNvSpPr/>
            <p:nvPr/>
          </p:nvSpPr>
          <p:spPr>
            <a:xfrm>
              <a:off x="7219037" y="528466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42"/>
            <p:cNvSpPr/>
            <p:nvPr/>
          </p:nvSpPr>
          <p:spPr>
            <a:xfrm>
              <a:off x="7785834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1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71" name="Google Shape;1971;p42"/>
            <p:cNvGrpSpPr/>
            <p:nvPr/>
          </p:nvGrpSpPr>
          <p:grpSpPr>
            <a:xfrm rot="29908">
              <a:off x="190089" y="33114"/>
              <a:ext cx="8763986" cy="537311"/>
              <a:chOff x="190096" y="10"/>
              <a:chExt cx="8763655" cy="537290"/>
            </a:xfrm>
          </p:grpSpPr>
          <p:sp>
            <p:nvSpPr>
              <p:cNvPr id="1972" name="Google Shape;1972;p42"/>
              <p:cNvSpPr/>
              <p:nvPr/>
            </p:nvSpPr>
            <p:spPr>
              <a:xfrm>
                <a:off x="190096" y="10"/>
                <a:ext cx="8763655" cy="537290"/>
              </a:xfrm>
              <a:custGeom>
                <a:avLst/>
                <a:gdLst/>
                <a:ahLst/>
                <a:cxnLst/>
                <a:rect l="l" t="t" r="r" b="b"/>
                <a:pathLst>
                  <a:path w="285717" h="17517" extrusionOk="0">
                    <a:moveTo>
                      <a:pt x="285455" y="1"/>
                    </a:moveTo>
                    <a:lnTo>
                      <a:pt x="0" y="6974"/>
                    </a:lnTo>
                    <a:lnTo>
                      <a:pt x="262" y="17517"/>
                    </a:lnTo>
                    <a:lnTo>
                      <a:pt x="285716" y="10544"/>
                    </a:lnTo>
                    <a:lnTo>
                      <a:pt x="2854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" name="Google Shape;1973;p42"/>
              <p:cNvSpPr/>
              <p:nvPr/>
            </p:nvSpPr>
            <p:spPr>
              <a:xfrm>
                <a:off x="819250" y="191467"/>
                <a:ext cx="591335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9" h="10455" extrusionOk="0">
                    <a:moveTo>
                      <a:pt x="9503" y="0"/>
                    </a:moveTo>
                    <a:lnTo>
                      <a:pt x="0" y="230"/>
                    </a:lnTo>
                    <a:lnTo>
                      <a:pt x="9703" y="10454"/>
                    </a:lnTo>
                    <a:lnTo>
                      <a:pt x="19279" y="1022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" name="Google Shape;1974;p42"/>
              <p:cNvSpPr/>
              <p:nvPr/>
            </p:nvSpPr>
            <p:spPr>
              <a:xfrm>
                <a:off x="236411" y="205730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extrusionOk="0">
                    <a:moveTo>
                      <a:pt x="9504" y="1"/>
                    </a:moveTo>
                    <a:lnTo>
                      <a:pt x="1" y="230"/>
                    </a:lnTo>
                    <a:lnTo>
                      <a:pt x="9703" y="10455"/>
                    </a:lnTo>
                    <a:lnTo>
                      <a:pt x="19279" y="10220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" name="Google Shape;1975;p42"/>
              <p:cNvSpPr/>
              <p:nvPr/>
            </p:nvSpPr>
            <p:spPr>
              <a:xfrm>
                <a:off x="1402212" y="177174"/>
                <a:ext cx="59121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55" extrusionOk="0">
                    <a:moveTo>
                      <a:pt x="9499" y="1"/>
                    </a:moveTo>
                    <a:lnTo>
                      <a:pt x="1" y="230"/>
                    </a:lnTo>
                    <a:lnTo>
                      <a:pt x="9697" y="10455"/>
                    </a:lnTo>
                    <a:lnTo>
                      <a:pt x="19274" y="10225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1976;p42"/>
              <p:cNvSpPr/>
              <p:nvPr/>
            </p:nvSpPr>
            <p:spPr>
              <a:xfrm>
                <a:off x="1985051" y="162911"/>
                <a:ext cx="591212" cy="320865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61" extrusionOk="0">
                    <a:moveTo>
                      <a:pt x="9499" y="0"/>
                    </a:moveTo>
                    <a:lnTo>
                      <a:pt x="0" y="236"/>
                    </a:lnTo>
                    <a:lnTo>
                      <a:pt x="9697" y="10461"/>
                    </a:lnTo>
                    <a:lnTo>
                      <a:pt x="19274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" name="Google Shape;1977;p42"/>
              <p:cNvSpPr/>
              <p:nvPr/>
            </p:nvSpPr>
            <p:spPr>
              <a:xfrm>
                <a:off x="2567859" y="148618"/>
                <a:ext cx="591182" cy="320896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62" extrusionOk="0">
                    <a:moveTo>
                      <a:pt x="9499" y="1"/>
                    </a:moveTo>
                    <a:lnTo>
                      <a:pt x="1" y="237"/>
                    </a:lnTo>
                    <a:lnTo>
                      <a:pt x="9702" y="10461"/>
                    </a:lnTo>
                    <a:lnTo>
                      <a:pt x="19273" y="10225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" name="Google Shape;1978;p42"/>
              <p:cNvSpPr/>
              <p:nvPr/>
            </p:nvSpPr>
            <p:spPr>
              <a:xfrm>
                <a:off x="3134503" y="134846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extrusionOk="0">
                    <a:moveTo>
                      <a:pt x="9504" y="1"/>
                    </a:moveTo>
                    <a:lnTo>
                      <a:pt x="0" y="230"/>
                    </a:lnTo>
                    <a:lnTo>
                      <a:pt x="9702" y="10455"/>
                    </a:lnTo>
                    <a:lnTo>
                      <a:pt x="19279" y="10220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1979;p42"/>
              <p:cNvSpPr/>
              <p:nvPr/>
            </p:nvSpPr>
            <p:spPr>
              <a:xfrm>
                <a:off x="3718752" y="120583"/>
                <a:ext cx="591366" cy="320712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6" extrusionOk="0">
                    <a:moveTo>
                      <a:pt x="9504" y="0"/>
                    </a:moveTo>
                    <a:lnTo>
                      <a:pt x="0" y="231"/>
                    </a:lnTo>
                    <a:lnTo>
                      <a:pt x="9703" y="10456"/>
                    </a:lnTo>
                    <a:lnTo>
                      <a:pt x="19279" y="1022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" name="Google Shape;1980;p42"/>
              <p:cNvSpPr/>
              <p:nvPr/>
            </p:nvSpPr>
            <p:spPr>
              <a:xfrm>
                <a:off x="4306867" y="106290"/>
                <a:ext cx="591182" cy="320742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7" extrusionOk="0">
                    <a:moveTo>
                      <a:pt x="9498" y="1"/>
                    </a:moveTo>
                    <a:lnTo>
                      <a:pt x="1" y="232"/>
                    </a:lnTo>
                    <a:lnTo>
                      <a:pt x="9697" y="10456"/>
                    </a:lnTo>
                    <a:lnTo>
                      <a:pt x="19273" y="10220"/>
                    </a:lnTo>
                    <a:lnTo>
                      <a:pt x="949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" name="Google Shape;1981;p42"/>
              <p:cNvSpPr/>
              <p:nvPr/>
            </p:nvSpPr>
            <p:spPr>
              <a:xfrm>
                <a:off x="4889675" y="92058"/>
                <a:ext cx="59121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55" extrusionOk="0">
                    <a:moveTo>
                      <a:pt x="9499" y="1"/>
                    </a:moveTo>
                    <a:lnTo>
                      <a:pt x="0" y="230"/>
                    </a:lnTo>
                    <a:lnTo>
                      <a:pt x="9698" y="10455"/>
                    </a:lnTo>
                    <a:lnTo>
                      <a:pt x="19274" y="10219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" name="Google Shape;1982;p42"/>
              <p:cNvSpPr/>
              <p:nvPr/>
            </p:nvSpPr>
            <p:spPr>
              <a:xfrm>
                <a:off x="5456288" y="78102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extrusionOk="0">
                    <a:moveTo>
                      <a:pt x="9504" y="0"/>
                    </a:moveTo>
                    <a:lnTo>
                      <a:pt x="1" y="230"/>
                    </a:lnTo>
                    <a:lnTo>
                      <a:pt x="9703" y="10454"/>
                    </a:lnTo>
                    <a:lnTo>
                      <a:pt x="19279" y="1022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" name="Google Shape;1983;p42"/>
              <p:cNvSpPr/>
              <p:nvPr/>
            </p:nvSpPr>
            <p:spPr>
              <a:xfrm>
                <a:off x="6040569" y="63809"/>
                <a:ext cx="591182" cy="320742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7" extrusionOk="0">
                    <a:moveTo>
                      <a:pt x="9504" y="1"/>
                    </a:moveTo>
                    <a:lnTo>
                      <a:pt x="1" y="232"/>
                    </a:lnTo>
                    <a:lnTo>
                      <a:pt x="9702" y="10456"/>
                    </a:lnTo>
                    <a:lnTo>
                      <a:pt x="19273" y="10225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" name="Google Shape;1984;p42"/>
              <p:cNvSpPr/>
              <p:nvPr/>
            </p:nvSpPr>
            <p:spPr>
              <a:xfrm>
                <a:off x="6628530" y="49546"/>
                <a:ext cx="591366" cy="320712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6" extrusionOk="0">
                    <a:moveTo>
                      <a:pt x="9504" y="0"/>
                    </a:moveTo>
                    <a:lnTo>
                      <a:pt x="0" y="231"/>
                    </a:lnTo>
                    <a:lnTo>
                      <a:pt x="9702" y="10456"/>
                    </a:lnTo>
                    <a:lnTo>
                      <a:pt x="19279" y="1022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" name="Google Shape;1985;p42"/>
              <p:cNvSpPr/>
              <p:nvPr/>
            </p:nvSpPr>
            <p:spPr>
              <a:xfrm>
                <a:off x="7211491" y="35314"/>
                <a:ext cx="59118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5" extrusionOk="0">
                    <a:moveTo>
                      <a:pt x="9499" y="0"/>
                    </a:moveTo>
                    <a:lnTo>
                      <a:pt x="1" y="230"/>
                    </a:lnTo>
                    <a:lnTo>
                      <a:pt x="9697" y="10454"/>
                    </a:lnTo>
                    <a:lnTo>
                      <a:pt x="19273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" name="Google Shape;1986;p42"/>
              <p:cNvSpPr/>
              <p:nvPr/>
            </p:nvSpPr>
            <p:spPr>
              <a:xfrm>
                <a:off x="7778135" y="21327"/>
                <a:ext cx="591151" cy="320896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0462" extrusionOk="0">
                    <a:moveTo>
                      <a:pt x="9504" y="1"/>
                    </a:moveTo>
                    <a:lnTo>
                      <a:pt x="0" y="237"/>
                    </a:lnTo>
                    <a:lnTo>
                      <a:pt x="9702" y="10461"/>
                    </a:lnTo>
                    <a:lnTo>
                      <a:pt x="19273" y="10225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" name="Google Shape;1987;p42"/>
              <p:cNvSpPr/>
              <p:nvPr/>
            </p:nvSpPr>
            <p:spPr>
              <a:xfrm>
                <a:off x="8362385" y="7064"/>
                <a:ext cx="591212" cy="320865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61" extrusionOk="0">
                    <a:moveTo>
                      <a:pt x="9499" y="0"/>
                    </a:moveTo>
                    <a:lnTo>
                      <a:pt x="0" y="236"/>
                    </a:lnTo>
                    <a:lnTo>
                      <a:pt x="9703" y="10461"/>
                    </a:lnTo>
                    <a:lnTo>
                      <a:pt x="19274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88" name="Google Shape;1988;p42"/>
            <p:cNvSpPr/>
            <p:nvPr/>
          </p:nvSpPr>
          <p:spPr>
            <a:xfrm>
              <a:off x="8370237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2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42"/>
            <p:cNvSpPr/>
            <p:nvPr/>
          </p:nvSpPr>
          <p:spPr>
            <a:xfrm>
              <a:off x="195709" y="530736"/>
              <a:ext cx="8758195" cy="31"/>
            </a:xfrm>
            <a:custGeom>
              <a:avLst/>
              <a:gdLst/>
              <a:ahLst/>
              <a:cxnLst/>
              <a:rect l="l" t="t" r="r" b="b"/>
              <a:pathLst>
                <a:path w="285539" h="1" fill="none" extrusionOk="0">
                  <a:moveTo>
                    <a:pt x="0" y="0"/>
                  </a:moveTo>
                  <a:lnTo>
                    <a:pt x="285538" y="0"/>
                  </a:lnTo>
                </a:path>
              </a:pathLst>
            </a:custGeom>
            <a:noFill/>
            <a:ln w="6150" cap="flat" cmpd="sng">
              <a:solidFill>
                <a:srgbClr val="171717"/>
              </a:solidFill>
              <a:prstDash val="solid"/>
              <a:miter lim="12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42"/>
            <p:cNvSpPr/>
            <p:nvPr/>
          </p:nvSpPr>
          <p:spPr>
            <a:xfrm>
              <a:off x="195709" y="207663"/>
              <a:ext cx="499164" cy="645994"/>
            </a:xfrm>
            <a:custGeom>
              <a:avLst/>
              <a:gdLst/>
              <a:ahLst/>
              <a:cxnLst/>
              <a:rect l="l" t="t" r="r" b="b"/>
              <a:pathLst>
                <a:path w="16274" h="21061" extrusionOk="0">
                  <a:moveTo>
                    <a:pt x="0" y="0"/>
                  </a:moveTo>
                  <a:lnTo>
                    <a:pt x="0" y="21060"/>
                  </a:lnTo>
                  <a:lnTo>
                    <a:pt x="16273" y="21060"/>
                  </a:lnTo>
                  <a:lnTo>
                    <a:pt x="835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42"/>
            <p:cNvSpPr/>
            <p:nvPr/>
          </p:nvSpPr>
          <p:spPr>
            <a:xfrm>
              <a:off x="278126" y="284282"/>
              <a:ext cx="54198" cy="54229"/>
            </a:xfrm>
            <a:custGeom>
              <a:avLst/>
              <a:gdLst/>
              <a:ahLst/>
              <a:cxnLst/>
              <a:rect l="l" t="t" r="r" b="b"/>
              <a:pathLst>
                <a:path w="1767" h="1768" extrusionOk="0">
                  <a:moveTo>
                    <a:pt x="884" y="0"/>
                  </a:moveTo>
                  <a:cubicBezTo>
                    <a:pt x="397" y="0"/>
                    <a:pt x="0" y="398"/>
                    <a:pt x="0" y="885"/>
                  </a:cubicBezTo>
                  <a:cubicBezTo>
                    <a:pt x="0" y="1375"/>
                    <a:pt x="397" y="1768"/>
                    <a:pt x="884" y="1768"/>
                  </a:cubicBezTo>
                  <a:cubicBezTo>
                    <a:pt x="1375" y="1768"/>
                    <a:pt x="1767" y="1375"/>
                    <a:pt x="1767" y="885"/>
                  </a:cubicBezTo>
                  <a:cubicBezTo>
                    <a:pt x="1767" y="398"/>
                    <a:pt x="1375" y="0"/>
                    <a:pt x="884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42"/>
            <p:cNvSpPr/>
            <p:nvPr/>
          </p:nvSpPr>
          <p:spPr>
            <a:xfrm>
              <a:off x="285978" y="721519"/>
              <a:ext cx="54198" cy="54198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98" y="1"/>
                    <a:pt x="0" y="398"/>
                    <a:pt x="0" y="884"/>
                  </a:cubicBezTo>
                  <a:cubicBezTo>
                    <a:pt x="0" y="1376"/>
                    <a:pt x="398" y="1767"/>
                    <a:pt x="884" y="1767"/>
                  </a:cubicBezTo>
                  <a:cubicBezTo>
                    <a:pt x="1370" y="1767"/>
                    <a:pt x="1767" y="1376"/>
                    <a:pt x="1767" y="884"/>
                  </a:cubicBezTo>
                  <a:cubicBezTo>
                    <a:pt x="1767" y="398"/>
                    <a:pt x="1370" y="1"/>
                    <a:pt x="88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42"/>
            <p:cNvSpPr/>
            <p:nvPr/>
          </p:nvSpPr>
          <p:spPr>
            <a:xfrm>
              <a:off x="482221" y="721519"/>
              <a:ext cx="54229" cy="54198"/>
            </a:xfrm>
            <a:custGeom>
              <a:avLst/>
              <a:gdLst/>
              <a:ahLst/>
              <a:cxnLst/>
              <a:rect l="l" t="t" r="r" b="b"/>
              <a:pathLst>
                <a:path w="1768" h="1767" extrusionOk="0">
                  <a:moveTo>
                    <a:pt x="884" y="1"/>
                  </a:moveTo>
                  <a:cubicBezTo>
                    <a:pt x="398" y="1"/>
                    <a:pt x="1" y="398"/>
                    <a:pt x="1" y="884"/>
                  </a:cubicBezTo>
                  <a:cubicBezTo>
                    <a:pt x="1" y="1376"/>
                    <a:pt x="398" y="1767"/>
                    <a:pt x="884" y="1767"/>
                  </a:cubicBezTo>
                  <a:cubicBezTo>
                    <a:pt x="1371" y="1767"/>
                    <a:pt x="1767" y="1376"/>
                    <a:pt x="1767" y="884"/>
                  </a:cubicBezTo>
                  <a:cubicBezTo>
                    <a:pt x="1767" y="398"/>
                    <a:pt x="1371" y="1"/>
                    <a:pt x="88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42"/>
            <p:cNvSpPr/>
            <p:nvPr/>
          </p:nvSpPr>
          <p:spPr>
            <a:xfrm>
              <a:off x="195402" y="852675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42"/>
            <p:cNvSpPr/>
            <p:nvPr/>
          </p:nvSpPr>
          <p:spPr>
            <a:xfrm>
              <a:off x="195402" y="852675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6" name="Google Shape;1996;p42"/>
          <p:cNvSpPr txBox="1">
            <a:spLocks noGrp="1"/>
          </p:cNvSpPr>
          <p:nvPr>
            <p:ph type="ctrTitle"/>
          </p:nvPr>
        </p:nvSpPr>
        <p:spPr>
          <a:xfrm>
            <a:off x="2430150" y="841158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97" name="Google Shape;1997;p42"/>
          <p:cNvSpPr txBox="1">
            <a:spLocks noGrp="1"/>
          </p:cNvSpPr>
          <p:nvPr>
            <p:ph type="subTitle" idx="1"/>
          </p:nvPr>
        </p:nvSpPr>
        <p:spPr>
          <a:xfrm>
            <a:off x="2425200" y="1947178"/>
            <a:ext cx="4293900" cy="102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98" name="Google Shape;1998;p42"/>
          <p:cNvSpPr txBox="1"/>
          <p:nvPr/>
        </p:nvSpPr>
        <p:spPr>
          <a:xfrm>
            <a:off x="2316150" y="3768490"/>
            <a:ext cx="4512000" cy="4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e Vietnam"/>
                <a:ea typeface="Be Vietnam"/>
                <a:cs typeface="Be Vietnam"/>
                <a:sym typeface="Be Vietnam"/>
              </a:rPr>
              <a:t>CREDITS: This presentation template was created by </a:t>
            </a:r>
            <a:r>
              <a:rPr lang="en" sz="1100" b="1">
                <a:solidFill>
                  <a:schemeClr val="accent1"/>
                </a:solidFill>
                <a:uFill>
                  <a:noFill/>
                </a:uFill>
                <a:latin typeface="Be Vietnam"/>
                <a:ea typeface="Be Vietnam"/>
                <a:cs typeface="Be Vietnam"/>
                <a:sym typeface="Be Vietna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1"/>
                </a:solidFill>
                <a:latin typeface="Be Vietnam"/>
                <a:ea typeface="Be Vietnam"/>
                <a:cs typeface="Be Vietnam"/>
                <a:sym typeface="Be Vietnam"/>
              </a:rPr>
              <a:t>, including icons by </a:t>
            </a:r>
            <a:r>
              <a:rPr lang="en" sz="1100" b="1">
                <a:solidFill>
                  <a:schemeClr val="accent1"/>
                </a:solidFill>
                <a:uFill>
                  <a:noFill/>
                </a:uFill>
                <a:latin typeface="Be Vietnam"/>
                <a:ea typeface="Be Vietnam"/>
                <a:cs typeface="Be Vietnam"/>
                <a:sym typeface="Be Vietna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 </a:t>
            </a:r>
            <a:r>
              <a:rPr lang="en" sz="1100">
                <a:solidFill>
                  <a:schemeClr val="lt1"/>
                </a:solidFill>
                <a:latin typeface="Be Vietnam"/>
                <a:ea typeface="Be Vietnam"/>
                <a:cs typeface="Be Vietnam"/>
                <a:sym typeface="Be Vietnam"/>
              </a:rPr>
              <a:t>and infographics &amp; images by </a:t>
            </a:r>
            <a:r>
              <a:rPr lang="en" sz="1100" b="1">
                <a:solidFill>
                  <a:schemeClr val="accent1"/>
                </a:solidFill>
                <a:uFill>
                  <a:noFill/>
                </a:uFill>
                <a:latin typeface="Be Vietnam"/>
                <a:ea typeface="Be Vietnam"/>
                <a:cs typeface="Be Vietnam"/>
                <a:sym typeface="Be Vietna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accent1"/>
              </a:solidFill>
              <a:latin typeface="Be Vietnam"/>
              <a:ea typeface="Be Vietnam"/>
              <a:cs typeface="Be Vietnam"/>
              <a:sym typeface="Be Vietnam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0" name="Google Shape;2000;p43"/>
          <p:cNvGrpSpPr/>
          <p:nvPr/>
        </p:nvGrpSpPr>
        <p:grpSpPr>
          <a:xfrm>
            <a:off x="189981" y="3627668"/>
            <a:ext cx="8764105" cy="4767632"/>
            <a:chOff x="189981" y="211718"/>
            <a:chExt cx="8764105" cy="4767632"/>
          </a:xfrm>
        </p:grpSpPr>
        <p:sp>
          <p:nvSpPr>
            <p:cNvPr id="2001" name="Google Shape;2001;p43"/>
            <p:cNvSpPr/>
            <p:nvPr/>
          </p:nvSpPr>
          <p:spPr>
            <a:xfrm>
              <a:off x="340500" y="662650"/>
              <a:ext cx="8463000" cy="4316700"/>
            </a:xfrm>
            <a:prstGeom prst="roundRect">
              <a:avLst>
                <a:gd name="adj" fmla="val 263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02" name="Google Shape;2002;p43"/>
            <p:cNvGrpSpPr/>
            <p:nvPr/>
          </p:nvGrpSpPr>
          <p:grpSpPr>
            <a:xfrm>
              <a:off x="189981" y="211718"/>
              <a:ext cx="8764105" cy="646560"/>
              <a:chOff x="210600" y="155425"/>
              <a:chExt cx="8672180" cy="639778"/>
            </a:xfrm>
          </p:grpSpPr>
          <p:sp>
            <p:nvSpPr>
              <p:cNvPr id="2003" name="Google Shape;2003;p43"/>
              <p:cNvSpPr/>
              <p:nvPr/>
            </p:nvSpPr>
            <p:spPr>
              <a:xfrm>
                <a:off x="210904" y="155550"/>
                <a:ext cx="8671819" cy="320404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0550" extrusionOk="0">
                    <a:moveTo>
                      <a:pt x="0" y="0"/>
                    </a:moveTo>
                    <a:lnTo>
                      <a:pt x="0" y="10550"/>
                    </a:lnTo>
                    <a:lnTo>
                      <a:pt x="285538" y="10550"/>
                    </a:lnTo>
                    <a:lnTo>
                      <a:pt x="28553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" name="Google Shape;2004;p43"/>
              <p:cNvSpPr/>
              <p:nvPr/>
            </p:nvSpPr>
            <p:spPr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5" name="Google Shape;2005;p43"/>
              <p:cNvSpPr/>
              <p:nvPr/>
            </p:nvSpPr>
            <p:spPr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" name="Google Shape;2006;p43"/>
              <p:cNvSpPr/>
              <p:nvPr/>
            </p:nvSpPr>
            <p:spPr>
              <a:xfrm>
                <a:off x="834001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3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" name="Google Shape;2007;p43"/>
              <p:cNvSpPr/>
              <p:nvPr/>
            </p:nvSpPr>
            <p:spPr>
              <a:xfrm>
                <a:off x="256762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4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8" name="Google Shape;2008;p43"/>
              <p:cNvSpPr/>
              <p:nvPr/>
            </p:nvSpPr>
            <p:spPr>
              <a:xfrm>
                <a:off x="1411209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9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" name="Google Shape;2009;p43"/>
              <p:cNvSpPr/>
              <p:nvPr/>
            </p:nvSpPr>
            <p:spPr>
              <a:xfrm>
                <a:off x="198844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" name="Google Shape;2010;p43"/>
              <p:cNvSpPr/>
              <p:nvPr/>
            </p:nvSpPr>
            <p:spPr>
              <a:xfrm>
                <a:off x="2565839" y="155550"/>
                <a:ext cx="57772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461" extrusionOk="0">
                    <a:moveTo>
                      <a:pt x="0" y="0"/>
                    </a:moveTo>
                    <a:lnTo>
                      <a:pt x="9447" y="10460"/>
                    </a:lnTo>
                    <a:lnTo>
                      <a:pt x="19023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1" name="Google Shape;2011;p43"/>
              <p:cNvSpPr/>
              <p:nvPr/>
            </p:nvSpPr>
            <p:spPr>
              <a:xfrm>
                <a:off x="210916" y="473214"/>
                <a:ext cx="8671864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285423" h="10602" extrusionOk="0">
                    <a:moveTo>
                      <a:pt x="0" y="0"/>
                    </a:moveTo>
                    <a:lnTo>
                      <a:pt x="0" y="10601"/>
                    </a:lnTo>
                    <a:lnTo>
                      <a:pt x="285423" y="10601"/>
                    </a:lnTo>
                    <a:lnTo>
                      <a:pt x="28542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2" name="Google Shape;2012;p43"/>
              <p:cNvSpPr/>
              <p:nvPr/>
            </p:nvSpPr>
            <p:spPr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3" name="Google Shape;2013;p43"/>
              <p:cNvSpPr/>
              <p:nvPr/>
            </p:nvSpPr>
            <p:spPr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" name="Google Shape;2014;p43"/>
              <p:cNvSpPr/>
              <p:nvPr/>
            </p:nvSpPr>
            <p:spPr>
              <a:xfrm>
                <a:off x="834001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" name="Google Shape;2015;p43"/>
              <p:cNvSpPr/>
              <p:nvPr/>
            </p:nvSpPr>
            <p:spPr>
              <a:xfrm>
                <a:off x="256762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" name="Google Shape;2016;p43"/>
              <p:cNvSpPr/>
              <p:nvPr/>
            </p:nvSpPr>
            <p:spPr>
              <a:xfrm>
                <a:off x="1411209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43"/>
              <p:cNvSpPr/>
              <p:nvPr/>
            </p:nvSpPr>
            <p:spPr>
              <a:xfrm>
                <a:off x="198844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" name="Google Shape;2018;p43"/>
              <p:cNvSpPr/>
              <p:nvPr/>
            </p:nvSpPr>
            <p:spPr>
              <a:xfrm>
                <a:off x="2565839" y="473219"/>
                <a:ext cx="57772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602" extrusionOk="0">
                    <a:moveTo>
                      <a:pt x="9447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" name="Google Shape;2019;p43"/>
              <p:cNvSpPr/>
              <p:nvPr/>
            </p:nvSpPr>
            <p:spPr>
              <a:xfrm>
                <a:off x="312704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" name="Google Shape;2020;p43"/>
              <p:cNvSpPr/>
              <p:nvPr/>
            </p:nvSpPr>
            <p:spPr>
              <a:xfrm>
                <a:off x="312704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" name="Google Shape;2021;p43"/>
              <p:cNvSpPr/>
              <p:nvPr/>
            </p:nvSpPr>
            <p:spPr>
              <a:xfrm>
                <a:off x="370567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9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022;p43"/>
              <p:cNvSpPr/>
              <p:nvPr/>
            </p:nvSpPr>
            <p:spPr>
              <a:xfrm>
                <a:off x="370567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" name="Google Shape;2023;p43"/>
              <p:cNvSpPr/>
              <p:nvPr/>
            </p:nvSpPr>
            <p:spPr>
              <a:xfrm>
                <a:off x="428798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1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" name="Google Shape;2024;p43"/>
              <p:cNvSpPr/>
              <p:nvPr/>
            </p:nvSpPr>
            <p:spPr>
              <a:xfrm>
                <a:off x="4865409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" name="Google Shape;2025;p43"/>
              <p:cNvSpPr/>
              <p:nvPr/>
            </p:nvSpPr>
            <p:spPr>
              <a:xfrm>
                <a:off x="428798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10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" name="Google Shape;2026;p43"/>
              <p:cNvSpPr/>
              <p:nvPr/>
            </p:nvSpPr>
            <p:spPr>
              <a:xfrm>
                <a:off x="4865409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027;p43"/>
              <p:cNvSpPr/>
              <p:nvPr/>
            </p:nvSpPr>
            <p:spPr>
              <a:xfrm>
                <a:off x="542658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extrusionOk="0">
                    <a:moveTo>
                      <a:pt x="0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" name="Google Shape;2028;p43"/>
              <p:cNvSpPr/>
              <p:nvPr/>
            </p:nvSpPr>
            <p:spPr>
              <a:xfrm>
                <a:off x="542658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" name="Google Shape;2029;p43"/>
              <p:cNvSpPr/>
              <p:nvPr/>
            </p:nvSpPr>
            <p:spPr>
              <a:xfrm>
                <a:off x="600521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43"/>
              <p:cNvSpPr/>
              <p:nvPr/>
            </p:nvSpPr>
            <p:spPr>
              <a:xfrm>
                <a:off x="600521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" name="Google Shape;2031;p43"/>
              <p:cNvSpPr/>
              <p:nvPr/>
            </p:nvSpPr>
            <p:spPr>
              <a:xfrm>
                <a:off x="6587711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" name="Google Shape;2032;p43"/>
              <p:cNvSpPr/>
              <p:nvPr/>
            </p:nvSpPr>
            <p:spPr>
              <a:xfrm>
                <a:off x="7164919" y="155550"/>
                <a:ext cx="577880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7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" name="Google Shape;2033;p43"/>
              <p:cNvSpPr/>
              <p:nvPr/>
            </p:nvSpPr>
            <p:spPr>
              <a:xfrm>
                <a:off x="6587711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" name="Google Shape;2034;p43"/>
              <p:cNvSpPr/>
              <p:nvPr/>
            </p:nvSpPr>
            <p:spPr>
              <a:xfrm>
                <a:off x="7164919" y="473219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" name="Google Shape;2035;p43"/>
              <p:cNvSpPr/>
              <p:nvPr/>
            </p:nvSpPr>
            <p:spPr>
              <a:xfrm>
                <a:off x="772612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0" y="0"/>
                    </a:moveTo>
                    <a:lnTo>
                      <a:pt x="9451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" name="Google Shape;2036;p43"/>
              <p:cNvSpPr/>
              <p:nvPr/>
            </p:nvSpPr>
            <p:spPr>
              <a:xfrm>
                <a:off x="772612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1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7" name="Google Shape;2037;p43"/>
              <p:cNvSpPr/>
              <p:nvPr/>
            </p:nvSpPr>
            <p:spPr>
              <a:xfrm>
                <a:off x="830153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0" y="0"/>
                    </a:moveTo>
                    <a:lnTo>
                      <a:pt x="9452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8" name="Google Shape;2038;p43"/>
              <p:cNvSpPr/>
              <p:nvPr/>
            </p:nvSpPr>
            <p:spPr>
              <a:xfrm>
                <a:off x="830153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" name="Google Shape;2039;p43"/>
              <p:cNvSpPr/>
              <p:nvPr/>
            </p:nvSpPr>
            <p:spPr>
              <a:xfrm>
                <a:off x="210904" y="475436"/>
                <a:ext cx="8671819" cy="30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" fill="none" extrusionOk="0">
                    <a:moveTo>
                      <a:pt x="0" y="0"/>
                    </a:moveTo>
                    <a:lnTo>
                      <a:pt x="285538" y="0"/>
                    </a:lnTo>
                  </a:path>
                </a:pathLst>
              </a:custGeom>
              <a:noFill/>
              <a:ln w="6150" cap="flat" cmpd="sng">
                <a:solidFill>
                  <a:srgbClr val="171717"/>
                </a:solidFill>
                <a:prstDash val="solid"/>
                <a:miter lim="125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" name="Google Shape;2040;p43"/>
              <p:cNvSpPr/>
              <p:nvPr/>
            </p:nvSpPr>
            <p:spPr>
              <a:xfrm>
                <a:off x="210904" y="155550"/>
                <a:ext cx="494241" cy="639653"/>
              </a:xfrm>
              <a:custGeom>
                <a:avLst/>
                <a:gdLst/>
                <a:ahLst/>
                <a:cxnLst/>
                <a:rect l="l" t="t" r="r" b="b"/>
                <a:pathLst>
                  <a:path w="16274" h="21062" extrusionOk="0">
                    <a:moveTo>
                      <a:pt x="0" y="0"/>
                    </a:moveTo>
                    <a:lnTo>
                      <a:pt x="0" y="21061"/>
                    </a:lnTo>
                    <a:lnTo>
                      <a:pt x="16273" y="21061"/>
                    </a:lnTo>
                    <a:lnTo>
                      <a:pt x="835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" name="Google Shape;2041;p43"/>
              <p:cNvSpPr/>
              <p:nvPr/>
            </p:nvSpPr>
            <p:spPr>
              <a:xfrm>
                <a:off x="292507" y="231444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extrusionOk="0">
                    <a:moveTo>
                      <a:pt x="884" y="0"/>
                    </a:moveTo>
                    <a:cubicBezTo>
                      <a:pt x="397" y="0"/>
                      <a:pt x="0" y="398"/>
                      <a:pt x="0" y="883"/>
                    </a:cubicBezTo>
                    <a:cubicBezTo>
                      <a:pt x="0" y="1375"/>
                      <a:pt x="397" y="1766"/>
                      <a:pt x="884" y="1766"/>
                    </a:cubicBezTo>
                    <a:cubicBezTo>
                      <a:pt x="1375" y="1766"/>
                      <a:pt x="1767" y="1375"/>
                      <a:pt x="1767" y="883"/>
                    </a:cubicBezTo>
                    <a:cubicBezTo>
                      <a:pt x="1767" y="398"/>
                      <a:pt x="1375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" name="Google Shape;2042;p43"/>
              <p:cNvSpPr/>
              <p:nvPr/>
            </p:nvSpPr>
            <p:spPr>
              <a:xfrm>
                <a:off x="300282" y="664366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extrusionOk="0">
                    <a:moveTo>
                      <a:pt x="884" y="0"/>
                    </a:moveTo>
                    <a:cubicBezTo>
                      <a:pt x="398" y="0"/>
                      <a:pt x="0" y="397"/>
                      <a:pt x="0" y="884"/>
                    </a:cubicBezTo>
                    <a:cubicBezTo>
                      <a:pt x="0" y="1374"/>
                      <a:pt x="398" y="1767"/>
                      <a:pt x="884" y="1767"/>
                    </a:cubicBezTo>
                    <a:cubicBezTo>
                      <a:pt x="1370" y="1767"/>
                      <a:pt x="1767" y="1374"/>
                      <a:pt x="1767" y="884"/>
                    </a:cubicBezTo>
                    <a:cubicBezTo>
                      <a:pt x="1767" y="397"/>
                      <a:pt x="1370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" name="Google Shape;2043;p43"/>
              <p:cNvSpPr/>
              <p:nvPr/>
            </p:nvSpPr>
            <p:spPr>
              <a:xfrm>
                <a:off x="494588" y="664366"/>
                <a:ext cx="5369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1767" extrusionOk="0">
                    <a:moveTo>
                      <a:pt x="884" y="0"/>
                    </a:moveTo>
                    <a:cubicBezTo>
                      <a:pt x="398" y="0"/>
                      <a:pt x="1" y="397"/>
                      <a:pt x="1" y="884"/>
                    </a:cubicBezTo>
                    <a:cubicBezTo>
                      <a:pt x="1" y="1374"/>
                      <a:pt x="398" y="1767"/>
                      <a:pt x="884" y="1767"/>
                    </a:cubicBezTo>
                    <a:cubicBezTo>
                      <a:pt x="1371" y="1767"/>
                      <a:pt x="1767" y="1374"/>
                      <a:pt x="1767" y="884"/>
                    </a:cubicBezTo>
                    <a:cubicBezTo>
                      <a:pt x="1767" y="397"/>
                      <a:pt x="1371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5" name="Google Shape;2045;p44"/>
          <p:cNvGrpSpPr/>
          <p:nvPr/>
        </p:nvGrpSpPr>
        <p:grpSpPr>
          <a:xfrm>
            <a:off x="187918" y="1696453"/>
            <a:ext cx="8768329" cy="4984347"/>
            <a:chOff x="187918" y="-4997"/>
            <a:chExt cx="8768329" cy="4984347"/>
          </a:xfrm>
        </p:grpSpPr>
        <p:sp>
          <p:nvSpPr>
            <p:cNvPr id="2046" name="Google Shape;2046;p44"/>
            <p:cNvSpPr/>
            <p:nvPr/>
          </p:nvSpPr>
          <p:spPr>
            <a:xfrm>
              <a:off x="340500" y="662650"/>
              <a:ext cx="8463000" cy="4316700"/>
            </a:xfrm>
            <a:prstGeom prst="roundRect">
              <a:avLst>
                <a:gd name="adj" fmla="val 263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44"/>
            <p:cNvSpPr/>
            <p:nvPr/>
          </p:nvSpPr>
          <p:spPr>
            <a:xfrm>
              <a:off x="195402" y="207509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44"/>
            <p:cNvSpPr/>
            <p:nvPr/>
          </p:nvSpPr>
          <p:spPr>
            <a:xfrm>
              <a:off x="195402" y="207509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44"/>
            <p:cNvSpPr/>
            <p:nvPr/>
          </p:nvSpPr>
          <p:spPr>
            <a:xfrm>
              <a:off x="195709" y="528466"/>
              <a:ext cx="8754637" cy="325190"/>
            </a:xfrm>
            <a:custGeom>
              <a:avLst/>
              <a:gdLst/>
              <a:ahLst/>
              <a:cxnLst/>
              <a:rect l="l" t="t" r="r" b="b"/>
              <a:pathLst>
                <a:path w="285423" h="10602" extrusionOk="0">
                  <a:moveTo>
                    <a:pt x="0" y="0"/>
                  </a:moveTo>
                  <a:lnTo>
                    <a:pt x="0" y="10601"/>
                  </a:lnTo>
                  <a:lnTo>
                    <a:pt x="285423" y="10601"/>
                  </a:lnTo>
                  <a:lnTo>
                    <a:pt x="28542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44"/>
            <p:cNvSpPr/>
            <p:nvPr/>
          </p:nvSpPr>
          <p:spPr>
            <a:xfrm>
              <a:off x="825017" y="528466"/>
              <a:ext cx="583514" cy="325190"/>
            </a:xfrm>
            <a:custGeom>
              <a:avLst/>
              <a:gdLst/>
              <a:ahLst/>
              <a:cxnLst/>
              <a:rect l="l" t="t" r="r" b="b"/>
              <a:pathLst>
                <a:path w="19024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44"/>
            <p:cNvSpPr/>
            <p:nvPr/>
          </p:nvSpPr>
          <p:spPr>
            <a:xfrm>
              <a:off x="242025" y="528466"/>
              <a:ext cx="583514" cy="325190"/>
            </a:xfrm>
            <a:custGeom>
              <a:avLst/>
              <a:gdLst/>
              <a:ahLst/>
              <a:cxnLst/>
              <a:rect l="l" t="t" r="r" b="b"/>
              <a:pathLst>
                <a:path w="19024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44"/>
            <p:cNvSpPr/>
            <p:nvPr/>
          </p:nvSpPr>
          <p:spPr>
            <a:xfrm>
              <a:off x="1407978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44"/>
            <p:cNvSpPr/>
            <p:nvPr/>
          </p:nvSpPr>
          <p:spPr>
            <a:xfrm>
              <a:off x="1990970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2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44"/>
            <p:cNvSpPr/>
            <p:nvPr/>
          </p:nvSpPr>
          <p:spPr>
            <a:xfrm>
              <a:off x="2574116" y="528466"/>
              <a:ext cx="583483" cy="325190"/>
            </a:xfrm>
            <a:custGeom>
              <a:avLst/>
              <a:gdLst/>
              <a:ahLst/>
              <a:cxnLst/>
              <a:rect l="l" t="t" r="r" b="b"/>
              <a:pathLst>
                <a:path w="19023" h="10602" extrusionOk="0">
                  <a:moveTo>
                    <a:pt x="9447" y="0"/>
                  </a:moveTo>
                  <a:lnTo>
                    <a:pt x="0" y="10601"/>
                  </a:lnTo>
                  <a:lnTo>
                    <a:pt x="9503" y="10601"/>
                  </a:lnTo>
                  <a:lnTo>
                    <a:pt x="190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44"/>
            <p:cNvSpPr/>
            <p:nvPr/>
          </p:nvSpPr>
          <p:spPr>
            <a:xfrm>
              <a:off x="3140913" y="528313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44"/>
            <p:cNvSpPr/>
            <p:nvPr/>
          </p:nvSpPr>
          <p:spPr>
            <a:xfrm>
              <a:off x="3725316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44"/>
            <p:cNvSpPr/>
            <p:nvPr/>
          </p:nvSpPr>
          <p:spPr>
            <a:xfrm>
              <a:off x="4313431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2" y="0"/>
                  </a:moveTo>
                  <a:lnTo>
                    <a:pt x="0" y="10601"/>
                  </a:lnTo>
                  <a:lnTo>
                    <a:pt x="9510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44"/>
            <p:cNvSpPr/>
            <p:nvPr/>
          </p:nvSpPr>
          <p:spPr>
            <a:xfrm>
              <a:off x="4896607" y="528466"/>
              <a:ext cx="583452" cy="325190"/>
            </a:xfrm>
            <a:custGeom>
              <a:avLst/>
              <a:gdLst/>
              <a:ahLst/>
              <a:cxnLst/>
              <a:rect l="l" t="t" r="r" b="b"/>
              <a:pathLst>
                <a:path w="19022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3" y="10601"/>
                  </a:lnTo>
                  <a:lnTo>
                    <a:pt x="1902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44"/>
            <p:cNvSpPr/>
            <p:nvPr/>
          </p:nvSpPr>
          <p:spPr>
            <a:xfrm>
              <a:off x="5463374" y="528313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44"/>
            <p:cNvSpPr/>
            <p:nvPr/>
          </p:nvSpPr>
          <p:spPr>
            <a:xfrm>
              <a:off x="6047777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44"/>
            <p:cNvSpPr/>
            <p:nvPr/>
          </p:nvSpPr>
          <p:spPr>
            <a:xfrm>
              <a:off x="6636075" y="528466"/>
              <a:ext cx="583452" cy="325190"/>
            </a:xfrm>
            <a:custGeom>
              <a:avLst/>
              <a:gdLst/>
              <a:ahLst/>
              <a:cxnLst/>
              <a:rect l="l" t="t" r="r" b="b"/>
              <a:pathLst>
                <a:path w="19022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44"/>
            <p:cNvSpPr/>
            <p:nvPr/>
          </p:nvSpPr>
          <p:spPr>
            <a:xfrm>
              <a:off x="7219037" y="528466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44"/>
            <p:cNvSpPr/>
            <p:nvPr/>
          </p:nvSpPr>
          <p:spPr>
            <a:xfrm>
              <a:off x="7785834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1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64" name="Google Shape;2064;p44"/>
            <p:cNvGrpSpPr/>
            <p:nvPr/>
          </p:nvGrpSpPr>
          <p:grpSpPr>
            <a:xfrm rot="29908">
              <a:off x="190089" y="33114"/>
              <a:ext cx="8763986" cy="537311"/>
              <a:chOff x="190096" y="10"/>
              <a:chExt cx="8763655" cy="537290"/>
            </a:xfrm>
          </p:grpSpPr>
          <p:sp>
            <p:nvSpPr>
              <p:cNvPr id="2065" name="Google Shape;2065;p44"/>
              <p:cNvSpPr/>
              <p:nvPr/>
            </p:nvSpPr>
            <p:spPr>
              <a:xfrm>
                <a:off x="190096" y="10"/>
                <a:ext cx="8763655" cy="537290"/>
              </a:xfrm>
              <a:custGeom>
                <a:avLst/>
                <a:gdLst/>
                <a:ahLst/>
                <a:cxnLst/>
                <a:rect l="l" t="t" r="r" b="b"/>
                <a:pathLst>
                  <a:path w="285717" h="17517" extrusionOk="0">
                    <a:moveTo>
                      <a:pt x="285455" y="1"/>
                    </a:moveTo>
                    <a:lnTo>
                      <a:pt x="0" y="6974"/>
                    </a:lnTo>
                    <a:lnTo>
                      <a:pt x="262" y="17517"/>
                    </a:lnTo>
                    <a:lnTo>
                      <a:pt x="285716" y="10544"/>
                    </a:lnTo>
                    <a:lnTo>
                      <a:pt x="2854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" name="Google Shape;2066;p44"/>
              <p:cNvSpPr/>
              <p:nvPr/>
            </p:nvSpPr>
            <p:spPr>
              <a:xfrm>
                <a:off x="819250" y="191467"/>
                <a:ext cx="591335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9" h="10455" extrusionOk="0">
                    <a:moveTo>
                      <a:pt x="9503" y="0"/>
                    </a:moveTo>
                    <a:lnTo>
                      <a:pt x="0" y="230"/>
                    </a:lnTo>
                    <a:lnTo>
                      <a:pt x="9703" y="10454"/>
                    </a:lnTo>
                    <a:lnTo>
                      <a:pt x="19279" y="1022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" name="Google Shape;2067;p44"/>
              <p:cNvSpPr/>
              <p:nvPr/>
            </p:nvSpPr>
            <p:spPr>
              <a:xfrm>
                <a:off x="236411" y="205730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extrusionOk="0">
                    <a:moveTo>
                      <a:pt x="9504" y="1"/>
                    </a:moveTo>
                    <a:lnTo>
                      <a:pt x="1" y="230"/>
                    </a:lnTo>
                    <a:lnTo>
                      <a:pt x="9703" y="10455"/>
                    </a:lnTo>
                    <a:lnTo>
                      <a:pt x="19279" y="10220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44"/>
              <p:cNvSpPr/>
              <p:nvPr/>
            </p:nvSpPr>
            <p:spPr>
              <a:xfrm>
                <a:off x="1402212" y="177174"/>
                <a:ext cx="59121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55" extrusionOk="0">
                    <a:moveTo>
                      <a:pt x="9499" y="1"/>
                    </a:moveTo>
                    <a:lnTo>
                      <a:pt x="1" y="230"/>
                    </a:lnTo>
                    <a:lnTo>
                      <a:pt x="9697" y="10455"/>
                    </a:lnTo>
                    <a:lnTo>
                      <a:pt x="19274" y="10225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44"/>
              <p:cNvSpPr/>
              <p:nvPr/>
            </p:nvSpPr>
            <p:spPr>
              <a:xfrm>
                <a:off x="1985051" y="162911"/>
                <a:ext cx="591212" cy="320865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61" extrusionOk="0">
                    <a:moveTo>
                      <a:pt x="9499" y="0"/>
                    </a:moveTo>
                    <a:lnTo>
                      <a:pt x="0" y="236"/>
                    </a:lnTo>
                    <a:lnTo>
                      <a:pt x="9697" y="10461"/>
                    </a:lnTo>
                    <a:lnTo>
                      <a:pt x="19274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2070;p44"/>
              <p:cNvSpPr/>
              <p:nvPr/>
            </p:nvSpPr>
            <p:spPr>
              <a:xfrm>
                <a:off x="2567859" y="148618"/>
                <a:ext cx="591182" cy="320896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62" extrusionOk="0">
                    <a:moveTo>
                      <a:pt x="9499" y="1"/>
                    </a:moveTo>
                    <a:lnTo>
                      <a:pt x="1" y="237"/>
                    </a:lnTo>
                    <a:lnTo>
                      <a:pt x="9702" y="10461"/>
                    </a:lnTo>
                    <a:lnTo>
                      <a:pt x="19273" y="10225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2071;p44"/>
              <p:cNvSpPr/>
              <p:nvPr/>
            </p:nvSpPr>
            <p:spPr>
              <a:xfrm>
                <a:off x="3134503" y="134846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extrusionOk="0">
                    <a:moveTo>
                      <a:pt x="9504" y="1"/>
                    </a:moveTo>
                    <a:lnTo>
                      <a:pt x="0" y="230"/>
                    </a:lnTo>
                    <a:lnTo>
                      <a:pt x="9702" y="10455"/>
                    </a:lnTo>
                    <a:lnTo>
                      <a:pt x="19279" y="10220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" name="Google Shape;2072;p44"/>
              <p:cNvSpPr/>
              <p:nvPr/>
            </p:nvSpPr>
            <p:spPr>
              <a:xfrm>
                <a:off x="3718752" y="120583"/>
                <a:ext cx="591366" cy="320712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6" extrusionOk="0">
                    <a:moveTo>
                      <a:pt x="9504" y="0"/>
                    </a:moveTo>
                    <a:lnTo>
                      <a:pt x="0" y="231"/>
                    </a:lnTo>
                    <a:lnTo>
                      <a:pt x="9703" y="10456"/>
                    </a:lnTo>
                    <a:lnTo>
                      <a:pt x="19279" y="1022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" name="Google Shape;2073;p44"/>
              <p:cNvSpPr/>
              <p:nvPr/>
            </p:nvSpPr>
            <p:spPr>
              <a:xfrm>
                <a:off x="4306867" y="106290"/>
                <a:ext cx="591182" cy="320742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7" extrusionOk="0">
                    <a:moveTo>
                      <a:pt x="9498" y="1"/>
                    </a:moveTo>
                    <a:lnTo>
                      <a:pt x="1" y="232"/>
                    </a:lnTo>
                    <a:lnTo>
                      <a:pt x="9697" y="10456"/>
                    </a:lnTo>
                    <a:lnTo>
                      <a:pt x="19273" y="10220"/>
                    </a:lnTo>
                    <a:lnTo>
                      <a:pt x="949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44"/>
              <p:cNvSpPr/>
              <p:nvPr/>
            </p:nvSpPr>
            <p:spPr>
              <a:xfrm>
                <a:off x="4889675" y="92058"/>
                <a:ext cx="59121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55" extrusionOk="0">
                    <a:moveTo>
                      <a:pt x="9499" y="1"/>
                    </a:moveTo>
                    <a:lnTo>
                      <a:pt x="0" y="230"/>
                    </a:lnTo>
                    <a:lnTo>
                      <a:pt x="9698" y="10455"/>
                    </a:lnTo>
                    <a:lnTo>
                      <a:pt x="19274" y="10219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" name="Google Shape;2075;p44"/>
              <p:cNvSpPr/>
              <p:nvPr/>
            </p:nvSpPr>
            <p:spPr>
              <a:xfrm>
                <a:off x="5456288" y="78102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extrusionOk="0">
                    <a:moveTo>
                      <a:pt x="9504" y="0"/>
                    </a:moveTo>
                    <a:lnTo>
                      <a:pt x="1" y="230"/>
                    </a:lnTo>
                    <a:lnTo>
                      <a:pt x="9703" y="10454"/>
                    </a:lnTo>
                    <a:lnTo>
                      <a:pt x="19279" y="1022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44"/>
              <p:cNvSpPr/>
              <p:nvPr/>
            </p:nvSpPr>
            <p:spPr>
              <a:xfrm>
                <a:off x="6040569" y="63809"/>
                <a:ext cx="591182" cy="320742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7" extrusionOk="0">
                    <a:moveTo>
                      <a:pt x="9504" y="1"/>
                    </a:moveTo>
                    <a:lnTo>
                      <a:pt x="1" y="232"/>
                    </a:lnTo>
                    <a:lnTo>
                      <a:pt x="9702" y="10456"/>
                    </a:lnTo>
                    <a:lnTo>
                      <a:pt x="19273" y="10225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44"/>
              <p:cNvSpPr/>
              <p:nvPr/>
            </p:nvSpPr>
            <p:spPr>
              <a:xfrm>
                <a:off x="6628530" y="49546"/>
                <a:ext cx="591366" cy="320712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6" extrusionOk="0">
                    <a:moveTo>
                      <a:pt x="9504" y="0"/>
                    </a:moveTo>
                    <a:lnTo>
                      <a:pt x="0" y="231"/>
                    </a:lnTo>
                    <a:lnTo>
                      <a:pt x="9702" y="10456"/>
                    </a:lnTo>
                    <a:lnTo>
                      <a:pt x="19279" y="1022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44"/>
              <p:cNvSpPr/>
              <p:nvPr/>
            </p:nvSpPr>
            <p:spPr>
              <a:xfrm>
                <a:off x="7211491" y="35314"/>
                <a:ext cx="59118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5" extrusionOk="0">
                    <a:moveTo>
                      <a:pt x="9499" y="0"/>
                    </a:moveTo>
                    <a:lnTo>
                      <a:pt x="1" y="230"/>
                    </a:lnTo>
                    <a:lnTo>
                      <a:pt x="9697" y="10454"/>
                    </a:lnTo>
                    <a:lnTo>
                      <a:pt x="19273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44"/>
              <p:cNvSpPr/>
              <p:nvPr/>
            </p:nvSpPr>
            <p:spPr>
              <a:xfrm>
                <a:off x="7778135" y="21327"/>
                <a:ext cx="591151" cy="320896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0462" extrusionOk="0">
                    <a:moveTo>
                      <a:pt x="9504" y="1"/>
                    </a:moveTo>
                    <a:lnTo>
                      <a:pt x="0" y="237"/>
                    </a:lnTo>
                    <a:lnTo>
                      <a:pt x="9702" y="10461"/>
                    </a:lnTo>
                    <a:lnTo>
                      <a:pt x="19273" y="10225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44"/>
              <p:cNvSpPr/>
              <p:nvPr/>
            </p:nvSpPr>
            <p:spPr>
              <a:xfrm>
                <a:off x="8362385" y="7064"/>
                <a:ext cx="591212" cy="320865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61" extrusionOk="0">
                    <a:moveTo>
                      <a:pt x="9499" y="0"/>
                    </a:moveTo>
                    <a:lnTo>
                      <a:pt x="0" y="236"/>
                    </a:lnTo>
                    <a:lnTo>
                      <a:pt x="9703" y="10461"/>
                    </a:lnTo>
                    <a:lnTo>
                      <a:pt x="19274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81" name="Google Shape;2081;p44"/>
            <p:cNvSpPr/>
            <p:nvPr/>
          </p:nvSpPr>
          <p:spPr>
            <a:xfrm>
              <a:off x="8370237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2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44"/>
            <p:cNvSpPr/>
            <p:nvPr/>
          </p:nvSpPr>
          <p:spPr>
            <a:xfrm>
              <a:off x="195709" y="530736"/>
              <a:ext cx="8758195" cy="31"/>
            </a:xfrm>
            <a:custGeom>
              <a:avLst/>
              <a:gdLst/>
              <a:ahLst/>
              <a:cxnLst/>
              <a:rect l="l" t="t" r="r" b="b"/>
              <a:pathLst>
                <a:path w="285539" h="1" fill="none" extrusionOk="0">
                  <a:moveTo>
                    <a:pt x="0" y="0"/>
                  </a:moveTo>
                  <a:lnTo>
                    <a:pt x="285538" y="0"/>
                  </a:lnTo>
                </a:path>
              </a:pathLst>
            </a:custGeom>
            <a:noFill/>
            <a:ln w="6150" cap="flat" cmpd="sng">
              <a:solidFill>
                <a:srgbClr val="171717"/>
              </a:solidFill>
              <a:prstDash val="solid"/>
              <a:miter lim="12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44"/>
            <p:cNvSpPr/>
            <p:nvPr/>
          </p:nvSpPr>
          <p:spPr>
            <a:xfrm>
              <a:off x="195709" y="207663"/>
              <a:ext cx="499164" cy="645994"/>
            </a:xfrm>
            <a:custGeom>
              <a:avLst/>
              <a:gdLst/>
              <a:ahLst/>
              <a:cxnLst/>
              <a:rect l="l" t="t" r="r" b="b"/>
              <a:pathLst>
                <a:path w="16274" h="21061" extrusionOk="0">
                  <a:moveTo>
                    <a:pt x="0" y="0"/>
                  </a:moveTo>
                  <a:lnTo>
                    <a:pt x="0" y="21060"/>
                  </a:lnTo>
                  <a:lnTo>
                    <a:pt x="16273" y="21060"/>
                  </a:lnTo>
                  <a:lnTo>
                    <a:pt x="835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44"/>
            <p:cNvSpPr/>
            <p:nvPr/>
          </p:nvSpPr>
          <p:spPr>
            <a:xfrm>
              <a:off x="278126" y="284282"/>
              <a:ext cx="54198" cy="54229"/>
            </a:xfrm>
            <a:custGeom>
              <a:avLst/>
              <a:gdLst/>
              <a:ahLst/>
              <a:cxnLst/>
              <a:rect l="l" t="t" r="r" b="b"/>
              <a:pathLst>
                <a:path w="1767" h="1768" extrusionOk="0">
                  <a:moveTo>
                    <a:pt x="884" y="0"/>
                  </a:moveTo>
                  <a:cubicBezTo>
                    <a:pt x="397" y="0"/>
                    <a:pt x="0" y="398"/>
                    <a:pt x="0" y="885"/>
                  </a:cubicBezTo>
                  <a:cubicBezTo>
                    <a:pt x="0" y="1375"/>
                    <a:pt x="397" y="1768"/>
                    <a:pt x="884" y="1768"/>
                  </a:cubicBezTo>
                  <a:cubicBezTo>
                    <a:pt x="1375" y="1768"/>
                    <a:pt x="1767" y="1375"/>
                    <a:pt x="1767" y="885"/>
                  </a:cubicBezTo>
                  <a:cubicBezTo>
                    <a:pt x="1767" y="398"/>
                    <a:pt x="1375" y="0"/>
                    <a:pt x="884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44"/>
            <p:cNvSpPr/>
            <p:nvPr/>
          </p:nvSpPr>
          <p:spPr>
            <a:xfrm>
              <a:off x="285978" y="721519"/>
              <a:ext cx="54198" cy="54198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98" y="1"/>
                    <a:pt x="0" y="398"/>
                    <a:pt x="0" y="884"/>
                  </a:cubicBezTo>
                  <a:cubicBezTo>
                    <a:pt x="0" y="1376"/>
                    <a:pt x="398" y="1767"/>
                    <a:pt x="884" y="1767"/>
                  </a:cubicBezTo>
                  <a:cubicBezTo>
                    <a:pt x="1370" y="1767"/>
                    <a:pt x="1767" y="1376"/>
                    <a:pt x="1767" y="884"/>
                  </a:cubicBezTo>
                  <a:cubicBezTo>
                    <a:pt x="1767" y="398"/>
                    <a:pt x="1370" y="1"/>
                    <a:pt x="88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44"/>
            <p:cNvSpPr/>
            <p:nvPr/>
          </p:nvSpPr>
          <p:spPr>
            <a:xfrm>
              <a:off x="482221" y="721519"/>
              <a:ext cx="54229" cy="54198"/>
            </a:xfrm>
            <a:custGeom>
              <a:avLst/>
              <a:gdLst/>
              <a:ahLst/>
              <a:cxnLst/>
              <a:rect l="l" t="t" r="r" b="b"/>
              <a:pathLst>
                <a:path w="1768" h="1767" extrusionOk="0">
                  <a:moveTo>
                    <a:pt x="884" y="1"/>
                  </a:moveTo>
                  <a:cubicBezTo>
                    <a:pt x="398" y="1"/>
                    <a:pt x="1" y="398"/>
                    <a:pt x="1" y="884"/>
                  </a:cubicBezTo>
                  <a:cubicBezTo>
                    <a:pt x="1" y="1376"/>
                    <a:pt x="398" y="1767"/>
                    <a:pt x="884" y="1767"/>
                  </a:cubicBezTo>
                  <a:cubicBezTo>
                    <a:pt x="1371" y="1767"/>
                    <a:pt x="1767" y="1376"/>
                    <a:pt x="1767" y="884"/>
                  </a:cubicBezTo>
                  <a:cubicBezTo>
                    <a:pt x="1767" y="398"/>
                    <a:pt x="1371" y="1"/>
                    <a:pt x="88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44"/>
            <p:cNvSpPr/>
            <p:nvPr/>
          </p:nvSpPr>
          <p:spPr>
            <a:xfrm>
              <a:off x="195402" y="852675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44"/>
            <p:cNvSpPr/>
            <p:nvPr/>
          </p:nvSpPr>
          <p:spPr>
            <a:xfrm>
              <a:off x="195402" y="852675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spTree>
      <p:nvGrpSpPr>
        <p:cNvPr id="1" name="Shape 2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0" name="Google Shape;2090;p45"/>
          <p:cNvGrpSpPr/>
          <p:nvPr/>
        </p:nvGrpSpPr>
        <p:grpSpPr>
          <a:xfrm>
            <a:off x="-3666944" y="211718"/>
            <a:ext cx="8764105" cy="4767632"/>
            <a:chOff x="189981" y="211718"/>
            <a:chExt cx="8764105" cy="4767632"/>
          </a:xfrm>
        </p:grpSpPr>
        <p:sp>
          <p:nvSpPr>
            <p:cNvPr id="2091" name="Google Shape;2091;p45"/>
            <p:cNvSpPr/>
            <p:nvPr/>
          </p:nvSpPr>
          <p:spPr>
            <a:xfrm>
              <a:off x="340500" y="662650"/>
              <a:ext cx="8463000" cy="4316700"/>
            </a:xfrm>
            <a:prstGeom prst="roundRect">
              <a:avLst>
                <a:gd name="adj" fmla="val 263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92" name="Google Shape;2092;p45"/>
            <p:cNvGrpSpPr/>
            <p:nvPr/>
          </p:nvGrpSpPr>
          <p:grpSpPr>
            <a:xfrm>
              <a:off x="189981" y="211718"/>
              <a:ext cx="8764105" cy="646560"/>
              <a:chOff x="210600" y="155425"/>
              <a:chExt cx="8672180" cy="639778"/>
            </a:xfrm>
          </p:grpSpPr>
          <p:sp>
            <p:nvSpPr>
              <p:cNvPr id="2093" name="Google Shape;2093;p45"/>
              <p:cNvSpPr/>
              <p:nvPr/>
            </p:nvSpPr>
            <p:spPr>
              <a:xfrm>
                <a:off x="210904" y="155550"/>
                <a:ext cx="8671819" cy="320404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0550" extrusionOk="0">
                    <a:moveTo>
                      <a:pt x="0" y="0"/>
                    </a:moveTo>
                    <a:lnTo>
                      <a:pt x="0" y="10550"/>
                    </a:lnTo>
                    <a:lnTo>
                      <a:pt x="285538" y="10550"/>
                    </a:lnTo>
                    <a:lnTo>
                      <a:pt x="28553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" name="Google Shape;2094;p45"/>
              <p:cNvSpPr/>
              <p:nvPr/>
            </p:nvSpPr>
            <p:spPr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45"/>
              <p:cNvSpPr/>
              <p:nvPr/>
            </p:nvSpPr>
            <p:spPr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45"/>
              <p:cNvSpPr/>
              <p:nvPr/>
            </p:nvSpPr>
            <p:spPr>
              <a:xfrm>
                <a:off x="834001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3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45"/>
              <p:cNvSpPr/>
              <p:nvPr/>
            </p:nvSpPr>
            <p:spPr>
              <a:xfrm>
                <a:off x="256762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4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45"/>
              <p:cNvSpPr/>
              <p:nvPr/>
            </p:nvSpPr>
            <p:spPr>
              <a:xfrm>
                <a:off x="1411209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9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45"/>
              <p:cNvSpPr/>
              <p:nvPr/>
            </p:nvSpPr>
            <p:spPr>
              <a:xfrm>
                <a:off x="198844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45"/>
              <p:cNvSpPr/>
              <p:nvPr/>
            </p:nvSpPr>
            <p:spPr>
              <a:xfrm>
                <a:off x="2565839" y="155550"/>
                <a:ext cx="57772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461" extrusionOk="0">
                    <a:moveTo>
                      <a:pt x="0" y="0"/>
                    </a:moveTo>
                    <a:lnTo>
                      <a:pt x="9447" y="10460"/>
                    </a:lnTo>
                    <a:lnTo>
                      <a:pt x="19023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45"/>
              <p:cNvSpPr/>
              <p:nvPr/>
            </p:nvSpPr>
            <p:spPr>
              <a:xfrm>
                <a:off x="210916" y="473214"/>
                <a:ext cx="8671864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285423" h="10602" extrusionOk="0">
                    <a:moveTo>
                      <a:pt x="0" y="0"/>
                    </a:moveTo>
                    <a:lnTo>
                      <a:pt x="0" y="10601"/>
                    </a:lnTo>
                    <a:lnTo>
                      <a:pt x="285423" y="10601"/>
                    </a:lnTo>
                    <a:lnTo>
                      <a:pt x="28542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45"/>
              <p:cNvSpPr/>
              <p:nvPr/>
            </p:nvSpPr>
            <p:spPr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45"/>
              <p:cNvSpPr/>
              <p:nvPr/>
            </p:nvSpPr>
            <p:spPr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45"/>
              <p:cNvSpPr/>
              <p:nvPr/>
            </p:nvSpPr>
            <p:spPr>
              <a:xfrm>
                <a:off x="834001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45"/>
              <p:cNvSpPr/>
              <p:nvPr/>
            </p:nvSpPr>
            <p:spPr>
              <a:xfrm>
                <a:off x="256762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45"/>
              <p:cNvSpPr/>
              <p:nvPr/>
            </p:nvSpPr>
            <p:spPr>
              <a:xfrm>
                <a:off x="1411209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45"/>
              <p:cNvSpPr/>
              <p:nvPr/>
            </p:nvSpPr>
            <p:spPr>
              <a:xfrm>
                <a:off x="198844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45"/>
              <p:cNvSpPr/>
              <p:nvPr/>
            </p:nvSpPr>
            <p:spPr>
              <a:xfrm>
                <a:off x="2565839" y="473219"/>
                <a:ext cx="57772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602" extrusionOk="0">
                    <a:moveTo>
                      <a:pt x="9447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45"/>
              <p:cNvSpPr/>
              <p:nvPr/>
            </p:nvSpPr>
            <p:spPr>
              <a:xfrm>
                <a:off x="312704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45"/>
              <p:cNvSpPr/>
              <p:nvPr/>
            </p:nvSpPr>
            <p:spPr>
              <a:xfrm>
                <a:off x="312704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45"/>
              <p:cNvSpPr/>
              <p:nvPr/>
            </p:nvSpPr>
            <p:spPr>
              <a:xfrm>
                <a:off x="370567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9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45"/>
              <p:cNvSpPr/>
              <p:nvPr/>
            </p:nvSpPr>
            <p:spPr>
              <a:xfrm>
                <a:off x="370567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45"/>
              <p:cNvSpPr/>
              <p:nvPr/>
            </p:nvSpPr>
            <p:spPr>
              <a:xfrm>
                <a:off x="428798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1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45"/>
              <p:cNvSpPr/>
              <p:nvPr/>
            </p:nvSpPr>
            <p:spPr>
              <a:xfrm>
                <a:off x="4865409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45"/>
              <p:cNvSpPr/>
              <p:nvPr/>
            </p:nvSpPr>
            <p:spPr>
              <a:xfrm>
                <a:off x="428798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10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45"/>
              <p:cNvSpPr/>
              <p:nvPr/>
            </p:nvSpPr>
            <p:spPr>
              <a:xfrm>
                <a:off x="4865409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45"/>
              <p:cNvSpPr/>
              <p:nvPr/>
            </p:nvSpPr>
            <p:spPr>
              <a:xfrm>
                <a:off x="542658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extrusionOk="0">
                    <a:moveTo>
                      <a:pt x="0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45"/>
              <p:cNvSpPr/>
              <p:nvPr/>
            </p:nvSpPr>
            <p:spPr>
              <a:xfrm>
                <a:off x="542658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45"/>
              <p:cNvSpPr/>
              <p:nvPr/>
            </p:nvSpPr>
            <p:spPr>
              <a:xfrm>
                <a:off x="600521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45"/>
              <p:cNvSpPr/>
              <p:nvPr/>
            </p:nvSpPr>
            <p:spPr>
              <a:xfrm>
                <a:off x="600521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45"/>
              <p:cNvSpPr/>
              <p:nvPr/>
            </p:nvSpPr>
            <p:spPr>
              <a:xfrm>
                <a:off x="6587711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2" name="Google Shape;2122;p45"/>
              <p:cNvSpPr/>
              <p:nvPr/>
            </p:nvSpPr>
            <p:spPr>
              <a:xfrm>
                <a:off x="7164919" y="155550"/>
                <a:ext cx="577880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7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3" name="Google Shape;2123;p45"/>
              <p:cNvSpPr/>
              <p:nvPr/>
            </p:nvSpPr>
            <p:spPr>
              <a:xfrm>
                <a:off x="6587711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4" name="Google Shape;2124;p45"/>
              <p:cNvSpPr/>
              <p:nvPr/>
            </p:nvSpPr>
            <p:spPr>
              <a:xfrm>
                <a:off x="7164919" y="473219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45"/>
              <p:cNvSpPr/>
              <p:nvPr/>
            </p:nvSpPr>
            <p:spPr>
              <a:xfrm>
                <a:off x="772612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0" y="0"/>
                    </a:moveTo>
                    <a:lnTo>
                      <a:pt x="9451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45"/>
              <p:cNvSpPr/>
              <p:nvPr/>
            </p:nvSpPr>
            <p:spPr>
              <a:xfrm>
                <a:off x="772612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1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" name="Google Shape;2127;p45"/>
              <p:cNvSpPr/>
              <p:nvPr/>
            </p:nvSpPr>
            <p:spPr>
              <a:xfrm>
                <a:off x="830153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0" y="0"/>
                    </a:moveTo>
                    <a:lnTo>
                      <a:pt x="9452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" name="Google Shape;2128;p45"/>
              <p:cNvSpPr/>
              <p:nvPr/>
            </p:nvSpPr>
            <p:spPr>
              <a:xfrm>
                <a:off x="830153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45"/>
              <p:cNvSpPr/>
              <p:nvPr/>
            </p:nvSpPr>
            <p:spPr>
              <a:xfrm>
                <a:off x="210904" y="475436"/>
                <a:ext cx="8671819" cy="30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" fill="none" extrusionOk="0">
                    <a:moveTo>
                      <a:pt x="0" y="0"/>
                    </a:moveTo>
                    <a:lnTo>
                      <a:pt x="285538" y="0"/>
                    </a:lnTo>
                  </a:path>
                </a:pathLst>
              </a:custGeom>
              <a:noFill/>
              <a:ln w="6150" cap="flat" cmpd="sng">
                <a:solidFill>
                  <a:srgbClr val="171717"/>
                </a:solidFill>
                <a:prstDash val="solid"/>
                <a:miter lim="125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45"/>
              <p:cNvSpPr/>
              <p:nvPr/>
            </p:nvSpPr>
            <p:spPr>
              <a:xfrm>
                <a:off x="210904" y="155550"/>
                <a:ext cx="494241" cy="639653"/>
              </a:xfrm>
              <a:custGeom>
                <a:avLst/>
                <a:gdLst/>
                <a:ahLst/>
                <a:cxnLst/>
                <a:rect l="l" t="t" r="r" b="b"/>
                <a:pathLst>
                  <a:path w="16274" h="21062" extrusionOk="0">
                    <a:moveTo>
                      <a:pt x="0" y="0"/>
                    </a:moveTo>
                    <a:lnTo>
                      <a:pt x="0" y="21061"/>
                    </a:lnTo>
                    <a:lnTo>
                      <a:pt x="16273" y="21061"/>
                    </a:lnTo>
                    <a:lnTo>
                      <a:pt x="835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45"/>
              <p:cNvSpPr/>
              <p:nvPr/>
            </p:nvSpPr>
            <p:spPr>
              <a:xfrm>
                <a:off x="292507" y="231444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extrusionOk="0">
                    <a:moveTo>
                      <a:pt x="884" y="0"/>
                    </a:moveTo>
                    <a:cubicBezTo>
                      <a:pt x="397" y="0"/>
                      <a:pt x="0" y="398"/>
                      <a:pt x="0" y="883"/>
                    </a:cubicBezTo>
                    <a:cubicBezTo>
                      <a:pt x="0" y="1375"/>
                      <a:pt x="397" y="1766"/>
                      <a:pt x="884" y="1766"/>
                    </a:cubicBezTo>
                    <a:cubicBezTo>
                      <a:pt x="1375" y="1766"/>
                      <a:pt x="1767" y="1375"/>
                      <a:pt x="1767" y="883"/>
                    </a:cubicBezTo>
                    <a:cubicBezTo>
                      <a:pt x="1767" y="398"/>
                      <a:pt x="1375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45"/>
              <p:cNvSpPr/>
              <p:nvPr/>
            </p:nvSpPr>
            <p:spPr>
              <a:xfrm>
                <a:off x="300282" y="664366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extrusionOk="0">
                    <a:moveTo>
                      <a:pt x="884" y="0"/>
                    </a:moveTo>
                    <a:cubicBezTo>
                      <a:pt x="398" y="0"/>
                      <a:pt x="0" y="397"/>
                      <a:pt x="0" y="884"/>
                    </a:cubicBezTo>
                    <a:cubicBezTo>
                      <a:pt x="0" y="1374"/>
                      <a:pt x="398" y="1767"/>
                      <a:pt x="884" y="1767"/>
                    </a:cubicBezTo>
                    <a:cubicBezTo>
                      <a:pt x="1370" y="1767"/>
                      <a:pt x="1767" y="1374"/>
                      <a:pt x="1767" y="884"/>
                    </a:cubicBezTo>
                    <a:cubicBezTo>
                      <a:pt x="1767" y="397"/>
                      <a:pt x="1370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45"/>
              <p:cNvSpPr/>
              <p:nvPr/>
            </p:nvSpPr>
            <p:spPr>
              <a:xfrm>
                <a:off x="494588" y="664366"/>
                <a:ext cx="5369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1767" extrusionOk="0">
                    <a:moveTo>
                      <a:pt x="884" y="0"/>
                    </a:moveTo>
                    <a:cubicBezTo>
                      <a:pt x="398" y="0"/>
                      <a:pt x="1" y="397"/>
                      <a:pt x="1" y="884"/>
                    </a:cubicBezTo>
                    <a:cubicBezTo>
                      <a:pt x="1" y="1374"/>
                      <a:pt x="398" y="1767"/>
                      <a:pt x="884" y="1767"/>
                    </a:cubicBezTo>
                    <a:cubicBezTo>
                      <a:pt x="1371" y="1767"/>
                      <a:pt x="1767" y="1374"/>
                      <a:pt x="1767" y="884"/>
                    </a:cubicBezTo>
                    <a:cubicBezTo>
                      <a:pt x="1767" y="397"/>
                      <a:pt x="1371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1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2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" name="Google Shape;2139;p48"/>
          <p:cNvSpPr txBox="1">
            <a:spLocks noGrp="1"/>
          </p:cNvSpPr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1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6"/>
          <p:cNvGrpSpPr/>
          <p:nvPr/>
        </p:nvGrpSpPr>
        <p:grpSpPr>
          <a:xfrm>
            <a:off x="189981" y="211718"/>
            <a:ext cx="8764105" cy="4767632"/>
            <a:chOff x="189981" y="211718"/>
            <a:chExt cx="8764105" cy="4767632"/>
          </a:xfrm>
        </p:grpSpPr>
        <p:sp>
          <p:nvSpPr>
            <p:cNvPr id="202" name="Google Shape;202;p6"/>
            <p:cNvSpPr/>
            <p:nvPr/>
          </p:nvSpPr>
          <p:spPr>
            <a:xfrm>
              <a:off x="340500" y="662650"/>
              <a:ext cx="8463000" cy="4316700"/>
            </a:xfrm>
            <a:prstGeom prst="roundRect">
              <a:avLst>
                <a:gd name="adj" fmla="val 263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3" name="Google Shape;203;p6"/>
            <p:cNvGrpSpPr/>
            <p:nvPr/>
          </p:nvGrpSpPr>
          <p:grpSpPr>
            <a:xfrm>
              <a:off x="189981" y="211718"/>
              <a:ext cx="8764105" cy="646560"/>
              <a:chOff x="210600" y="155425"/>
              <a:chExt cx="8672180" cy="639778"/>
            </a:xfrm>
          </p:grpSpPr>
          <p:sp>
            <p:nvSpPr>
              <p:cNvPr id="204" name="Google Shape;204;p6"/>
              <p:cNvSpPr/>
              <p:nvPr/>
            </p:nvSpPr>
            <p:spPr>
              <a:xfrm>
                <a:off x="210904" y="155550"/>
                <a:ext cx="8671819" cy="320404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0550" extrusionOk="0">
                    <a:moveTo>
                      <a:pt x="0" y="0"/>
                    </a:moveTo>
                    <a:lnTo>
                      <a:pt x="0" y="10550"/>
                    </a:lnTo>
                    <a:lnTo>
                      <a:pt x="285538" y="10550"/>
                    </a:lnTo>
                    <a:lnTo>
                      <a:pt x="28553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6"/>
              <p:cNvSpPr/>
              <p:nvPr/>
            </p:nvSpPr>
            <p:spPr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6"/>
              <p:cNvSpPr/>
              <p:nvPr/>
            </p:nvSpPr>
            <p:spPr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6"/>
              <p:cNvSpPr/>
              <p:nvPr/>
            </p:nvSpPr>
            <p:spPr>
              <a:xfrm>
                <a:off x="834001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3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6"/>
              <p:cNvSpPr/>
              <p:nvPr/>
            </p:nvSpPr>
            <p:spPr>
              <a:xfrm>
                <a:off x="256762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4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6"/>
              <p:cNvSpPr/>
              <p:nvPr/>
            </p:nvSpPr>
            <p:spPr>
              <a:xfrm>
                <a:off x="1411209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9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6"/>
              <p:cNvSpPr/>
              <p:nvPr/>
            </p:nvSpPr>
            <p:spPr>
              <a:xfrm>
                <a:off x="198844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6"/>
              <p:cNvSpPr/>
              <p:nvPr/>
            </p:nvSpPr>
            <p:spPr>
              <a:xfrm>
                <a:off x="2565839" y="155550"/>
                <a:ext cx="57772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461" extrusionOk="0">
                    <a:moveTo>
                      <a:pt x="0" y="0"/>
                    </a:moveTo>
                    <a:lnTo>
                      <a:pt x="9447" y="10460"/>
                    </a:lnTo>
                    <a:lnTo>
                      <a:pt x="19023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6"/>
              <p:cNvSpPr/>
              <p:nvPr/>
            </p:nvSpPr>
            <p:spPr>
              <a:xfrm>
                <a:off x="210916" y="473214"/>
                <a:ext cx="8671864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285423" h="10602" extrusionOk="0">
                    <a:moveTo>
                      <a:pt x="0" y="0"/>
                    </a:moveTo>
                    <a:lnTo>
                      <a:pt x="0" y="10601"/>
                    </a:lnTo>
                    <a:lnTo>
                      <a:pt x="285423" y="10601"/>
                    </a:lnTo>
                    <a:lnTo>
                      <a:pt x="28542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6"/>
              <p:cNvSpPr/>
              <p:nvPr/>
            </p:nvSpPr>
            <p:spPr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6"/>
              <p:cNvSpPr/>
              <p:nvPr/>
            </p:nvSpPr>
            <p:spPr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6"/>
              <p:cNvSpPr/>
              <p:nvPr/>
            </p:nvSpPr>
            <p:spPr>
              <a:xfrm>
                <a:off x="834001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6"/>
              <p:cNvSpPr/>
              <p:nvPr/>
            </p:nvSpPr>
            <p:spPr>
              <a:xfrm>
                <a:off x="256762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6"/>
              <p:cNvSpPr/>
              <p:nvPr/>
            </p:nvSpPr>
            <p:spPr>
              <a:xfrm>
                <a:off x="1411209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6"/>
              <p:cNvSpPr/>
              <p:nvPr/>
            </p:nvSpPr>
            <p:spPr>
              <a:xfrm>
                <a:off x="198844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6"/>
              <p:cNvSpPr/>
              <p:nvPr/>
            </p:nvSpPr>
            <p:spPr>
              <a:xfrm>
                <a:off x="2565839" y="473219"/>
                <a:ext cx="57772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602" extrusionOk="0">
                    <a:moveTo>
                      <a:pt x="9447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6"/>
              <p:cNvSpPr/>
              <p:nvPr/>
            </p:nvSpPr>
            <p:spPr>
              <a:xfrm>
                <a:off x="312704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6"/>
              <p:cNvSpPr/>
              <p:nvPr/>
            </p:nvSpPr>
            <p:spPr>
              <a:xfrm>
                <a:off x="312704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6"/>
              <p:cNvSpPr/>
              <p:nvPr/>
            </p:nvSpPr>
            <p:spPr>
              <a:xfrm>
                <a:off x="370567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9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6"/>
              <p:cNvSpPr/>
              <p:nvPr/>
            </p:nvSpPr>
            <p:spPr>
              <a:xfrm>
                <a:off x="370567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6"/>
              <p:cNvSpPr/>
              <p:nvPr/>
            </p:nvSpPr>
            <p:spPr>
              <a:xfrm>
                <a:off x="428798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1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6"/>
              <p:cNvSpPr/>
              <p:nvPr/>
            </p:nvSpPr>
            <p:spPr>
              <a:xfrm>
                <a:off x="4865409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6"/>
              <p:cNvSpPr/>
              <p:nvPr/>
            </p:nvSpPr>
            <p:spPr>
              <a:xfrm>
                <a:off x="428798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10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6"/>
              <p:cNvSpPr/>
              <p:nvPr/>
            </p:nvSpPr>
            <p:spPr>
              <a:xfrm>
                <a:off x="4865409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6"/>
              <p:cNvSpPr/>
              <p:nvPr/>
            </p:nvSpPr>
            <p:spPr>
              <a:xfrm>
                <a:off x="542658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extrusionOk="0">
                    <a:moveTo>
                      <a:pt x="0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6"/>
              <p:cNvSpPr/>
              <p:nvPr/>
            </p:nvSpPr>
            <p:spPr>
              <a:xfrm>
                <a:off x="542658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6"/>
              <p:cNvSpPr/>
              <p:nvPr/>
            </p:nvSpPr>
            <p:spPr>
              <a:xfrm>
                <a:off x="600521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6"/>
              <p:cNvSpPr/>
              <p:nvPr/>
            </p:nvSpPr>
            <p:spPr>
              <a:xfrm>
                <a:off x="600521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6"/>
              <p:cNvSpPr/>
              <p:nvPr/>
            </p:nvSpPr>
            <p:spPr>
              <a:xfrm>
                <a:off x="6587711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6"/>
              <p:cNvSpPr/>
              <p:nvPr/>
            </p:nvSpPr>
            <p:spPr>
              <a:xfrm>
                <a:off x="7164919" y="155550"/>
                <a:ext cx="577880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7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6"/>
              <p:cNvSpPr/>
              <p:nvPr/>
            </p:nvSpPr>
            <p:spPr>
              <a:xfrm>
                <a:off x="6587711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6"/>
              <p:cNvSpPr/>
              <p:nvPr/>
            </p:nvSpPr>
            <p:spPr>
              <a:xfrm>
                <a:off x="7164919" y="473219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6"/>
              <p:cNvSpPr/>
              <p:nvPr/>
            </p:nvSpPr>
            <p:spPr>
              <a:xfrm>
                <a:off x="772612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0" y="0"/>
                    </a:moveTo>
                    <a:lnTo>
                      <a:pt x="9451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6"/>
              <p:cNvSpPr/>
              <p:nvPr/>
            </p:nvSpPr>
            <p:spPr>
              <a:xfrm>
                <a:off x="772612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1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6"/>
              <p:cNvSpPr/>
              <p:nvPr/>
            </p:nvSpPr>
            <p:spPr>
              <a:xfrm>
                <a:off x="830153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0" y="0"/>
                    </a:moveTo>
                    <a:lnTo>
                      <a:pt x="9452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6"/>
              <p:cNvSpPr/>
              <p:nvPr/>
            </p:nvSpPr>
            <p:spPr>
              <a:xfrm>
                <a:off x="830153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6"/>
              <p:cNvSpPr/>
              <p:nvPr/>
            </p:nvSpPr>
            <p:spPr>
              <a:xfrm>
                <a:off x="210904" y="475436"/>
                <a:ext cx="8671819" cy="30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" fill="none" extrusionOk="0">
                    <a:moveTo>
                      <a:pt x="0" y="0"/>
                    </a:moveTo>
                    <a:lnTo>
                      <a:pt x="285538" y="0"/>
                    </a:lnTo>
                  </a:path>
                </a:pathLst>
              </a:custGeom>
              <a:noFill/>
              <a:ln w="6150" cap="flat" cmpd="sng">
                <a:solidFill>
                  <a:srgbClr val="171717"/>
                </a:solidFill>
                <a:prstDash val="solid"/>
                <a:miter lim="125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6"/>
              <p:cNvSpPr/>
              <p:nvPr/>
            </p:nvSpPr>
            <p:spPr>
              <a:xfrm>
                <a:off x="210904" y="155550"/>
                <a:ext cx="494241" cy="639653"/>
              </a:xfrm>
              <a:custGeom>
                <a:avLst/>
                <a:gdLst/>
                <a:ahLst/>
                <a:cxnLst/>
                <a:rect l="l" t="t" r="r" b="b"/>
                <a:pathLst>
                  <a:path w="16274" h="21062" extrusionOk="0">
                    <a:moveTo>
                      <a:pt x="0" y="0"/>
                    </a:moveTo>
                    <a:lnTo>
                      <a:pt x="0" y="21061"/>
                    </a:lnTo>
                    <a:lnTo>
                      <a:pt x="16273" y="21061"/>
                    </a:lnTo>
                    <a:lnTo>
                      <a:pt x="835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6"/>
              <p:cNvSpPr/>
              <p:nvPr/>
            </p:nvSpPr>
            <p:spPr>
              <a:xfrm>
                <a:off x="292507" y="231444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extrusionOk="0">
                    <a:moveTo>
                      <a:pt x="884" y="0"/>
                    </a:moveTo>
                    <a:cubicBezTo>
                      <a:pt x="397" y="0"/>
                      <a:pt x="0" y="398"/>
                      <a:pt x="0" y="883"/>
                    </a:cubicBezTo>
                    <a:cubicBezTo>
                      <a:pt x="0" y="1375"/>
                      <a:pt x="397" y="1766"/>
                      <a:pt x="884" y="1766"/>
                    </a:cubicBezTo>
                    <a:cubicBezTo>
                      <a:pt x="1375" y="1766"/>
                      <a:pt x="1767" y="1375"/>
                      <a:pt x="1767" y="883"/>
                    </a:cubicBezTo>
                    <a:cubicBezTo>
                      <a:pt x="1767" y="398"/>
                      <a:pt x="1375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6"/>
              <p:cNvSpPr/>
              <p:nvPr/>
            </p:nvSpPr>
            <p:spPr>
              <a:xfrm>
                <a:off x="300282" y="664366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extrusionOk="0">
                    <a:moveTo>
                      <a:pt x="884" y="0"/>
                    </a:moveTo>
                    <a:cubicBezTo>
                      <a:pt x="398" y="0"/>
                      <a:pt x="0" y="397"/>
                      <a:pt x="0" y="884"/>
                    </a:cubicBezTo>
                    <a:cubicBezTo>
                      <a:pt x="0" y="1374"/>
                      <a:pt x="398" y="1767"/>
                      <a:pt x="884" y="1767"/>
                    </a:cubicBezTo>
                    <a:cubicBezTo>
                      <a:pt x="1370" y="1767"/>
                      <a:pt x="1767" y="1374"/>
                      <a:pt x="1767" y="884"/>
                    </a:cubicBezTo>
                    <a:cubicBezTo>
                      <a:pt x="1767" y="397"/>
                      <a:pt x="1370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6"/>
              <p:cNvSpPr/>
              <p:nvPr/>
            </p:nvSpPr>
            <p:spPr>
              <a:xfrm>
                <a:off x="494588" y="664366"/>
                <a:ext cx="5369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1767" extrusionOk="0">
                    <a:moveTo>
                      <a:pt x="884" y="0"/>
                    </a:moveTo>
                    <a:cubicBezTo>
                      <a:pt x="398" y="0"/>
                      <a:pt x="1" y="397"/>
                      <a:pt x="1" y="884"/>
                    </a:cubicBezTo>
                    <a:cubicBezTo>
                      <a:pt x="1" y="1374"/>
                      <a:pt x="398" y="1767"/>
                      <a:pt x="884" y="1767"/>
                    </a:cubicBezTo>
                    <a:cubicBezTo>
                      <a:pt x="1371" y="1767"/>
                      <a:pt x="1767" y="1374"/>
                      <a:pt x="1767" y="884"/>
                    </a:cubicBezTo>
                    <a:cubicBezTo>
                      <a:pt x="1767" y="397"/>
                      <a:pt x="1371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5" name="Google Shape;245;p6"/>
          <p:cNvSpPr txBox="1">
            <a:spLocks noGrp="1"/>
          </p:cNvSpPr>
          <p:nvPr>
            <p:ph type="title"/>
          </p:nvPr>
        </p:nvSpPr>
        <p:spPr>
          <a:xfrm>
            <a:off x="720000" y="103971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i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7"/>
          <p:cNvGrpSpPr/>
          <p:nvPr/>
        </p:nvGrpSpPr>
        <p:grpSpPr>
          <a:xfrm>
            <a:off x="189981" y="211718"/>
            <a:ext cx="8764105" cy="4767632"/>
            <a:chOff x="189981" y="211718"/>
            <a:chExt cx="8764105" cy="4767632"/>
          </a:xfrm>
        </p:grpSpPr>
        <p:sp>
          <p:nvSpPr>
            <p:cNvPr id="248" name="Google Shape;248;p7"/>
            <p:cNvSpPr/>
            <p:nvPr/>
          </p:nvSpPr>
          <p:spPr>
            <a:xfrm>
              <a:off x="340500" y="662650"/>
              <a:ext cx="8463000" cy="4316700"/>
            </a:xfrm>
            <a:prstGeom prst="roundRect">
              <a:avLst>
                <a:gd name="adj" fmla="val 263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9" name="Google Shape;249;p7"/>
            <p:cNvGrpSpPr/>
            <p:nvPr/>
          </p:nvGrpSpPr>
          <p:grpSpPr>
            <a:xfrm>
              <a:off x="189981" y="211718"/>
              <a:ext cx="8764105" cy="646560"/>
              <a:chOff x="210600" y="155425"/>
              <a:chExt cx="8672180" cy="639778"/>
            </a:xfrm>
          </p:grpSpPr>
          <p:sp>
            <p:nvSpPr>
              <p:cNvPr id="250" name="Google Shape;250;p7"/>
              <p:cNvSpPr/>
              <p:nvPr/>
            </p:nvSpPr>
            <p:spPr>
              <a:xfrm>
                <a:off x="210904" y="155550"/>
                <a:ext cx="8671819" cy="320404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0550" extrusionOk="0">
                    <a:moveTo>
                      <a:pt x="0" y="0"/>
                    </a:moveTo>
                    <a:lnTo>
                      <a:pt x="0" y="10550"/>
                    </a:lnTo>
                    <a:lnTo>
                      <a:pt x="285538" y="10550"/>
                    </a:lnTo>
                    <a:lnTo>
                      <a:pt x="28553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7"/>
              <p:cNvSpPr/>
              <p:nvPr/>
            </p:nvSpPr>
            <p:spPr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7"/>
              <p:cNvSpPr/>
              <p:nvPr/>
            </p:nvSpPr>
            <p:spPr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7"/>
              <p:cNvSpPr/>
              <p:nvPr/>
            </p:nvSpPr>
            <p:spPr>
              <a:xfrm>
                <a:off x="834001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3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7"/>
              <p:cNvSpPr/>
              <p:nvPr/>
            </p:nvSpPr>
            <p:spPr>
              <a:xfrm>
                <a:off x="256762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4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7"/>
              <p:cNvSpPr/>
              <p:nvPr/>
            </p:nvSpPr>
            <p:spPr>
              <a:xfrm>
                <a:off x="1411209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9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7"/>
              <p:cNvSpPr/>
              <p:nvPr/>
            </p:nvSpPr>
            <p:spPr>
              <a:xfrm>
                <a:off x="198844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7"/>
              <p:cNvSpPr/>
              <p:nvPr/>
            </p:nvSpPr>
            <p:spPr>
              <a:xfrm>
                <a:off x="2565839" y="155550"/>
                <a:ext cx="57772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461" extrusionOk="0">
                    <a:moveTo>
                      <a:pt x="0" y="0"/>
                    </a:moveTo>
                    <a:lnTo>
                      <a:pt x="9447" y="10460"/>
                    </a:lnTo>
                    <a:lnTo>
                      <a:pt x="19023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7"/>
              <p:cNvSpPr/>
              <p:nvPr/>
            </p:nvSpPr>
            <p:spPr>
              <a:xfrm>
                <a:off x="210916" y="473214"/>
                <a:ext cx="8671864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285423" h="10602" extrusionOk="0">
                    <a:moveTo>
                      <a:pt x="0" y="0"/>
                    </a:moveTo>
                    <a:lnTo>
                      <a:pt x="0" y="10601"/>
                    </a:lnTo>
                    <a:lnTo>
                      <a:pt x="285423" y="10601"/>
                    </a:lnTo>
                    <a:lnTo>
                      <a:pt x="28542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7"/>
              <p:cNvSpPr/>
              <p:nvPr/>
            </p:nvSpPr>
            <p:spPr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7"/>
              <p:cNvSpPr/>
              <p:nvPr/>
            </p:nvSpPr>
            <p:spPr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7"/>
              <p:cNvSpPr/>
              <p:nvPr/>
            </p:nvSpPr>
            <p:spPr>
              <a:xfrm>
                <a:off x="834001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7"/>
              <p:cNvSpPr/>
              <p:nvPr/>
            </p:nvSpPr>
            <p:spPr>
              <a:xfrm>
                <a:off x="256762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7"/>
              <p:cNvSpPr/>
              <p:nvPr/>
            </p:nvSpPr>
            <p:spPr>
              <a:xfrm>
                <a:off x="1411209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7"/>
              <p:cNvSpPr/>
              <p:nvPr/>
            </p:nvSpPr>
            <p:spPr>
              <a:xfrm>
                <a:off x="198844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7"/>
              <p:cNvSpPr/>
              <p:nvPr/>
            </p:nvSpPr>
            <p:spPr>
              <a:xfrm>
                <a:off x="2565839" y="473219"/>
                <a:ext cx="57772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602" extrusionOk="0">
                    <a:moveTo>
                      <a:pt x="9447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7"/>
              <p:cNvSpPr/>
              <p:nvPr/>
            </p:nvSpPr>
            <p:spPr>
              <a:xfrm>
                <a:off x="312704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7"/>
              <p:cNvSpPr/>
              <p:nvPr/>
            </p:nvSpPr>
            <p:spPr>
              <a:xfrm>
                <a:off x="312704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7"/>
              <p:cNvSpPr/>
              <p:nvPr/>
            </p:nvSpPr>
            <p:spPr>
              <a:xfrm>
                <a:off x="370567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9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7"/>
              <p:cNvSpPr/>
              <p:nvPr/>
            </p:nvSpPr>
            <p:spPr>
              <a:xfrm>
                <a:off x="370567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7"/>
              <p:cNvSpPr/>
              <p:nvPr/>
            </p:nvSpPr>
            <p:spPr>
              <a:xfrm>
                <a:off x="428798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1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7"/>
              <p:cNvSpPr/>
              <p:nvPr/>
            </p:nvSpPr>
            <p:spPr>
              <a:xfrm>
                <a:off x="4865409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7"/>
              <p:cNvSpPr/>
              <p:nvPr/>
            </p:nvSpPr>
            <p:spPr>
              <a:xfrm>
                <a:off x="428798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10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7"/>
              <p:cNvSpPr/>
              <p:nvPr/>
            </p:nvSpPr>
            <p:spPr>
              <a:xfrm>
                <a:off x="4865409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7"/>
              <p:cNvSpPr/>
              <p:nvPr/>
            </p:nvSpPr>
            <p:spPr>
              <a:xfrm>
                <a:off x="542658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extrusionOk="0">
                    <a:moveTo>
                      <a:pt x="0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7"/>
              <p:cNvSpPr/>
              <p:nvPr/>
            </p:nvSpPr>
            <p:spPr>
              <a:xfrm>
                <a:off x="542658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7"/>
              <p:cNvSpPr/>
              <p:nvPr/>
            </p:nvSpPr>
            <p:spPr>
              <a:xfrm>
                <a:off x="600521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7"/>
              <p:cNvSpPr/>
              <p:nvPr/>
            </p:nvSpPr>
            <p:spPr>
              <a:xfrm>
                <a:off x="600521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7"/>
              <p:cNvSpPr/>
              <p:nvPr/>
            </p:nvSpPr>
            <p:spPr>
              <a:xfrm>
                <a:off x="6587711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7"/>
              <p:cNvSpPr/>
              <p:nvPr/>
            </p:nvSpPr>
            <p:spPr>
              <a:xfrm>
                <a:off x="7164919" y="155550"/>
                <a:ext cx="577880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7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7"/>
              <p:cNvSpPr/>
              <p:nvPr/>
            </p:nvSpPr>
            <p:spPr>
              <a:xfrm>
                <a:off x="6587711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7"/>
              <p:cNvSpPr/>
              <p:nvPr/>
            </p:nvSpPr>
            <p:spPr>
              <a:xfrm>
                <a:off x="7164919" y="473219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7"/>
              <p:cNvSpPr/>
              <p:nvPr/>
            </p:nvSpPr>
            <p:spPr>
              <a:xfrm>
                <a:off x="772612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0" y="0"/>
                    </a:moveTo>
                    <a:lnTo>
                      <a:pt x="9451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7"/>
              <p:cNvSpPr/>
              <p:nvPr/>
            </p:nvSpPr>
            <p:spPr>
              <a:xfrm>
                <a:off x="772612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1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7"/>
              <p:cNvSpPr/>
              <p:nvPr/>
            </p:nvSpPr>
            <p:spPr>
              <a:xfrm>
                <a:off x="830153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0" y="0"/>
                    </a:moveTo>
                    <a:lnTo>
                      <a:pt x="9452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7"/>
              <p:cNvSpPr/>
              <p:nvPr/>
            </p:nvSpPr>
            <p:spPr>
              <a:xfrm>
                <a:off x="830153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7"/>
              <p:cNvSpPr/>
              <p:nvPr/>
            </p:nvSpPr>
            <p:spPr>
              <a:xfrm>
                <a:off x="210904" y="475436"/>
                <a:ext cx="8671819" cy="30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" fill="none" extrusionOk="0">
                    <a:moveTo>
                      <a:pt x="0" y="0"/>
                    </a:moveTo>
                    <a:lnTo>
                      <a:pt x="285538" y="0"/>
                    </a:lnTo>
                  </a:path>
                </a:pathLst>
              </a:custGeom>
              <a:noFill/>
              <a:ln w="6150" cap="flat" cmpd="sng">
                <a:solidFill>
                  <a:srgbClr val="171717"/>
                </a:solidFill>
                <a:prstDash val="solid"/>
                <a:miter lim="125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7"/>
              <p:cNvSpPr/>
              <p:nvPr/>
            </p:nvSpPr>
            <p:spPr>
              <a:xfrm>
                <a:off x="210904" y="155550"/>
                <a:ext cx="494241" cy="639653"/>
              </a:xfrm>
              <a:custGeom>
                <a:avLst/>
                <a:gdLst/>
                <a:ahLst/>
                <a:cxnLst/>
                <a:rect l="l" t="t" r="r" b="b"/>
                <a:pathLst>
                  <a:path w="16274" h="21062" extrusionOk="0">
                    <a:moveTo>
                      <a:pt x="0" y="0"/>
                    </a:moveTo>
                    <a:lnTo>
                      <a:pt x="0" y="21061"/>
                    </a:lnTo>
                    <a:lnTo>
                      <a:pt x="16273" y="21061"/>
                    </a:lnTo>
                    <a:lnTo>
                      <a:pt x="835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7"/>
              <p:cNvSpPr/>
              <p:nvPr/>
            </p:nvSpPr>
            <p:spPr>
              <a:xfrm>
                <a:off x="292507" y="231444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extrusionOk="0">
                    <a:moveTo>
                      <a:pt x="884" y="0"/>
                    </a:moveTo>
                    <a:cubicBezTo>
                      <a:pt x="397" y="0"/>
                      <a:pt x="0" y="398"/>
                      <a:pt x="0" y="883"/>
                    </a:cubicBezTo>
                    <a:cubicBezTo>
                      <a:pt x="0" y="1375"/>
                      <a:pt x="397" y="1766"/>
                      <a:pt x="884" y="1766"/>
                    </a:cubicBezTo>
                    <a:cubicBezTo>
                      <a:pt x="1375" y="1766"/>
                      <a:pt x="1767" y="1375"/>
                      <a:pt x="1767" y="883"/>
                    </a:cubicBezTo>
                    <a:cubicBezTo>
                      <a:pt x="1767" y="398"/>
                      <a:pt x="1375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7"/>
              <p:cNvSpPr/>
              <p:nvPr/>
            </p:nvSpPr>
            <p:spPr>
              <a:xfrm>
                <a:off x="300282" y="664366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extrusionOk="0">
                    <a:moveTo>
                      <a:pt x="884" y="0"/>
                    </a:moveTo>
                    <a:cubicBezTo>
                      <a:pt x="398" y="0"/>
                      <a:pt x="0" y="397"/>
                      <a:pt x="0" y="884"/>
                    </a:cubicBezTo>
                    <a:cubicBezTo>
                      <a:pt x="0" y="1374"/>
                      <a:pt x="398" y="1767"/>
                      <a:pt x="884" y="1767"/>
                    </a:cubicBezTo>
                    <a:cubicBezTo>
                      <a:pt x="1370" y="1767"/>
                      <a:pt x="1767" y="1374"/>
                      <a:pt x="1767" y="884"/>
                    </a:cubicBezTo>
                    <a:cubicBezTo>
                      <a:pt x="1767" y="397"/>
                      <a:pt x="1370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7"/>
              <p:cNvSpPr/>
              <p:nvPr/>
            </p:nvSpPr>
            <p:spPr>
              <a:xfrm>
                <a:off x="494588" y="664366"/>
                <a:ext cx="5369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1767" extrusionOk="0">
                    <a:moveTo>
                      <a:pt x="884" y="0"/>
                    </a:moveTo>
                    <a:cubicBezTo>
                      <a:pt x="398" y="0"/>
                      <a:pt x="1" y="397"/>
                      <a:pt x="1" y="884"/>
                    </a:cubicBezTo>
                    <a:cubicBezTo>
                      <a:pt x="1" y="1374"/>
                      <a:pt x="398" y="1767"/>
                      <a:pt x="884" y="1767"/>
                    </a:cubicBezTo>
                    <a:cubicBezTo>
                      <a:pt x="1371" y="1767"/>
                      <a:pt x="1767" y="1374"/>
                      <a:pt x="1767" y="884"/>
                    </a:cubicBezTo>
                    <a:cubicBezTo>
                      <a:pt x="1767" y="397"/>
                      <a:pt x="1371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1" name="Google Shape;291;p7"/>
          <p:cNvSpPr txBox="1">
            <a:spLocks noGrp="1"/>
          </p:cNvSpPr>
          <p:nvPr>
            <p:ph type="body" idx="1"/>
          </p:nvPr>
        </p:nvSpPr>
        <p:spPr>
          <a:xfrm>
            <a:off x="2105025" y="1914475"/>
            <a:ext cx="5686500" cy="22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92" name="Google Shape;292;p7"/>
          <p:cNvSpPr txBox="1">
            <a:spLocks noGrp="1"/>
          </p:cNvSpPr>
          <p:nvPr>
            <p:ph type="title"/>
          </p:nvPr>
        </p:nvSpPr>
        <p:spPr>
          <a:xfrm>
            <a:off x="720000" y="103971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i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" name="Google Shape;294;p8"/>
          <p:cNvGrpSpPr/>
          <p:nvPr/>
        </p:nvGrpSpPr>
        <p:grpSpPr>
          <a:xfrm>
            <a:off x="187918" y="-4997"/>
            <a:ext cx="8768329" cy="4984347"/>
            <a:chOff x="187918" y="-4997"/>
            <a:chExt cx="8768329" cy="4984347"/>
          </a:xfrm>
        </p:grpSpPr>
        <p:sp>
          <p:nvSpPr>
            <p:cNvPr id="295" name="Google Shape;295;p8"/>
            <p:cNvSpPr/>
            <p:nvPr/>
          </p:nvSpPr>
          <p:spPr>
            <a:xfrm>
              <a:off x="340500" y="662650"/>
              <a:ext cx="8463000" cy="4316700"/>
            </a:xfrm>
            <a:prstGeom prst="roundRect">
              <a:avLst>
                <a:gd name="adj" fmla="val 263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195402" y="207509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195402" y="207509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195709" y="528466"/>
              <a:ext cx="8754637" cy="325190"/>
            </a:xfrm>
            <a:custGeom>
              <a:avLst/>
              <a:gdLst/>
              <a:ahLst/>
              <a:cxnLst/>
              <a:rect l="l" t="t" r="r" b="b"/>
              <a:pathLst>
                <a:path w="285423" h="10602" extrusionOk="0">
                  <a:moveTo>
                    <a:pt x="0" y="0"/>
                  </a:moveTo>
                  <a:lnTo>
                    <a:pt x="0" y="10601"/>
                  </a:lnTo>
                  <a:lnTo>
                    <a:pt x="285423" y="10601"/>
                  </a:lnTo>
                  <a:lnTo>
                    <a:pt x="28542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825017" y="528466"/>
              <a:ext cx="583514" cy="325190"/>
            </a:xfrm>
            <a:custGeom>
              <a:avLst/>
              <a:gdLst/>
              <a:ahLst/>
              <a:cxnLst/>
              <a:rect l="l" t="t" r="r" b="b"/>
              <a:pathLst>
                <a:path w="19024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242025" y="528466"/>
              <a:ext cx="583514" cy="325190"/>
            </a:xfrm>
            <a:custGeom>
              <a:avLst/>
              <a:gdLst/>
              <a:ahLst/>
              <a:cxnLst/>
              <a:rect l="l" t="t" r="r" b="b"/>
              <a:pathLst>
                <a:path w="19024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1407978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1990970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2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2574116" y="528466"/>
              <a:ext cx="583483" cy="325190"/>
            </a:xfrm>
            <a:custGeom>
              <a:avLst/>
              <a:gdLst/>
              <a:ahLst/>
              <a:cxnLst/>
              <a:rect l="l" t="t" r="r" b="b"/>
              <a:pathLst>
                <a:path w="19023" h="10602" extrusionOk="0">
                  <a:moveTo>
                    <a:pt x="9447" y="0"/>
                  </a:moveTo>
                  <a:lnTo>
                    <a:pt x="0" y="10601"/>
                  </a:lnTo>
                  <a:lnTo>
                    <a:pt x="9503" y="10601"/>
                  </a:lnTo>
                  <a:lnTo>
                    <a:pt x="190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3140913" y="528313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3725316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4313431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2" y="0"/>
                  </a:moveTo>
                  <a:lnTo>
                    <a:pt x="0" y="10601"/>
                  </a:lnTo>
                  <a:lnTo>
                    <a:pt x="9510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4896607" y="528466"/>
              <a:ext cx="583452" cy="325190"/>
            </a:xfrm>
            <a:custGeom>
              <a:avLst/>
              <a:gdLst/>
              <a:ahLst/>
              <a:cxnLst/>
              <a:rect l="l" t="t" r="r" b="b"/>
              <a:pathLst>
                <a:path w="19022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3" y="10601"/>
                  </a:lnTo>
                  <a:lnTo>
                    <a:pt x="1902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5463374" y="528313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6047777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6636075" y="528466"/>
              <a:ext cx="583452" cy="325190"/>
            </a:xfrm>
            <a:custGeom>
              <a:avLst/>
              <a:gdLst/>
              <a:ahLst/>
              <a:cxnLst/>
              <a:rect l="l" t="t" r="r" b="b"/>
              <a:pathLst>
                <a:path w="19022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7219037" y="528466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7785834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1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3" name="Google Shape;313;p8"/>
            <p:cNvGrpSpPr/>
            <p:nvPr/>
          </p:nvGrpSpPr>
          <p:grpSpPr>
            <a:xfrm rot="29908">
              <a:off x="190089" y="33114"/>
              <a:ext cx="8763986" cy="537311"/>
              <a:chOff x="190096" y="10"/>
              <a:chExt cx="8763655" cy="537290"/>
            </a:xfrm>
          </p:grpSpPr>
          <p:sp>
            <p:nvSpPr>
              <p:cNvPr id="314" name="Google Shape;314;p8"/>
              <p:cNvSpPr/>
              <p:nvPr/>
            </p:nvSpPr>
            <p:spPr>
              <a:xfrm>
                <a:off x="190096" y="10"/>
                <a:ext cx="8763655" cy="537290"/>
              </a:xfrm>
              <a:custGeom>
                <a:avLst/>
                <a:gdLst/>
                <a:ahLst/>
                <a:cxnLst/>
                <a:rect l="l" t="t" r="r" b="b"/>
                <a:pathLst>
                  <a:path w="285717" h="17517" extrusionOk="0">
                    <a:moveTo>
                      <a:pt x="285455" y="1"/>
                    </a:moveTo>
                    <a:lnTo>
                      <a:pt x="0" y="6974"/>
                    </a:lnTo>
                    <a:lnTo>
                      <a:pt x="262" y="17517"/>
                    </a:lnTo>
                    <a:lnTo>
                      <a:pt x="285716" y="10544"/>
                    </a:lnTo>
                    <a:lnTo>
                      <a:pt x="2854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8"/>
              <p:cNvSpPr/>
              <p:nvPr/>
            </p:nvSpPr>
            <p:spPr>
              <a:xfrm>
                <a:off x="819250" y="191467"/>
                <a:ext cx="591335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9" h="10455" extrusionOk="0">
                    <a:moveTo>
                      <a:pt x="9503" y="0"/>
                    </a:moveTo>
                    <a:lnTo>
                      <a:pt x="0" y="230"/>
                    </a:lnTo>
                    <a:lnTo>
                      <a:pt x="9703" y="10454"/>
                    </a:lnTo>
                    <a:lnTo>
                      <a:pt x="19279" y="1022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8"/>
              <p:cNvSpPr/>
              <p:nvPr/>
            </p:nvSpPr>
            <p:spPr>
              <a:xfrm>
                <a:off x="236411" y="205730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extrusionOk="0">
                    <a:moveTo>
                      <a:pt x="9504" y="1"/>
                    </a:moveTo>
                    <a:lnTo>
                      <a:pt x="1" y="230"/>
                    </a:lnTo>
                    <a:lnTo>
                      <a:pt x="9703" y="10455"/>
                    </a:lnTo>
                    <a:lnTo>
                      <a:pt x="19279" y="10220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8"/>
              <p:cNvSpPr/>
              <p:nvPr/>
            </p:nvSpPr>
            <p:spPr>
              <a:xfrm>
                <a:off x="1402212" y="177174"/>
                <a:ext cx="59121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55" extrusionOk="0">
                    <a:moveTo>
                      <a:pt x="9499" y="1"/>
                    </a:moveTo>
                    <a:lnTo>
                      <a:pt x="1" y="230"/>
                    </a:lnTo>
                    <a:lnTo>
                      <a:pt x="9697" y="10455"/>
                    </a:lnTo>
                    <a:lnTo>
                      <a:pt x="19274" y="10225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8"/>
              <p:cNvSpPr/>
              <p:nvPr/>
            </p:nvSpPr>
            <p:spPr>
              <a:xfrm>
                <a:off x="1985051" y="162911"/>
                <a:ext cx="591212" cy="320865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61" extrusionOk="0">
                    <a:moveTo>
                      <a:pt x="9499" y="0"/>
                    </a:moveTo>
                    <a:lnTo>
                      <a:pt x="0" y="236"/>
                    </a:lnTo>
                    <a:lnTo>
                      <a:pt x="9697" y="10461"/>
                    </a:lnTo>
                    <a:lnTo>
                      <a:pt x="19274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8"/>
              <p:cNvSpPr/>
              <p:nvPr/>
            </p:nvSpPr>
            <p:spPr>
              <a:xfrm>
                <a:off x="2567859" y="148618"/>
                <a:ext cx="591182" cy="320896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62" extrusionOk="0">
                    <a:moveTo>
                      <a:pt x="9499" y="1"/>
                    </a:moveTo>
                    <a:lnTo>
                      <a:pt x="1" y="237"/>
                    </a:lnTo>
                    <a:lnTo>
                      <a:pt x="9702" y="10461"/>
                    </a:lnTo>
                    <a:lnTo>
                      <a:pt x="19273" y="10225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8"/>
              <p:cNvSpPr/>
              <p:nvPr/>
            </p:nvSpPr>
            <p:spPr>
              <a:xfrm>
                <a:off x="3134503" y="134846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extrusionOk="0">
                    <a:moveTo>
                      <a:pt x="9504" y="1"/>
                    </a:moveTo>
                    <a:lnTo>
                      <a:pt x="0" y="230"/>
                    </a:lnTo>
                    <a:lnTo>
                      <a:pt x="9702" y="10455"/>
                    </a:lnTo>
                    <a:lnTo>
                      <a:pt x="19279" y="10220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8"/>
              <p:cNvSpPr/>
              <p:nvPr/>
            </p:nvSpPr>
            <p:spPr>
              <a:xfrm>
                <a:off x="3718752" y="120583"/>
                <a:ext cx="591366" cy="320712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6" extrusionOk="0">
                    <a:moveTo>
                      <a:pt x="9504" y="0"/>
                    </a:moveTo>
                    <a:lnTo>
                      <a:pt x="0" y="231"/>
                    </a:lnTo>
                    <a:lnTo>
                      <a:pt x="9703" y="10456"/>
                    </a:lnTo>
                    <a:lnTo>
                      <a:pt x="19279" y="1022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8"/>
              <p:cNvSpPr/>
              <p:nvPr/>
            </p:nvSpPr>
            <p:spPr>
              <a:xfrm>
                <a:off x="4306867" y="106290"/>
                <a:ext cx="591182" cy="320742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7" extrusionOk="0">
                    <a:moveTo>
                      <a:pt x="9498" y="1"/>
                    </a:moveTo>
                    <a:lnTo>
                      <a:pt x="1" y="232"/>
                    </a:lnTo>
                    <a:lnTo>
                      <a:pt x="9697" y="10456"/>
                    </a:lnTo>
                    <a:lnTo>
                      <a:pt x="19273" y="10220"/>
                    </a:lnTo>
                    <a:lnTo>
                      <a:pt x="949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8"/>
              <p:cNvSpPr/>
              <p:nvPr/>
            </p:nvSpPr>
            <p:spPr>
              <a:xfrm>
                <a:off x="4889675" y="92058"/>
                <a:ext cx="59121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55" extrusionOk="0">
                    <a:moveTo>
                      <a:pt x="9499" y="1"/>
                    </a:moveTo>
                    <a:lnTo>
                      <a:pt x="0" y="230"/>
                    </a:lnTo>
                    <a:lnTo>
                      <a:pt x="9698" y="10455"/>
                    </a:lnTo>
                    <a:lnTo>
                      <a:pt x="19274" y="10219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8"/>
              <p:cNvSpPr/>
              <p:nvPr/>
            </p:nvSpPr>
            <p:spPr>
              <a:xfrm>
                <a:off x="5456288" y="78102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extrusionOk="0">
                    <a:moveTo>
                      <a:pt x="9504" y="0"/>
                    </a:moveTo>
                    <a:lnTo>
                      <a:pt x="1" y="230"/>
                    </a:lnTo>
                    <a:lnTo>
                      <a:pt x="9703" y="10454"/>
                    </a:lnTo>
                    <a:lnTo>
                      <a:pt x="19279" y="1022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8"/>
              <p:cNvSpPr/>
              <p:nvPr/>
            </p:nvSpPr>
            <p:spPr>
              <a:xfrm>
                <a:off x="6040569" y="63809"/>
                <a:ext cx="591182" cy="320742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7" extrusionOk="0">
                    <a:moveTo>
                      <a:pt x="9504" y="1"/>
                    </a:moveTo>
                    <a:lnTo>
                      <a:pt x="1" y="232"/>
                    </a:lnTo>
                    <a:lnTo>
                      <a:pt x="9702" y="10456"/>
                    </a:lnTo>
                    <a:lnTo>
                      <a:pt x="19273" y="10225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8"/>
              <p:cNvSpPr/>
              <p:nvPr/>
            </p:nvSpPr>
            <p:spPr>
              <a:xfrm>
                <a:off x="6628530" y="49546"/>
                <a:ext cx="591366" cy="320712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6" extrusionOk="0">
                    <a:moveTo>
                      <a:pt x="9504" y="0"/>
                    </a:moveTo>
                    <a:lnTo>
                      <a:pt x="0" y="231"/>
                    </a:lnTo>
                    <a:lnTo>
                      <a:pt x="9702" y="10456"/>
                    </a:lnTo>
                    <a:lnTo>
                      <a:pt x="19279" y="1022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8"/>
              <p:cNvSpPr/>
              <p:nvPr/>
            </p:nvSpPr>
            <p:spPr>
              <a:xfrm>
                <a:off x="7211491" y="35314"/>
                <a:ext cx="59118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5" extrusionOk="0">
                    <a:moveTo>
                      <a:pt x="9499" y="0"/>
                    </a:moveTo>
                    <a:lnTo>
                      <a:pt x="1" y="230"/>
                    </a:lnTo>
                    <a:lnTo>
                      <a:pt x="9697" y="10454"/>
                    </a:lnTo>
                    <a:lnTo>
                      <a:pt x="19273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8"/>
              <p:cNvSpPr/>
              <p:nvPr/>
            </p:nvSpPr>
            <p:spPr>
              <a:xfrm>
                <a:off x="7778135" y="21327"/>
                <a:ext cx="591151" cy="320896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0462" extrusionOk="0">
                    <a:moveTo>
                      <a:pt x="9504" y="1"/>
                    </a:moveTo>
                    <a:lnTo>
                      <a:pt x="0" y="237"/>
                    </a:lnTo>
                    <a:lnTo>
                      <a:pt x="9702" y="10461"/>
                    </a:lnTo>
                    <a:lnTo>
                      <a:pt x="19273" y="10225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8"/>
              <p:cNvSpPr/>
              <p:nvPr/>
            </p:nvSpPr>
            <p:spPr>
              <a:xfrm>
                <a:off x="8362385" y="7064"/>
                <a:ext cx="591212" cy="320865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61" extrusionOk="0">
                    <a:moveTo>
                      <a:pt x="9499" y="0"/>
                    </a:moveTo>
                    <a:lnTo>
                      <a:pt x="0" y="236"/>
                    </a:lnTo>
                    <a:lnTo>
                      <a:pt x="9703" y="10461"/>
                    </a:lnTo>
                    <a:lnTo>
                      <a:pt x="19274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0" name="Google Shape;330;p8"/>
            <p:cNvSpPr/>
            <p:nvPr/>
          </p:nvSpPr>
          <p:spPr>
            <a:xfrm>
              <a:off x="8370237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2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8"/>
            <p:cNvSpPr/>
            <p:nvPr/>
          </p:nvSpPr>
          <p:spPr>
            <a:xfrm>
              <a:off x="195709" y="530736"/>
              <a:ext cx="8758195" cy="31"/>
            </a:xfrm>
            <a:custGeom>
              <a:avLst/>
              <a:gdLst/>
              <a:ahLst/>
              <a:cxnLst/>
              <a:rect l="l" t="t" r="r" b="b"/>
              <a:pathLst>
                <a:path w="285539" h="1" fill="none" extrusionOk="0">
                  <a:moveTo>
                    <a:pt x="0" y="0"/>
                  </a:moveTo>
                  <a:lnTo>
                    <a:pt x="285538" y="0"/>
                  </a:lnTo>
                </a:path>
              </a:pathLst>
            </a:custGeom>
            <a:noFill/>
            <a:ln w="6150" cap="flat" cmpd="sng">
              <a:solidFill>
                <a:srgbClr val="171717"/>
              </a:solidFill>
              <a:prstDash val="solid"/>
              <a:miter lim="12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8"/>
            <p:cNvSpPr/>
            <p:nvPr/>
          </p:nvSpPr>
          <p:spPr>
            <a:xfrm>
              <a:off x="195709" y="207663"/>
              <a:ext cx="499164" cy="645994"/>
            </a:xfrm>
            <a:custGeom>
              <a:avLst/>
              <a:gdLst/>
              <a:ahLst/>
              <a:cxnLst/>
              <a:rect l="l" t="t" r="r" b="b"/>
              <a:pathLst>
                <a:path w="16274" h="21061" extrusionOk="0">
                  <a:moveTo>
                    <a:pt x="0" y="0"/>
                  </a:moveTo>
                  <a:lnTo>
                    <a:pt x="0" y="21060"/>
                  </a:lnTo>
                  <a:lnTo>
                    <a:pt x="16273" y="21060"/>
                  </a:lnTo>
                  <a:lnTo>
                    <a:pt x="835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8"/>
            <p:cNvSpPr/>
            <p:nvPr/>
          </p:nvSpPr>
          <p:spPr>
            <a:xfrm>
              <a:off x="278126" y="284282"/>
              <a:ext cx="54198" cy="54229"/>
            </a:xfrm>
            <a:custGeom>
              <a:avLst/>
              <a:gdLst/>
              <a:ahLst/>
              <a:cxnLst/>
              <a:rect l="l" t="t" r="r" b="b"/>
              <a:pathLst>
                <a:path w="1767" h="1768" extrusionOk="0">
                  <a:moveTo>
                    <a:pt x="884" y="0"/>
                  </a:moveTo>
                  <a:cubicBezTo>
                    <a:pt x="397" y="0"/>
                    <a:pt x="0" y="398"/>
                    <a:pt x="0" y="885"/>
                  </a:cubicBezTo>
                  <a:cubicBezTo>
                    <a:pt x="0" y="1375"/>
                    <a:pt x="397" y="1768"/>
                    <a:pt x="884" y="1768"/>
                  </a:cubicBezTo>
                  <a:cubicBezTo>
                    <a:pt x="1375" y="1768"/>
                    <a:pt x="1767" y="1375"/>
                    <a:pt x="1767" y="885"/>
                  </a:cubicBezTo>
                  <a:cubicBezTo>
                    <a:pt x="1767" y="398"/>
                    <a:pt x="1375" y="0"/>
                    <a:pt x="884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8"/>
            <p:cNvSpPr/>
            <p:nvPr/>
          </p:nvSpPr>
          <p:spPr>
            <a:xfrm>
              <a:off x="285978" y="721519"/>
              <a:ext cx="54198" cy="54198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98" y="1"/>
                    <a:pt x="0" y="398"/>
                    <a:pt x="0" y="884"/>
                  </a:cubicBezTo>
                  <a:cubicBezTo>
                    <a:pt x="0" y="1376"/>
                    <a:pt x="398" y="1767"/>
                    <a:pt x="884" y="1767"/>
                  </a:cubicBezTo>
                  <a:cubicBezTo>
                    <a:pt x="1370" y="1767"/>
                    <a:pt x="1767" y="1376"/>
                    <a:pt x="1767" y="884"/>
                  </a:cubicBezTo>
                  <a:cubicBezTo>
                    <a:pt x="1767" y="398"/>
                    <a:pt x="1370" y="1"/>
                    <a:pt x="88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8"/>
            <p:cNvSpPr/>
            <p:nvPr/>
          </p:nvSpPr>
          <p:spPr>
            <a:xfrm>
              <a:off x="482221" y="721519"/>
              <a:ext cx="54229" cy="54198"/>
            </a:xfrm>
            <a:custGeom>
              <a:avLst/>
              <a:gdLst/>
              <a:ahLst/>
              <a:cxnLst/>
              <a:rect l="l" t="t" r="r" b="b"/>
              <a:pathLst>
                <a:path w="1768" h="1767" extrusionOk="0">
                  <a:moveTo>
                    <a:pt x="884" y="1"/>
                  </a:moveTo>
                  <a:cubicBezTo>
                    <a:pt x="398" y="1"/>
                    <a:pt x="1" y="398"/>
                    <a:pt x="1" y="884"/>
                  </a:cubicBezTo>
                  <a:cubicBezTo>
                    <a:pt x="1" y="1376"/>
                    <a:pt x="398" y="1767"/>
                    <a:pt x="884" y="1767"/>
                  </a:cubicBezTo>
                  <a:cubicBezTo>
                    <a:pt x="1371" y="1767"/>
                    <a:pt x="1767" y="1376"/>
                    <a:pt x="1767" y="884"/>
                  </a:cubicBezTo>
                  <a:cubicBezTo>
                    <a:pt x="1767" y="398"/>
                    <a:pt x="1371" y="1"/>
                    <a:pt x="88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8"/>
            <p:cNvSpPr/>
            <p:nvPr/>
          </p:nvSpPr>
          <p:spPr>
            <a:xfrm>
              <a:off x="195402" y="852675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8"/>
            <p:cNvSpPr/>
            <p:nvPr/>
          </p:nvSpPr>
          <p:spPr>
            <a:xfrm>
              <a:off x="195402" y="852675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8" name="Google Shape;338;p8"/>
          <p:cNvSpPr txBox="1">
            <a:spLocks noGrp="1"/>
          </p:cNvSpPr>
          <p:nvPr>
            <p:ph type="title"/>
          </p:nvPr>
        </p:nvSpPr>
        <p:spPr>
          <a:xfrm>
            <a:off x="2335950" y="1600200"/>
            <a:ext cx="4936500" cy="19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oogle Shape;340;p9"/>
          <p:cNvGrpSpPr/>
          <p:nvPr/>
        </p:nvGrpSpPr>
        <p:grpSpPr>
          <a:xfrm>
            <a:off x="189981" y="211718"/>
            <a:ext cx="8764105" cy="4767632"/>
            <a:chOff x="189981" y="211718"/>
            <a:chExt cx="8764105" cy="4767632"/>
          </a:xfrm>
        </p:grpSpPr>
        <p:sp>
          <p:nvSpPr>
            <p:cNvPr id="341" name="Google Shape;341;p9"/>
            <p:cNvSpPr/>
            <p:nvPr/>
          </p:nvSpPr>
          <p:spPr>
            <a:xfrm>
              <a:off x="340500" y="662650"/>
              <a:ext cx="8463000" cy="4316700"/>
            </a:xfrm>
            <a:prstGeom prst="roundRect">
              <a:avLst>
                <a:gd name="adj" fmla="val 263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2" name="Google Shape;342;p9"/>
            <p:cNvGrpSpPr/>
            <p:nvPr/>
          </p:nvGrpSpPr>
          <p:grpSpPr>
            <a:xfrm>
              <a:off x="189981" y="211718"/>
              <a:ext cx="8764105" cy="646560"/>
              <a:chOff x="210600" y="155425"/>
              <a:chExt cx="8672180" cy="639778"/>
            </a:xfrm>
          </p:grpSpPr>
          <p:sp>
            <p:nvSpPr>
              <p:cNvPr id="343" name="Google Shape;343;p9"/>
              <p:cNvSpPr/>
              <p:nvPr/>
            </p:nvSpPr>
            <p:spPr>
              <a:xfrm>
                <a:off x="210904" y="155550"/>
                <a:ext cx="8671819" cy="320404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0550" extrusionOk="0">
                    <a:moveTo>
                      <a:pt x="0" y="0"/>
                    </a:moveTo>
                    <a:lnTo>
                      <a:pt x="0" y="10550"/>
                    </a:lnTo>
                    <a:lnTo>
                      <a:pt x="285538" y="10550"/>
                    </a:lnTo>
                    <a:lnTo>
                      <a:pt x="28553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9"/>
              <p:cNvSpPr/>
              <p:nvPr/>
            </p:nvSpPr>
            <p:spPr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9"/>
              <p:cNvSpPr/>
              <p:nvPr/>
            </p:nvSpPr>
            <p:spPr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9"/>
              <p:cNvSpPr/>
              <p:nvPr/>
            </p:nvSpPr>
            <p:spPr>
              <a:xfrm>
                <a:off x="834001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3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9"/>
              <p:cNvSpPr/>
              <p:nvPr/>
            </p:nvSpPr>
            <p:spPr>
              <a:xfrm>
                <a:off x="256762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4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9"/>
              <p:cNvSpPr/>
              <p:nvPr/>
            </p:nvSpPr>
            <p:spPr>
              <a:xfrm>
                <a:off x="1411209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9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9"/>
              <p:cNvSpPr/>
              <p:nvPr/>
            </p:nvSpPr>
            <p:spPr>
              <a:xfrm>
                <a:off x="198844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9"/>
              <p:cNvSpPr/>
              <p:nvPr/>
            </p:nvSpPr>
            <p:spPr>
              <a:xfrm>
                <a:off x="2565839" y="155550"/>
                <a:ext cx="57772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461" extrusionOk="0">
                    <a:moveTo>
                      <a:pt x="0" y="0"/>
                    </a:moveTo>
                    <a:lnTo>
                      <a:pt x="9447" y="10460"/>
                    </a:lnTo>
                    <a:lnTo>
                      <a:pt x="19023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9"/>
              <p:cNvSpPr/>
              <p:nvPr/>
            </p:nvSpPr>
            <p:spPr>
              <a:xfrm>
                <a:off x="210916" y="473214"/>
                <a:ext cx="8671864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285423" h="10602" extrusionOk="0">
                    <a:moveTo>
                      <a:pt x="0" y="0"/>
                    </a:moveTo>
                    <a:lnTo>
                      <a:pt x="0" y="10601"/>
                    </a:lnTo>
                    <a:lnTo>
                      <a:pt x="285423" y="10601"/>
                    </a:lnTo>
                    <a:lnTo>
                      <a:pt x="28542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9"/>
              <p:cNvSpPr/>
              <p:nvPr/>
            </p:nvSpPr>
            <p:spPr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9"/>
              <p:cNvSpPr/>
              <p:nvPr/>
            </p:nvSpPr>
            <p:spPr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9"/>
              <p:cNvSpPr/>
              <p:nvPr/>
            </p:nvSpPr>
            <p:spPr>
              <a:xfrm>
                <a:off x="834001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9"/>
              <p:cNvSpPr/>
              <p:nvPr/>
            </p:nvSpPr>
            <p:spPr>
              <a:xfrm>
                <a:off x="256762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9"/>
              <p:cNvSpPr/>
              <p:nvPr/>
            </p:nvSpPr>
            <p:spPr>
              <a:xfrm>
                <a:off x="1411209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9"/>
              <p:cNvSpPr/>
              <p:nvPr/>
            </p:nvSpPr>
            <p:spPr>
              <a:xfrm>
                <a:off x="198844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9"/>
              <p:cNvSpPr/>
              <p:nvPr/>
            </p:nvSpPr>
            <p:spPr>
              <a:xfrm>
                <a:off x="2565839" y="473219"/>
                <a:ext cx="57772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602" extrusionOk="0">
                    <a:moveTo>
                      <a:pt x="9447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9"/>
              <p:cNvSpPr/>
              <p:nvPr/>
            </p:nvSpPr>
            <p:spPr>
              <a:xfrm>
                <a:off x="312704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9"/>
              <p:cNvSpPr/>
              <p:nvPr/>
            </p:nvSpPr>
            <p:spPr>
              <a:xfrm>
                <a:off x="312704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9"/>
              <p:cNvSpPr/>
              <p:nvPr/>
            </p:nvSpPr>
            <p:spPr>
              <a:xfrm>
                <a:off x="370567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9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9"/>
              <p:cNvSpPr/>
              <p:nvPr/>
            </p:nvSpPr>
            <p:spPr>
              <a:xfrm>
                <a:off x="370567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9"/>
              <p:cNvSpPr/>
              <p:nvPr/>
            </p:nvSpPr>
            <p:spPr>
              <a:xfrm>
                <a:off x="428798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1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9"/>
              <p:cNvSpPr/>
              <p:nvPr/>
            </p:nvSpPr>
            <p:spPr>
              <a:xfrm>
                <a:off x="4865409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9"/>
              <p:cNvSpPr/>
              <p:nvPr/>
            </p:nvSpPr>
            <p:spPr>
              <a:xfrm>
                <a:off x="428798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10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9"/>
              <p:cNvSpPr/>
              <p:nvPr/>
            </p:nvSpPr>
            <p:spPr>
              <a:xfrm>
                <a:off x="4865409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9"/>
              <p:cNvSpPr/>
              <p:nvPr/>
            </p:nvSpPr>
            <p:spPr>
              <a:xfrm>
                <a:off x="542658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extrusionOk="0">
                    <a:moveTo>
                      <a:pt x="0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9"/>
              <p:cNvSpPr/>
              <p:nvPr/>
            </p:nvSpPr>
            <p:spPr>
              <a:xfrm>
                <a:off x="542658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9"/>
              <p:cNvSpPr/>
              <p:nvPr/>
            </p:nvSpPr>
            <p:spPr>
              <a:xfrm>
                <a:off x="600521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9"/>
              <p:cNvSpPr/>
              <p:nvPr/>
            </p:nvSpPr>
            <p:spPr>
              <a:xfrm>
                <a:off x="600521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9"/>
              <p:cNvSpPr/>
              <p:nvPr/>
            </p:nvSpPr>
            <p:spPr>
              <a:xfrm>
                <a:off x="6587711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9"/>
              <p:cNvSpPr/>
              <p:nvPr/>
            </p:nvSpPr>
            <p:spPr>
              <a:xfrm>
                <a:off x="7164919" y="155550"/>
                <a:ext cx="577880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7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9"/>
              <p:cNvSpPr/>
              <p:nvPr/>
            </p:nvSpPr>
            <p:spPr>
              <a:xfrm>
                <a:off x="6587711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9"/>
              <p:cNvSpPr/>
              <p:nvPr/>
            </p:nvSpPr>
            <p:spPr>
              <a:xfrm>
                <a:off x="7164919" y="473219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9"/>
              <p:cNvSpPr/>
              <p:nvPr/>
            </p:nvSpPr>
            <p:spPr>
              <a:xfrm>
                <a:off x="772612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0" y="0"/>
                    </a:moveTo>
                    <a:lnTo>
                      <a:pt x="9451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9"/>
              <p:cNvSpPr/>
              <p:nvPr/>
            </p:nvSpPr>
            <p:spPr>
              <a:xfrm>
                <a:off x="772612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1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9"/>
              <p:cNvSpPr/>
              <p:nvPr/>
            </p:nvSpPr>
            <p:spPr>
              <a:xfrm>
                <a:off x="830153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0" y="0"/>
                    </a:moveTo>
                    <a:lnTo>
                      <a:pt x="9452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9"/>
              <p:cNvSpPr/>
              <p:nvPr/>
            </p:nvSpPr>
            <p:spPr>
              <a:xfrm>
                <a:off x="830153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9"/>
              <p:cNvSpPr/>
              <p:nvPr/>
            </p:nvSpPr>
            <p:spPr>
              <a:xfrm>
                <a:off x="210904" y="475436"/>
                <a:ext cx="8671819" cy="30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" fill="none" extrusionOk="0">
                    <a:moveTo>
                      <a:pt x="0" y="0"/>
                    </a:moveTo>
                    <a:lnTo>
                      <a:pt x="285538" y="0"/>
                    </a:lnTo>
                  </a:path>
                </a:pathLst>
              </a:custGeom>
              <a:noFill/>
              <a:ln w="6150" cap="flat" cmpd="sng">
                <a:solidFill>
                  <a:srgbClr val="171717"/>
                </a:solidFill>
                <a:prstDash val="solid"/>
                <a:miter lim="125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9"/>
              <p:cNvSpPr/>
              <p:nvPr/>
            </p:nvSpPr>
            <p:spPr>
              <a:xfrm>
                <a:off x="210904" y="155550"/>
                <a:ext cx="494241" cy="639653"/>
              </a:xfrm>
              <a:custGeom>
                <a:avLst/>
                <a:gdLst/>
                <a:ahLst/>
                <a:cxnLst/>
                <a:rect l="l" t="t" r="r" b="b"/>
                <a:pathLst>
                  <a:path w="16274" h="21062" extrusionOk="0">
                    <a:moveTo>
                      <a:pt x="0" y="0"/>
                    </a:moveTo>
                    <a:lnTo>
                      <a:pt x="0" y="21061"/>
                    </a:lnTo>
                    <a:lnTo>
                      <a:pt x="16273" y="21061"/>
                    </a:lnTo>
                    <a:lnTo>
                      <a:pt x="835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9"/>
              <p:cNvSpPr/>
              <p:nvPr/>
            </p:nvSpPr>
            <p:spPr>
              <a:xfrm>
                <a:off x="292507" y="231444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extrusionOk="0">
                    <a:moveTo>
                      <a:pt x="884" y="0"/>
                    </a:moveTo>
                    <a:cubicBezTo>
                      <a:pt x="397" y="0"/>
                      <a:pt x="0" y="398"/>
                      <a:pt x="0" y="883"/>
                    </a:cubicBezTo>
                    <a:cubicBezTo>
                      <a:pt x="0" y="1375"/>
                      <a:pt x="397" y="1766"/>
                      <a:pt x="884" y="1766"/>
                    </a:cubicBezTo>
                    <a:cubicBezTo>
                      <a:pt x="1375" y="1766"/>
                      <a:pt x="1767" y="1375"/>
                      <a:pt x="1767" y="883"/>
                    </a:cubicBezTo>
                    <a:cubicBezTo>
                      <a:pt x="1767" y="398"/>
                      <a:pt x="1375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9"/>
              <p:cNvSpPr/>
              <p:nvPr/>
            </p:nvSpPr>
            <p:spPr>
              <a:xfrm>
                <a:off x="300282" y="664366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extrusionOk="0">
                    <a:moveTo>
                      <a:pt x="884" y="0"/>
                    </a:moveTo>
                    <a:cubicBezTo>
                      <a:pt x="398" y="0"/>
                      <a:pt x="0" y="397"/>
                      <a:pt x="0" y="884"/>
                    </a:cubicBezTo>
                    <a:cubicBezTo>
                      <a:pt x="0" y="1374"/>
                      <a:pt x="398" y="1767"/>
                      <a:pt x="884" y="1767"/>
                    </a:cubicBezTo>
                    <a:cubicBezTo>
                      <a:pt x="1370" y="1767"/>
                      <a:pt x="1767" y="1374"/>
                      <a:pt x="1767" y="884"/>
                    </a:cubicBezTo>
                    <a:cubicBezTo>
                      <a:pt x="1767" y="397"/>
                      <a:pt x="1370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9"/>
              <p:cNvSpPr/>
              <p:nvPr/>
            </p:nvSpPr>
            <p:spPr>
              <a:xfrm>
                <a:off x="494588" y="664366"/>
                <a:ext cx="5369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1767" extrusionOk="0">
                    <a:moveTo>
                      <a:pt x="884" y="0"/>
                    </a:moveTo>
                    <a:cubicBezTo>
                      <a:pt x="398" y="0"/>
                      <a:pt x="1" y="397"/>
                      <a:pt x="1" y="884"/>
                    </a:cubicBezTo>
                    <a:cubicBezTo>
                      <a:pt x="1" y="1374"/>
                      <a:pt x="398" y="1767"/>
                      <a:pt x="884" y="1767"/>
                    </a:cubicBezTo>
                    <a:cubicBezTo>
                      <a:pt x="1371" y="1767"/>
                      <a:pt x="1767" y="1374"/>
                      <a:pt x="1767" y="884"/>
                    </a:cubicBezTo>
                    <a:cubicBezTo>
                      <a:pt x="1767" y="397"/>
                      <a:pt x="1371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84" name="Google Shape;384;p9"/>
          <p:cNvSpPr txBox="1">
            <a:spLocks noGrp="1"/>
          </p:cNvSpPr>
          <p:nvPr>
            <p:ph type="title"/>
          </p:nvPr>
        </p:nvSpPr>
        <p:spPr>
          <a:xfrm>
            <a:off x="948025" y="2212075"/>
            <a:ext cx="3179400" cy="13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85" name="Google Shape;385;p9"/>
          <p:cNvSpPr txBox="1">
            <a:spLocks noGrp="1"/>
          </p:cNvSpPr>
          <p:nvPr>
            <p:ph type="subTitle" idx="1"/>
          </p:nvPr>
        </p:nvSpPr>
        <p:spPr>
          <a:xfrm>
            <a:off x="5016575" y="1977750"/>
            <a:ext cx="3206100" cy="18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0"/>
          <p:cNvSpPr txBox="1">
            <a:spLocks noGrp="1"/>
          </p:cNvSpPr>
          <p:nvPr>
            <p:ph type="title"/>
          </p:nvPr>
        </p:nvSpPr>
        <p:spPr>
          <a:xfrm>
            <a:off x="715100" y="4239869"/>
            <a:ext cx="77139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88" name="Google Shape;388;p10"/>
          <p:cNvGrpSpPr/>
          <p:nvPr/>
        </p:nvGrpSpPr>
        <p:grpSpPr>
          <a:xfrm>
            <a:off x="187918" y="3034697"/>
            <a:ext cx="8768329" cy="4984347"/>
            <a:chOff x="187918" y="-4997"/>
            <a:chExt cx="8768329" cy="4984347"/>
          </a:xfrm>
        </p:grpSpPr>
        <p:sp>
          <p:nvSpPr>
            <p:cNvPr id="389" name="Google Shape;389;p10"/>
            <p:cNvSpPr/>
            <p:nvPr/>
          </p:nvSpPr>
          <p:spPr>
            <a:xfrm>
              <a:off x="340500" y="662650"/>
              <a:ext cx="8463000" cy="4316700"/>
            </a:xfrm>
            <a:prstGeom prst="roundRect">
              <a:avLst>
                <a:gd name="adj" fmla="val 263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195402" y="207509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195402" y="207509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95709" y="528466"/>
              <a:ext cx="8754637" cy="325190"/>
            </a:xfrm>
            <a:custGeom>
              <a:avLst/>
              <a:gdLst/>
              <a:ahLst/>
              <a:cxnLst/>
              <a:rect l="l" t="t" r="r" b="b"/>
              <a:pathLst>
                <a:path w="285423" h="10602" extrusionOk="0">
                  <a:moveTo>
                    <a:pt x="0" y="0"/>
                  </a:moveTo>
                  <a:lnTo>
                    <a:pt x="0" y="10601"/>
                  </a:lnTo>
                  <a:lnTo>
                    <a:pt x="285423" y="10601"/>
                  </a:lnTo>
                  <a:lnTo>
                    <a:pt x="28542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825017" y="528466"/>
              <a:ext cx="583514" cy="325190"/>
            </a:xfrm>
            <a:custGeom>
              <a:avLst/>
              <a:gdLst/>
              <a:ahLst/>
              <a:cxnLst/>
              <a:rect l="l" t="t" r="r" b="b"/>
              <a:pathLst>
                <a:path w="19024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42025" y="528466"/>
              <a:ext cx="583514" cy="325190"/>
            </a:xfrm>
            <a:custGeom>
              <a:avLst/>
              <a:gdLst/>
              <a:ahLst/>
              <a:cxnLst/>
              <a:rect l="l" t="t" r="r" b="b"/>
              <a:pathLst>
                <a:path w="19024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1407978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1990970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2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2574116" y="528466"/>
              <a:ext cx="583483" cy="325190"/>
            </a:xfrm>
            <a:custGeom>
              <a:avLst/>
              <a:gdLst/>
              <a:ahLst/>
              <a:cxnLst/>
              <a:rect l="l" t="t" r="r" b="b"/>
              <a:pathLst>
                <a:path w="19023" h="10602" extrusionOk="0">
                  <a:moveTo>
                    <a:pt x="9447" y="0"/>
                  </a:moveTo>
                  <a:lnTo>
                    <a:pt x="0" y="10601"/>
                  </a:lnTo>
                  <a:lnTo>
                    <a:pt x="9503" y="10601"/>
                  </a:lnTo>
                  <a:lnTo>
                    <a:pt x="190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3140913" y="528313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3725316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313431" y="528466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2" y="0"/>
                  </a:moveTo>
                  <a:lnTo>
                    <a:pt x="0" y="10601"/>
                  </a:lnTo>
                  <a:lnTo>
                    <a:pt x="9510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4896607" y="528466"/>
              <a:ext cx="583452" cy="325190"/>
            </a:xfrm>
            <a:custGeom>
              <a:avLst/>
              <a:gdLst/>
              <a:ahLst/>
              <a:cxnLst/>
              <a:rect l="l" t="t" r="r" b="b"/>
              <a:pathLst>
                <a:path w="19022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3" y="10601"/>
                  </a:lnTo>
                  <a:lnTo>
                    <a:pt x="1902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463374" y="528313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47777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636075" y="528466"/>
              <a:ext cx="583452" cy="325190"/>
            </a:xfrm>
            <a:custGeom>
              <a:avLst/>
              <a:gdLst/>
              <a:ahLst/>
              <a:cxnLst/>
              <a:rect l="l" t="t" r="r" b="b"/>
              <a:pathLst>
                <a:path w="19022" h="10602" extrusionOk="0">
                  <a:moveTo>
                    <a:pt x="9446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7219037" y="528466"/>
              <a:ext cx="583636" cy="325190"/>
            </a:xfrm>
            <a:custGeom>
              <a:avLst/>
              <a:gdLst/>
              <a:ahLst/>
              <a:cxnLst/>
              <a:rect l="l" t="t" r="r" b="b"/>
              <a:pathLst>
                <a:path w="19028" h="10602" extrusionOk="0">
                  <a:moveTo>
                    <a:pt x="9446" y="0"/>
                  </a:moveTo>
                  <a:lnTo>
                    <a:pt x="1" y="10601"/>
                  </a:lnTo>
                  <a:lnTo>
                    <a:pt x="9504" y="10601"/>
                  </a:lnTo>
                  <a:lnTo>
                    <a:pt x="1902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785834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1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7" name="Google Shape;407;p10"/>
            <p:cNvGrpSpPr/>
            <p:nvPr/>
          </p:nvGrpSpPr>
          <p:grpSpPr>
            <a:xfrm rot="29908">
              <a:off x="190089" y="33114"/>
              <a:ext cx="8763986" cy="537311"/>
              <a:chOff x="190096" y="10"/>
              <a:chExt cx="8763655" cy="537290"/>
            </a:xfrm>
          </p:grpSpPr>
          <p:sp>
            <p:nvSpPr>
              <p:cNvPr id="408" name="Google Shape;408;p10"/>
              <p:cNvSpPr/>
              <p:nvPr/>
            </p:nvSpPr>
            <p:spPr>
              <a:xfrm>
                <a:off x="190096" y="10"/>
                <a:ext cx="8763655" cy="537290"/>
              </a:xfrm>
              <a:custGeom>
                <a:avLst/>
                <a:gdLst/>
                <a:ahLst/>
                <a:cxnLst/>
                <a:rect l="l" t="t" r="r" b="b"/>
                <a:pathLst>
                  <a:path w="285717" h="17517" extrusionOk="0">
                    <a:moveTo>
                      <a:pt x="285455" y="1"/>
                    </a:moveTo>
                    <a:lnTo>
                      <a:pt x="0" y="6974"/>
                    </a:lnTo>
                    <a:lnTo>
                      <a:pt x="262" y="17517"/>
                    </a:lnTo>
                    <a:lnTo>
                      <a:pt x="285716" y="10544"/>
                    </a:lnTo>
                    <a:lnTo>
                      <a:pt x="2854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10"/>
              <p:cNvSpPr/>
              <p:nvPr/>
            </p:nvSpPr>
            <p:spPr>
              <a:xfrm>
                <a:off x="819250" y="191467"/>
                <a:ext cx="591335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9" h="10455" extrusionOk="0">
                    <a:moveTo>
                      <a:pt x="9503" y="0"/>
                    </a:moveTo>
                    <a:lnTo>
                      <a:pt x="0" y="230"/>
                    </a:lnTo>
                    <a:lnTo>
                      <a:pt x="9703" y="10454"/>
                    </a:lnTo>
                    <a:lnTo>
                      <a:pt x="19279" y="1022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10"/>
              <p:cNvSpPr/>
              <p:nvPr/>
            </p:nvSpPr>
            <p:spPr>
              <a:xfrm>
                <a:off x="236411" y="205730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extrusionOk="0">
                    <a:moveTo>
                      <a:pt x="9504" y="1"/>
                    </a:moveTo>
                    <a:lnTo>
                      <a:pt x="1" y="230"/>
                    </a:lnTo>
                    <a:lnTo>
                      <a:pt x="9703" y="10455"/>
                    </a:lnTo>
                    <a:lnTo>
                      <a:pt x="19279" y="10220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10"/>
              <p:cNvSpPr/>
              <p:nvPr/>
            </p:nvSpPr>
            <p:spPr>
              <a:xfrm>
                <a:off x="1402212" y="177174"/>
                <a:ext cx="59121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55" extrusionOk="0">
                    <a:moveTo>
                      <a:pt x="9499" y="1"/>
                    </a:moveTo>
                    <a:lnTo>
                      <a:pt x="1" y="230"/>
                    </a:lnTo>
                    <a:lnTo>
                      <a:pt x="9697" y="10455"/>
                    </a:lnTo>
                    <a:lnTo>
                      <a:pt x="19274" y="10225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10"/>
              <p:cNvSpPr/>
              <p:nvPr/>
            </p:nvSpPr>
            <p:spPr>
              <a:xfrm>
                <a:off x="1985051" y="162911"/>
                <a:ext cx="591212" cy="320865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61" extrusionOk="0">
                    <a:moveTo>
                      <a:pt x="9499" y="0"/>
                    </a:moveTo>
                    <a:lnTo>
                      <a:pt x="0" y="236"/>
                    </a:lnTo>
                    <a:lnTo>
                      <a:pt x="9697" y="10461"/>
                    </a:lnTo>
                    <a:lnTo>
                      <a:pt x="19274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0"/>
              <p:cNvSpPr/>
              <p:nvPr/>
            </p:nvSpPr>
            <p:spPr>
              <a:xfrm>
                <a:off x="2567859" y="148618"/>
                <a:ext cx="591182" cy="320896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62" extrusionOk="0">
                    <a:moveTo>
                      <a:pt x="9499" y="1"/>
                    </a:moveTo>
                    <a:lnTo>
                      <a:pt x="1" y="237"/>
                    </a:lnTo>
                    <a:lnTo>
                      <a:pt x="9702" y="10461"/>
                    </a:lnTo>
                    <a:lnTo>
                      <a:pt x="19273" y="10225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10"/>
              <p:cNvSpPr/>
              <p:nvPr/>
            </p:nvSpPr>
            <p:spPr>
              <a:xfrm>
                <a:off x="3134503" y="134846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extrusionOk="0">
                    <a:moveTo>
                      <a:pt x="9504" y="1"/>
                    </a:moveTo>
                    <a:lnTo>
                      <a:pt x="0" y="230"/>
                    </a:lnTo>
                    <a:lnTo>
                      <a:pt x="9702" y="10455"/>
                    </a:lnTo>
                    <a:lnTo>
                      <a:pt x="19279" y="10220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10"/>
              <p:cNvSpPr/>
              <p:nvPr/>
            </p:nvSpPr>
            <p:spPr>
              <a:xfrm>
                <a:off x="3718752" y="120583"/>
                <a:ext cx="591366" cy="320712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6" extrusionOk="0">
                    <a:moveTo>
                      <a:pt x="9504" y="0"/>
                    </a:moveTo>
                    <a:lnTo>
                      <a:pt x="0" y="231"/>
                    </a:lnTo>
                    <a:lnTo>
                      <a:pt x="9703" y="10456"/>
                    </a:lnTo>
                    <a:lnTo>
                      <a:pt x="19279" y="1022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10"/>
              <p:cNvSpPr/>
              <p:nvPr/>
            </p:nvSpPr>
            <p:spPr>
              <a:xfrm>
                <a:off x="4306867" y="106290"/>
                <a:ext cx="591182" cy="320742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7" extrusionOk="0">
                    <a:moveTo>
                      <a:pt x="9498" y="1"/>
                    </a:moveTo>
                    <a:lnTo>
                      <a:pt x="1" y="232"/>
                    </a:lnTo>
                    <a:lnTo>
                      <a:pt x="9697" y="10456"/>
                    </a:lnTo>
                    <a:lnTo>
                      <a:pt x="19273" y="10220"/>
                    </a:lnTo>
                    <a:lnTo>
                      <a:pt x="949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10"/>
              <p:cNvSpPr/>
              <p:nvPr/>
            </p:nvSpPr>
            <p:spPr>
              <a:xfrm>
                <a:off x="4889675" y="92058"/>
                <a:ext cx="59121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55" extrusionOk="0">
                    <a:moveTo>
                      <a:pt x="9499" y="1"/>
                    </a:moveTo>
                    <a:lnTo>
                      <a:pt x="0" y="230"/>
                    </a:lnTo>
                    <a:lnTo>
                      <a:pt x="9698" y="10455"/>
                    </a:lnTo>
                    <a:lnTo>
                      <a:pt x="19274" y="10219"/>
                    </a:lnTo>
                    <a:lnTo>
                      <a:pt x="949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10"/>
              <p:cNvSpPr/>
              <p:nvPr/>
            </p:nvSpPr>
            <p:spPr>
              <a:xfrm>
                <a:off x="5456288" y="78102"/>
                <a:ext cx="591366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5" extrusionOk="0">
                    <a:moveTo>
                      <a:pt x="9504" y="0"/>
                    </a:moveTo>
                    <a:lnTo>
                      <a:pt x="1" y="230"/>
                    </a:lnTo>
                    <a:lnTo>
                      <a:pt x="9703" y="10454"/>
                    </a:lnTo>
                    <a:lnTo>
                      <a:pt x="19279" y="1022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10"/>
              <p:cNvSpPr/>
              <p:nvPr/>
            </p:nvSpPr>
            <p:spPr>
              <a:xfrm>
                <a:off x="6040569" y="63809"/>
                <a:ext cx="591182" cy="320742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7" extrusionOk="0">
                    <a:moveTo>
                      <a:pt x="9504" y="1"/>
                    </a:moveTo>
                    <a:lnTo>
                      <a:pt x="1" y="232"/>
                    </a:lnTo>
                    <a:lnTo>
                      <a:pt x="9702" y="10456"/>
                    </a:lnTo>
                    <a:lnTo>
                      <a:pt x="19273" y="10225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10"/>
              <p:cNvSpPr/>
              <p:nvPr/>
            </p:nvSpPr>
            <p:spPr>
              <a:xfrm>
                <a:off x="6628530" y="49546"/>
                <a:ext cx="591366" cy="320712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10456" extrusionOk="0">
                    <a:moveTo>
                      <a:pt x="9504" y="0"/>
                    </a:moveTo>
                    <a:lnTo>
                      <a:pt x="0" y="231"/>
                    </a:lnTo>
                    <a:lnTo>
                      <a:pt x="9702" y="10456"/>
                    </a:lnTo>
                    <a:lnTo>
                      <a:pt x="19279" y="1022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10"/>
              <p:cNvSpPr/>
              <p:nvPr/>
            </p:nvSpPr>
            <p:spPr>
              <a:xfrm>
                <a:off x="7211491" y="35314"/>
                <a:ext cx="591182" cy="320681"/>
              </a:xfrm>
              <a:custGeom>
                <a:avLst/>
                <a:gdLst/>
                <a:ahLst/>
                <a:cxnLst/>
                <a:rect l="l" t="t" r="r" b="b"/>
                <a:pathLst>
                  <a:path w="19274" h="10455" extrusionOk="0">
                    <a:moveTo>
                      <a:pt x="9499" y="0"/>
                    </a:moveTo>
                    <a:lnTo>
                      <a:pt x="1" y="230"/>
                    </a:lnTo>
                    <a:lnTo>
                      <a:pt x="9697" y="10454"/>
                    </a:lnTo>
                    <a:lnTo>
                      <a:pt x="19273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10"/>
              <p:cNvSpPr/>
              <p:nvPr/>
            </p:nvSpPr>
            <p:spPr>
              <a:xfrm>
                <a:off x="7778135" y="21327"/>
                <a:ext cx="591151" cy="320896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0462" extrusionOk="0">
                    <a:moveTo>
                      <a:pt x="9504" y="1"/>
                    </a:moveTo>
                    <a:lnTo>
                      <a:pt x="0" y="237"/>
                    </a:lnTo>
                    <a:lnTo>
                      <a:pt x="9702" y="10461"/>
                    </a:lnTo>
                    <a:lnTo>
                      <a:pt x="19273" y="10225"/>
                    </a:lnTo>
                    <a:lnTo>
                      <a:pt x="95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10"/>
              <p:cNvSpPr/>
              <p:nvPr/>
            </p:nvSpPr>
            <p:spPr>
              <a:xfrm>
                <a:off x="8362385" y="7064"/>
                <a:ext cx="591212" cy="320865"/>
              </a:xfrm>
              <a:custGeom>
                <a:avLst/>
                <a:gdLst/>
                <a:ahLst/>
                <a:cxnLst/>
                <a:rect l="l" t="t" r="r" b="b"/>
                <a:pathLst>
                  <a:path w="19275" h="10461" extrusionOk="0">
                    <a:moveTo>
                      <a:pt x="9499" y="0"/>
                    </a:moveTo>
                    <a:lnTo>
                      <a:pt x="0" y="236"/>
                    </a:lnTo>
                    <a:lnTo>
                      <a:pt x="9703" y="10461"/>
                    </a:lnTo>
                    <a:lnTo>
                      <a:pt x="19274" y="10225"/>
                    </a:lnTo>
                    <a:lnTo>
                      <a:pt x="949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" name="Google Shape;424;p10"/>
            <p:cNvSpPr/>
            <p:nvPr/>
          </p:nvSpPr>
          <p:spPr>
            <a:xfrm>
              <a:off x="8370237" y="528313"/>
              <a:ext cx="583667" cy="325190"/>
            </a:xfrm>
            <a:custGeom>
              <a:avLst/>
              <a:gdLst/>
              <a:ahLst/>
              <a:cxnLst/>
              <a:rect l="l" t="t" r="r" b="b"/>
              <a:pathLst>
                <a:path w="19029" h="10602" extrusionOk="0">
                  <a:moveTo>
                    <a:pt x="9452" y="0"/>
                  </a:moveTo>
                  <a:lnTo>
                    <a:pt x="0" y="10601"/>
                  </a:lnTo>
                  <a:lnTo>
                    <a:pt x="9504" y="10601"/>
                  </a:lnTo>
                  <a:lnTo>
                    <a:pt x="1902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0"/>
            <p:cNvSpPr/>
            <p:nvPr/>
          </p:nvSpPr>
          <p:spPr>
            <a:xfrm>
              <a:off x="195709" y="530736"/>
              <a:ext cx="8758195" cy="31"/>
            </a:xfrm>
            <a:custGeom>
              <a:avLst/>
              <a:gdLst/>
              <a:ahLst/>
              <a:cxnLst/>
              <a:rect l="l" t="t" r="r" b="b"/>
              <a:pathLst>
                <a:path w="285539" h="1" fill="none" extrusionOk="0">
                  <a:moveTo>
                    <a:pt x="0" y="0"/>
                  </a:moveTo>
                  <a:lnTo>
                    <a:pt x="285538" y="0"/>
                  </a:lnTo>
                </a:path>
              </a:pathLst>
            </a:custGeom>
            <a:noFill/>
            <a:ln w="6150" cap="flat" cmpd="sng">
              <a:solidFill>
                <a:srgbClr val="171717"/>
              </a:solidFill>
              <a:prstDash val="solid"/>
              <a:miter lim="12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0"/>
            <p:cNvSpPr/>
            <p:nvPr/>
          </p:nvSpPr>
          <p:spPr>
            <a:xfrm>
              <a:off x="195709" y="207663"/>
              <a:ext cx="499164" cy="645994"/>
            </a:xfrm>
            <a:custGeom>
              <a:avLst/>
              <a:gdLst/>
              <a:ahLst/>
              <a:cxnLst/>
              <a:rect l="l" t="t" r="r" b="b"/>
              <a:pathLst>
                <a:path w="16274" h="21061" extrusionOk="0">
                  <a:moveTo>
                    <a:pt x="0" y="0"/>
                  </a:moveTo>
                  <a:lnTo>
                    <a:pt x="0" y="21060"/>
                  </a:lnTo>
                  <a:lnTo>
                    <a:pt x="16273" y="21060"/>
                  </a:lnTo>
                  <a:lnTo>
                    <a:pt x="835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0"/>
            <p:cNvSpPr/>
            <p:nvPr/>
          </p:nvSpPr>
          <p:spPr>
            <a:xfrm>
              <a:off x="278126" y="284282"/>
              <a:ext cx="54198" cy="54229"/>
            </a:xfrm>
            <a:custGeom>
              <a:avLst/>
              <a:gdLst/>
              <a:ahLst/>
              <a:cxnLst/>
              <a:rect l="l" t="t" r="r" b="b"/>
              <a:pathLst>
                <a:path w="1767" h="1768" extrusionOk="0">
                  <a:moveTo>
                    <a:pt x="884" y="0"/>
                  </a:moveTo>
                  <a:cubicBezTo>
                    <a:pt x="397" y="0"/>
                    <a:pt x="0" y="398"/>
                    <a:pt x="0" y="885"/>
                  </a:cubicBezTo>
                  <a:cubicBezTo>
                    <a:pt x="0" y="1375"/>
                    <a:pt x="397" y="1768"/>
                    <a:pt x="884" y="1768"/>
                  </a:cubicBezTo>
                  <a:cubicBezTo>
                    <a:pt x="1375" y="1768"/>
                    <a:pt x="1767" y="1375"/>
                    <a:pt x="1767" y="885"/>
                  </a:cubicBezTo>
                  <a:cubicBezTo>
                    <a:pt x="1767" y="398"/>
                    <a:pt x="1375" y="0"/>
                    <a:pt x="884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0"/>
            <p:cNvSpPr/>
            <p:nvPr/>
          </p:nvSpPr>
          <p:spPr>
            <a:xfrm>
              <a:off x="285978" y="721519"/>
              <a:ext cx="54198" cy="54198"/>
            </a:xfrm>
            <a:custGeom>
              <a:avLst/>
              <a:gdLst/>
              <a:ahLst/>
              <a:cxnLst/>
              <a:rect l="l" t="t" r="r" b="b"/>
              <a:pathLst>
                <a:path w="1767" h="1767" extrusionOk="0">
                  <a:moveTo>
                    <a:pt x="884" y="1"/>
                  </a:moveTo>
                  <a:cubicBezTo>
                    <a:pt x="398" y="1"/>
                    <a:pt x="0" y="398"/>
                    <a:pt x="0" y="884"/>
                  </a:cubicBezTo>
                  <a:cubicBezTo>
                    <a:pt x="0" y="1376"/>
                    <a:pt x="398" y="1767"/>
                    <a:pt x="884" y="1767"/>
                  </a:cubicBezTo>
                  <a:cubicBezTo>
                    <a:pt x="1370" y="1767"/>
                    <a:pt x="1767" y="1376"/>
                    <a:pt x="1767" y="884"/>
                  </a:cubicBezTo>
                  <a:cubicBezTo>
                    <a:pt x="1767" y="398"/>
                    <a:pt x="1370" y="1"/>
                    <a:pt x="88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0"/>
            <p:cNvSpPr/>
            <p:nvPr/>
          </p:nvSpPr>
          <p:spPr>
            <a:xfrm>
              <a:off x="482221" y="721519"/>
              <a:ext cx="54229" cy="54198"/>
            </a:xfrm>
            <a:custGeom>
              <a:avLst/>
              <a:gdLst/>
              <a:ahLst/>
              <a:cxnLst/>
              <a:rect l="l" t="t" r="r" b="b"/>
              <a:pathLst>
                <a:path w="1768" h="1767" extrusionOk="0">
                  <a:moveTo>
                    <a:pt x="884" y="1"/>
                  </a:moveTo>
                  <a:cubicBezTo>
                    <a:pt x="398" y="1"/>
                    <a:pt x="1" y="398"/>
                    <a:pt x="1" y="884"/>
                  </a:cubicBezTo>
                  <a:cubicBezTo>
                    <a:pt x="1" y="1376"/>
                    <a:pt x="398" y="1767"/>
                    <a:pt x="884" y="1767"/>
                  </a:cubicBezTo>
                  <a:cubicBezTo>
                    <a:pt x="1371" y="1767"/>
                    <a:pt x="1767" y="1376"/>
                    <a:pt x="1767" y="884"/>
                  </a:cubicBezTo>
                  <a:cubicBezTo>
                    <a:pt x="1767" y="398"/>
                    <a:pt x="1371" y="1"/>
                    <a:pt x="88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0"/>
            <p:cNvSpPr/>
            <p:nvPr/>
          </p:nvSpPr>
          <p:spPr>
            <a:xfrm>
              <a:off x="195402" y="852675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0"/>
            <p:cNvSpPr/>
            <p:nvPr/>
          </p:nvSpPr>
          <p:spPr>
            <a:xfrm>
              <a:off x="195402" y="852675"/>
              <a:ext cx="31" cy="3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 ExtraBold"/>
              <a:buNone/>
              <a:defRPr sz="28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pen Sans ExtraBold"/>
              <a:buNone/>
              <a:defRPr sz="35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pen Sans ExtraBold"/>
              <a:buNone/>
              <a:defRPr sz="35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pen Sans ExtraBold"/>
              <a:buNone/>
              <a:defRPr sz="35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pen Sans ExtraBold"/>
              <a:buNone/>
              <a:defRPr sz="35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pen Sans ExtraBold"/>
              <a:buNone/>
              <a:defRPr sz="35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pen Sans ExtraBold"/>
              <a:buNone/>
              <a:defRPr sz="35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pen Sans ExtraBold"/>
              <a:buNone/>
              <a:defRPr sz="35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pen Sans ExtraBold"/>
              <a:buNone/>
              <a:defRPr sz="35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"/>
              <a:buChar char="●"/>
              <a:defRPr>
                <a:solidFill>
                  <a:schemeClr val="lt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"/>
              <a:buChar char="○"/>
              <a:defRPr>
                <a:solidFill>
                  <a:schemeClr val="lt1"/>
                </a:solidFill>
                <a:latin typeface="Be Vietnam"/>
                <a:ea typeface="Be Vietnam"/>
                <a:cs typeface="Be Vietnam"/>
                <a:sym typeface="Be Vietna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"/>
              <a:buChar char="■"/>
              <a:defRPr>
                <a:solidFill>
                  <a:schemeClr val="lt1"/>
                </a:solidFill>
                <a:latin typeface="Be Vietnam"/>
                <a:ea typeface="Be Vietnam"/>
                <a:cs typeface="Be Vietnam"/>
                <a:sym typeface="Be Vietna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"/>
              <a:buChar char="●"/>
              <a:defRPr>
                <a:solidFill>
                  <a:schemeClr val="lt1"/>
                </a:solidFill>
                <a:latin typeface="Be Vietnam"/>
                <a:ea typeface="Be Vietnam"/>
                <a:cs typeface="Be Vietnam"/>
                <a:sym typeface="Be Vietna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"/>
              <a:buChar char="○"/>
              <a:defRPr>
                <a:solidFill>
                  <a:schemeClr val="lt1"/>
                </a:solidFill>
                <a:latin typeface="Be Vietnam"/>
                <a:ea typeface="Be Vietnam"/>
                <a:cs typeface="Be Vietnam"/>
                <a:sym typeface="Be Vietna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"/>
              <a:buChar char="■"/>
              <a:defRPr>
                <a:solidFill>
                  <a:schemeClr val="lt1"/>
                </a:solidFill>
                <a:latin typeface="Be Vietnam"/>
                <a:ea typeface="Be Vietnam"/>
                <a:cs typeface="Be Vietnam"/>
                <a:sym typeface="Be Vietna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"/>
              <a:buChar char="●"/>
              <a:defRPr>
                <a:solidFill>
                  <a:schemeClr val="lt1"/>
                </a:solidFill>
                <a:latin typeface="Be Vietnam"/>
                <a:ea typeface="Be Vietnam"/>
                <a:cs typeface="Be Vietnam"/>
                <a:sym typeface="Be Vietna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"/>
              <a:buChar char="○"/>
              <a:defRPr>
                <a:solidFill>
                  <a:schemeClr val="lt1"/>
                </a:solidFill>
                <a:latin typeface="Be Vietnam"/>
                <a:ea typeface="Be Vietnam"/>
                <a:cs typeface="Be Vietnam"/>
                <a:sym typeface="Be Vietna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e Vietnam"/>
              <a:buChar char="■"/>
              <a:defRPr>
                <a:solidFill>
                  <a:schemeClr val="lt1"/>
                </a:solidFill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2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5" name="Google Shape;2135;p46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136" name="Google Shape;2136;p46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2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1" name="Google Shape;2141;p49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142" name="Google Shape;2142;p49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4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8" name="Google Shape;2148;p51"/>
          <p:cNvSpPr txBox="1">
            <a:spLocks noGrp="1"/>
          </p:cNvSpPr>
          <p:nvPr>
            <p:ph type="ctrTitle"/>
          </p:nvPr>
        </p:nvSpPr>
        <p:spPr>
          <a:xfrm>
            <a:off x="1645837" y="1286767"/>
            <a:ext cx="6965852" cy="18487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3600" err="1"/>
              <a:t>Documentação</a:t>
            </a:r>
            <a:r>
              <a:rPr lang="en" sz="3600" dirty="0"/>
              <a:t> do </a:t>
            </a:r>
            <a:r>
              <a:rPr lang="en" sz="3600" err="1"/>
              <a:t>Projeto</a:t>
            </a:r>
            <a:r>
              <a:rPr lang="en" sz="3600" dirty="0"/>
              <a:t> - </a:t>
            </a:r>
            <a:r>
              <a:rPr lang="en" sz="3600" err="1"/>
              <a:t>Trabalho</a:t>
            </a:r>
            <a:r>
              <a:rPr lang="en" sz="3600" dirty="0"/>
              <a:t> </a:t>
            </a:r>
            <a:r>
              <a:rPr lang="en" sz="3600" err="1"/>
              <a:t>Interdisciplinar</a:t>
            </a:r>
            <a:r>
              <a:rPr lang="en" sz="3600" dirty="0"/>
              <a:t> I</a:t>
            </a:r>
            <a:endParaRPr lang="pt-BR" sz="3600"/>
          </a:p>
        </p:txBody>
      </p:sp>
      <p:sp>
        <p:nvSpPr>
          <p:cNvPr id="2149" name="Google Shape;2149;p51"/>
          <p:cNvSpPr txBox="1">
            <a:spLocks noGrp="1"/>
          </p:cNvSpPr>
          <p:nvPr>
            <p:ph type="subTitle" idx="1"/>
          </p:nvPr>
        </p:nvSpPr>
        <p:spPr>
          <a:xfrm>
            <a:off x="2335950" y="3204066"/>
            <a:ext cx="47769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Grupo 5 - </a:t>
            </a:r>
            <a:r>
              <a:rPr lang="en" dirty="0" err="1"/>
              <a:t>Encontrar</a:t>
            </a:r>
            <a:r>
              <a:rPr lang="en" dirty="0"/>
              <a:t> </a:t>
            </a:r>
            <a:r>
              <a:rPr lang="en" dirty="0" err="1"/>
              <a:t>filmes</a:t>
            </a:r>
            <a:r>
              <a:rPr lang="en" dirty="0"/>
              <a:t> com o </a:t>
            </a:r>
            <a:r>
              <a:rPr lang="en" dirty="0" err="1"/>
              <a:t>seu</a:t>
            </a:r>
            <a:r>
              <a:rPr lang="en" dirty="0"/>
              <a:t> </a:t>
            </a:r>
            <a:r>
              <a:rPr lang="en" dirty="0" err="1"/>
              <a:t>perfil</a:t>
            </a:r>
            <a:endParaRPr lang="pt-BR" dirty="0" err="1"/>
          </a:p>
        </p:txBody>
      </p:sp>
      <p:sp>
        <p:nvSpPr>
          <p:cNvPr id="2150" name="Google Shape;2150;p51"/>
          <p:cNvSpPr txBox="1"/>
          <p:nvPr/>
        </p:nvSpPr>
        <p:spPr>
          <a:xfrm>
            <a:off x="978525" y="2561825"/>
            <a:ext cx="1017300" cy="2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PROD.</a:t>
            </a:r>
            <a:endParaRPr b="1" i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51" name="Google Shape;2151;p51"/>
          <p:cNvSpPr txBox="1"/>
          <p:nvPr/>
        </p:nvSpPr>
        <p:spPr>
          <a:xfrm>
            <a:off x="978525" y="3229714"/>
            <a:ext cx="1017300" cy="2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SCENE:</a:t>
            </a:r>
            <a:endParaRPr b="1" i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52" name="Google Shape;2152;p51"/>
          <p:cNvSpPr txBox="1"/>
          <p:nvPr/>
        </p:nvSpPr>
        <p:spPr>
          <a:xfrm>
            <a:off x="978525" y="4038949"/>
            <a:ext cx="1017300" cy="2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DATE:</a:t>
            </a:r>
            <a:endParaRPr b="1" i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53" name="Google Shape;2153;p51"/>
          <p:cNvSpPr txBox="1">
            <a:spLocks noGrp="1"/>
          </p:cNvSpPr>
          <p:nvPr>
            <p:ph type="subTitle" idx="1"/>
          </p:nvPr>
        </p:nvSpPr>
        <p:spPr>
          <a:xfrm>
            <a:off x="2335950" y="4020927"/>
            <a:ext cx="47769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21/04/2024</a:t>
            </a:r>
            <a:endParaRPr sz="1700" dirty="0">
              <a:solidFill>
                <a:schemeClr val="lt1"/>
              </a:solidFill>
              <a:latin typeface="Be Vietnam"/>
              <a:ea typeface="Be Vietnam"/>
              <a:cs typeface="Be Vietnam"/>
              <a:sym typeface="Be Vietnam"/>
            </a:endParaRPr>
          </a:p>
        </p:txBody>
      </p:sp>
      <p:cxnSp>
        <p:nvCxnSpPr>
          <p:cNvPr id="2154" name="Google Shape;2154;p51"/>
          <p:cNvCxnSpPr/>
          <p:nvPr/>
        </p:nvCxnSpPr>
        <p:spPr>
          <a:xfrm>
            <a:off x="968550" y="3950044"/>
            <a:ext cx="7206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55" name="Google Shape;2155;p51"/>
          <p:cNvCxnSpPr/>
          <p:nvPr/>
        </p:nvCxnSpPr>
        <p:spPr>
          <a:xfrm>
            <a:off x="968550" y="3139563"/>
            <a:ext cx="7206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204E1303-88A1-3143-18C8-99952E02B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799016"/>
            <a:ext cx="7833396" cy="3089717"/>
          </a:xfrm>
        </p:spPr>
        <p:txBody>
          <a:bodyPr/>
          <a:lstStyle/>
          <a:p>
            <a:pPr marL="161925" indent="0">
              <a:buNone/>
            </a:pPr>
            <a:r>
              <a:rPr lang="pt-BR" sz="2400" dirty="0">
                <a:solidFill>
                  <a:schemeClr val="bg1"/>
                </a:solidFill>
              </a:rPr>
              <a:t>Fluxo do usuário, </a:t>
            </a:r>
            <a:r>
              <a:rPr lang="pt-BR" sz="2400" dirty="0" err="1">
                <a:solidFill>
                  <a:schemeClr val="bg1"/>
                </a:solidFill>
              </a:rPr>
              <a:t>Wireframes</a:t>
            </a:r>
            <a:r>
              <a:rPr lang="pt-BR" sz="2400" dirty="0">
                <a:solidFill>
                  <a:schemeClr val="bg1"/>
                </a:solidFill>
              </a:rPr>
              <a:t> das telas, Protótipo Interativo O projeto de interface do grupo, foi feito no </a:t>
            </a:r>
            <a:r>
              <a:rPr lang="pt-BR" sz="2400" dirty="0" err="1">
                <a:solidFill>
                  <a:schemeClr val="bg1"/>
                </a:solidFill>
              </a:rPr>
              <a:t>Figma</a:t>
            </a:r>
            <a:r>
              <a:rPr lang="pt-BR" sz="2400" dirty="0">
                <a:solidFill>
                  <a:schemeClr val="bg1"/>
                </a:solidFill>
              </a:rPr>
              <a:t>, um editor gráfico de vetor e prototipagem de projetos de design baseado principalmente no navegador web. O editor gráfico foi lançado em setembro de 2016, desenvolvido pela </a:t>
            </a:r>
            <a:r>
              <a:rPr lang="pt-BR" sz="2400" dirty="0" err="1">
                <a:solidFill>
                  <a:schemeClr val="bg1"/>
                </a:solidFill>
              </a:rPr>
              <a:t>Figma</a:t>
            </a:r>
            <a:r>
              <a:rPr lang="pt-BR" sz="2400" dirty="0">
                <a:solidFill>
                  <a:schemeClr val="bg1"/>
                </a:solidFill>
              </a:rPr>
              <a:t>, Inc.</a:t>
            </a:r>
            <a:endParaRPr lang="pt-BR" dirty="0">
              <a:solidFill>
                <a:schemeClr val="bg1"/>
              </a:solidFill>
            </a:endParaRPr>
          </a:p>
          <a:p>
            <a:pPr marL="161925" indent="0">
              <a:buNone/>
            </a:pPr>
            <a:r>
              <a:rPr lang="pt-BR" sz="2400" dirty="0">
                <a:solidFill>
                  <a:schemeClr val="bg1"/>
                </a:solidFill>
              </a:rPr>
              <a:t> https://www.figma.com/file/hFqTMOjXfbXtWF7TLRAb6U/Escolha-um-Filme?type=design&amp;node-id=0-1&amp;mode=design&amp;t=S9hXrWTFONihMrBm-0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79C1446-98F6-24C9-E0C2-F3343A20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de Interface</a:t>
            </a:r>
          </a:p>
        </p:txBody>
      </p:sp>
    </p:spTree>
    <p:extLst>
      <p:ext uri="{BB962C8B-B14F-4D97-AF65-F5344CB8AC3E}">
        <p14:creationId xmlns:p14="http://schemas.microsoft.com/office/powerpoint/2010/main" val="2573143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8" name="Google Shape;2278;p62"/>
          <p:cNvSpPr txBox="1">
            <a:spLocks noGrp="1"/>
          </p:cNvSpPr>
          <p:nvPr>
            <p:ph type="title"/>
          </p:nvPr>
        </p:nvSpPr>
        <p:spPr>
          <a:xfrm>
            <a:off x="3327988" y="467983"/>
            <a:ext cx="4257170" cy="12572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err="1"/>
              <a:t>Metodologia</a:t>
            </a:r>
            <a:endParaRPr lang="pt-BR" sz="2800" err="1"/>
          </a:p>
        </p:txBody>
      </p:sp>
      <p:sp>
        <p:nvSpPr>
          <p:cNvPr id="2281" name="Google Shape;2281;p62"/>
          <p:cNvSpPr txBox="1">
            <a:spLocks noGrp="1"/>
          </p:cNvSpPr>
          <p:nvPr>
            <p:ph type="subTitle" idx="4294967295"/>
          </p:nvPr>
        </p:nvSpPr>
        <p:spPr>
          <a:xfrm>
            <a:off x="492055" y="1442037"/>
            <a:ext cx="8141200" cy="36983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 sz="1800" dirty="0"/>
              <a:t>Quadro de </a:t>
            </a:r>
            <a:r>
              <a:rPr lang="en" sz="1800" dirty="0" err="1"/>
              <a:t>controle</a:t>
            </a:r>
            <a:r>
              <a:rPr lang="en" sz="1800" dirty="0"/>
              <a:t> de </a:t>
            </a:r>
            <a:r>
              <a:rPr lang="en" sz="1800" dirty="0" err="1"/>
              <a:t>tarefas</a:t>
            </a:r>
            <a:r>
              <a:rPr lang="en" sz="1800" dirty="0"/>
              <a:t> - Kanban Fazer:     1. </a:t>
            </a:r>
            <a:r>
              <a:rPr lang="en" sz="1800" dirty="0" err="1"/>
              <a:t>Pesquisar</a:t>
            </a:r>
            <a:r>
              <a:rPr lang="en" sz="1800" dirty="0"/>
              <a:t> </a:t>
            </a:r>
            <a:r>
              <a:rPr lang="en" sz="1800" dirty="0" err="1"/>
              <a:t>algoritmos</a:t>
            </a:r>
            <a:r>
              <a:rPr lang="en" sz="1800" dirty="0"/>
              <a:t> de </a:t>
            </a:r>
            <a:r>
              <a:rPr lang="en" sz="1800" dirty="0" err="1"/>
              <a:t>recomendação</a:t>
            </a:r>
            <a:r>
              <a:rPr lang="en" sz="1800" dirty="0"/>
              <a:t> de </a:t>
            </a:r>
            <a:r>
              <a:rPr lang="en" sz="1800" dirty="0" err="1"/>
              <a:t>filmes</a:t>
            </a:r>
            <a:r>
              <a:rPr lang="en" sz="1800" dirty="0"/>
              <a:t>.   2. </a:t>
            </a:r>
            <a:r>
              <a:rPr lang="en" sz="1800" dirty="0" err="1"/>
              <a:t>Desenvolver</a:t>
            </a:r>
            <a:r>
              <a:rPr lang="en" sz="1800" dirty="0"/>
              <a:t> </a:t>
            </a:r>
            <a:r>
              <a:rPr lang="en" sz="1800" dirty="0" err="1"/>
              <a:t>questionários</a:t>
            </a:r>
            <a:r>
              <a:rPr lang="en" sz="1800" dirty="0"/>
              <a:t> para coleta de </a:t>
            </a:r>
            <a:r>
              <a:rPr lang="en" sz="1800" dirty="0" err="1"/>
              <a:t>preferências</a:t>
            </a:r>
            <a:r>
              <a:rPr lang="en" sz="1800" dirty="0"/>
              <a:t> </a:t>
            </a:r>
            <a:r>
              <a:rPr lang="en" sz="1800" dirty="0" err="1"/>
              <a:t>cinematográficas</a:t>
            </a:r>
            <a:r>
              <a:rPr lang="en" sz="1800" dirty="0"/>
              <a:t>.   3. Realizar </a:t>
            </a:r>
            <a:r>
              <a:rPr lang="en" sz="1800" dirty="0" err="1"/>
              <a:t>ajustes</a:t>
            </a:r>
            <a:r>
              <a:rPr lang="en" sz="1800" dirty="0"/>
              <a:t> </a:t>
            </a:r>
            <a:r>
              <a:rPr lang="en" sz="1800" dirty="0" err="1"/>
              <a:t>contínuos</a:t>
            </a:r>
            <a:r>
              <a:rPr lang="en" sz="1800" dirty="0"/>
              <a:t> com base no feedback e </a:t>
            </a:r>
            <a:r>
              <a:rPr lang="en" sz="1800" dirty="0" err="1"/>
              <a:t>nas</a:t>
            </a:r>
            <a:r>
              <a:rPr lang="en" sz="1800" dirty="0"/>
              <a:t> </a:t>
            </a:r>
            <a:r>
              <a:rPr lang="en" sz="1800" dirty="0" err="1"/>
              <a:t>análises</a:t>
            </a:r>
            <a:r>
              <a:rPr lang="en" sz="1800" dirty="0"/>
              <a:t> de </a:t>
            </a:r>
            <a:r>
              <a:rPr lang="en" sz="1800" dirty="0" err="1"/>
              <a:t>uso</a:t>
            </a:r>
            <a:r>
              <a:rPr lang="en" sz="1800" dirty="0"/>
              <a:t>.   4. </a:t>
            </a:r>
            <a:r>
              <a:rPr lang="en" sz="1800" dirty="0" err="1"/>
              <a:t>Refinar</a:t>
            </a:r>
            <a:r>
              <a:rPr lang="en" sz="1800" dirty="0"/>
              <a:t> a interface e </a:t>
            </a:r>
            <a:r>
              <a:rPr lang="en" sz="1800" dirty="0" err="1"/>
              <a:t>deixar</a:t>
            </a:r>
            <a:r>
              <a:rPr lang="en" sz="1800" dirty="0"/>
              <a:t> </a:t>
            </a:r>
            <a:r>
              <a:rPr lang="en" sz="1800" dirty="0" err="1"/>
              <a:t>sua</a:t>
            </a:r>
            <a:r>
              <a:rPr lang="en" sz="1800" dirty="0"/>
              <a:t> </a:t>
            </a:r>
            <a:r>
              <a:rPr lang="en" sz="1800" dirty="0" err="1"/>
              <a:t>utilização</a:t>
            </a:r>
            <a:r>
              <a:rPr lang="en" sz="1800" dirty="0"/>
              <a:t> </a:t>
            </a:r>
            <a:r>
              <a:rPr lang="en" sz="1800" dirty="0" err="1"/>
              <a:t>mais</a:t>
            </a:r>
            <a:r>
              <a:rPr lang="en" sz="1800" dirty="0"/>
              <a:t> </a:t>
            </a:r>
            <a:r>
              <a:rPr lang="en" sz="1800" dirty="0" err="1"/>
              <a:t>intuitiva</a:t>
            </a:r>
            <a:r>
              <a:rPr lang="en" sz="1800" dirty="0"/>
              <a:t> e </a:t>
            </a:r>
            <a:r>
              <a:rPr lang="en" sz="1800" dirty="0" err="1"/>
              <a:t>eficaz</a:t>
            </a:r>
            <a:r>
              <a:rPr lang="en" sz="1800" dirty="0"/>
              <a:t> </a:t>
            </a:r>
            <a:r>
              <a:rPr lang="en" sz="1800" dirty="0" err="1"/>
              <a:t>Fazendo</a:t>
            </a:r>
            <a:r>
              <a:rPr lang="en" sz="1800" dirty="0"/>
              <a:t>:   5. </a:t>
            </a:r>
            <a:r>
              <a:rPr lang="en" sz="1800" dirty="0" err="1"/>
              <a:t>Criando</a:t>
            </a:r>
            <a:r>
              <a:rPr lang="en" sz="1800" dirty="0"/>
              <a:t> wireframes e </a:t>
            </a:r>
            <a:r>
              <a:rPr lang="en" sz="1800" dirty="0" err="1"/>
              <a:t>protótipos</a:t>
            </a:r>
            <a:r>
              <a:rPr lang="en" sz="1800" dirty="0"/>
              <a:t> da interface do </a:t>
            </a:r>
            <a:r>
              <a:rPr lang="en" sz="1800" dirty="0" err="1"/>
              <a:t>usuário</a:t>
            </a:r>
            <a:r>
              <a:rPr lang="en" sz="1800" dirty="0"/>
              <a:t>.   6. </a:t>
            </a:r>
            <a:r>
              <a:rPr lang="en" sz="1800" dirty="0" err="1"/>
              <a:t>Buscando</a:t>
            </a:r>
            <a:r>
              <a:rPr lang="en" sz="1800" dirty="0"/>
              <a:t> sites </a:t>
            </a:r>
            <a:r>
              <a:rPr lang="en" sz="1800" dirty="0" err="1"/>
              <a:t>existentes</a:t>
            </a:r>
            <a:r>
              <a:rPr lang="en" sz="1800" dirty="0"/>
              <a:t> </a:t>
            </a:r>
            <a:r>
              <a:rPr lang="en" sz="1800" dirty="0" err="1"/>
              <a:t>como</a:t>
            </a:r>
            <a:r>
              <a:rPr lang="en" sz="1800" dirty="0"/>
              <a:t> </a:t>
            </a:r>
            <a:r>
              <a:rPr lang="en" sz="1800" dirty="0" err="1"/>
              <a:t>inspiração</a:t>
            </a:r>
            <a:r>
              <a:rPr lang="en" sz="1800" dirty="0"/>
              <a:t> para </a:t>
            </a:r>
            <a:r>
              <a:rPr lang="en" sz="1800" dirty="0" err="1"/>
              <a:t>refinar</a:t>
            </a:r>
            <a:r>
              <a:rPr lang="en" sz="1800" dirty="0"/>
              <a:t> </a:t>
            </a:r>
            <a:r>
              <a:rPr lang="en" sz="1800" dirty="0" err="1"/>
              <a:t>ao</a:t>
            </a:r>
            <a:r>
              <a:rPr lang="en" sz="1800" dirty="0"/>
              <a:t> </a:t>
            </a:r>
            <a:r>
              <a:rPr lang="en" sz="1800" dirty="0" err="1"/>
              <a:t>máximo</a:t>
            </a:r>
            <a:r>
              <a:rPr lang="en" sz="1800" dirty="0"/>
              <a:t> </a:t>
            </a:r>
            <a:r>
              <a:rPr lang="en" sz="1800" dirty="0" err="1"/>
              <a:t>nosso</a:t>
            </a:r>
            <a:r>
              <a:rPr lang="en" sz="1800" dirty="0"/>
              <a:t> </a:t>
            </a:r>
            <a:r>
              <a:rPr lang="en" sz="1800" dirty="0" err="1"/>
              <a:t>protótipo</a:t>
            </a:r>
            <a:r>
              <a:rPr lang="en" sz="1800" dirty="0"/>
              <a:t>   7. </a:t>
            </a:r>
            <a:r>
              <a:rPr lang="en" sz="1800" dirty="0" err="1"/>
              <a:t>Montando</a:t>
            </a:r>
            <a:r>
              <a:rPr lang="en" sz="1800" dirty="0"/>
              <a:t> a logo e a </a:t>
            </a:r>
            <a:r>
              <a:rPr lang="en" sz="1800" dirty="0" err="1"/>
              <a:t>identidade</a:t>
            </a:r>
            <a:r>
              <a:rPr lang="en" sz="1800" dirty="0"/>
              <a:t> visual do site Feito:   8. </a:t>
            </a:r>
            <a:r>
              <a:rPr lang="en" sz="1800" dirty="0" err="1"/>
              <a:t>Apresentação</a:t>
            </a:r>
            <a:r>
              <a:rPr lang="en" sz="1800" dirty="0"/>
              <a:t> e </a:t>
            </a:r>
            <a:r>
              <a:rPr lang="en" sz="1800" dirty="0" err="1"/>
              <a:t>explicação</a:t>
            </a:r>
            <a:r>
              <a:rPr lang="en" sz="1800" dirty="0"/>
              <a:t> </a:t>
            </a:r>
            <a:r>
              <a:rPr lang="en" sz="1800" dirty="0" err="1"/>
              <a:t>detalhada</a:t>
            </a:r>
            <a:r>
              <a:rPr lang="en" sz="1800" dirty="0"/>
              <a:t> </a:t>
            </a:r>
            <a:r>
              <a:rPr lang="en" sz="1800" dirty="0" err="1"/>
              <a:t>sobre</a:t>
            </a:r>
            <a:r>
              <a:rPr lang="en" sz="1800" dirty="0"/>
              <a:t> o </a:t>
            </a:r>
            <a:r>
              <a:rPr lang="en" sz="1800" dirty="0" err="1"/>
              <a:t>problema</a:t>
            </a:r>
            <a:r>
              <a:rPr lang="en" sz="1800" dirty="0"/>
              <a:t> e o </a:t>
            </a:r>
            <a:r>
              <a:rPr lang="en" sz="1800" dirty="0" err="1"/>
              <a:t>objetivo</a:t>
            </a:r>
            <a:r>
              <a:rPr lang="en" sz="1800" dirty="0"/>
              <a:t> da </a:t>
            </a:r>
            <a:r>
              <a:rPr lang="en" sz="1800" dirty="0" err="1"/>
              <a:t>criação</a:t>
            </a:r>
            <a:r>
              <a:rPr lang="en" sz="1800" dirty="0"/>
              <a:t> do site   9. </a:t>
            </a:r>
            <a:r>
              <a:rPr lang="en" sz="1800" dirty="0" err="1"/>
              <a:t>Estabelecer</a:t>
            </a:r>
            <a:r>
              <a:rPr lang="en" sz="1800" dirty="0"/>
              <a:t> </a:t>
            </a:r>
            <a:r>
              <a:rPr lang="en" sz="1800" dirty="0" err="1"/>
              <a:t>requisitos</a:t>
            </a:r>
            <a:r>
              <a:rPr lang="en" sz="1800" dirty="0"/>
              <a:t> de </a:t>
            </a:r>
            <a:r>
              <a:rPr lang="en" sz="1800" dirty="0" err="1"/>
              <a:t>sistema</a:t>
            </a:r>
            <a:r>
              <a:rPr lang="en" sz="1800" dirty="0"/>
              <a:t> e </a:t>
            </a:r>
            <a:r>
              <a:rPr lang="en" sz="1800" dirty="0" err="1"/>
              <a:t>funcionalidades</a:t>
            </a:r>
            <a:r>
              <a:rPr lang="en" sz="1800" dirty="0"/>
              <a:t> do site.   10. Realizar </a:t>
            </a:r>
            <a:r>
              <a:rPr lang="en" sz="1800" dirty="0" err="1"/>
              <a:t>entrevista</a:t>
            </a:r>
            <a:r>
              <a:rPr lang="en" sz="1800" dirty="0"/>
              <a:t> para coleta de dados </a:t>
            </a:r>
            <a:r>
              <a:rPr lang="en" sz="1800" dirty="0" err="1"/>
              <a:t>sobre</a:t>
            </a:r>
            <a:r>
              <a:rPr lang="en" sz="1800" dirty="0"/>
              <a:t> </a:t>
            </a:r>
            <a:r>
              <a:rPr lang="en" sz="1800" dirty="0" err="1"/>
              <a:t>utilidade</a:t>
            </a:r>
            <a:r>
              <a:rPr lang="en" sz="1800" dirty="0"/>
              <a:t> do site.</a:t>
            </a:r>
            <a:endParaRPr lang="pt-BR"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661576-3271-AA3F-2EA3-83726A182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2035" y="984842"/>
            <a:ext cx="4970994" cy="393057"/>
          </a:xfrm>
        </p:spPr>
        <p:txBody>
          <a:bodyPr/>
          <a:lstStyle/>
          <a:p>
            <a:r>
              <a:rPr lang="pt-BR" dirty="0"/>
              <a:t>Integrantes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911D25-AC5D-B3D8-4746-569851D92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9148" y="2125764"/>
            <a:ext cx="5488579" cy="1530933"/>
          </a:xfrm>
        </p:spPr>
        <p:txBody>
          <a:bodyPr/>
          <a:lstStyle/>
          <a:p>
            <a:r>
              <a:rPr lang="pt-BR"/>
              <a:t>Carlos Eduardo de Melo Sabino</a:t>
            </a:r>
          </a:p>
          <a:p>
            <a:r>
              <a:rPr lang="pt-BR" dirty="0"/>
              <a:t> Gabriel Lucas Gomes </a:t>
            </a:r>
            <a:endParaRPr lang="pt-BR"/>
          </a:p>
          <a:p>
            <a:r>
              <a:rPr lang="pt-BR" dirty="0"/>
              <a:t>Guilherme Paiva </a:t>
            </a:r>
            <a:r>
              <a:rPr lang="pt-BR" err="1"/>
              <a:t>Nabak</a:t>
            </a:r>
            <a:r>
              <a:rPr lang="pt-BR" dirty="0"/>
              <a:t> </a:t>
            </a:r>
          </a:p>
          <a:p>
            <a:r>
              <a:rPr lang="pt-BR" dirty="0"/>
              <a:t>Gustavo Castro Loures </a:t>
            </a:r>
          </a:p>
          <a:p>
            <a:r>
              <a:rPr lang="pt-BR" dirty="0"/>
              <a:t>Lucas Eduardo Oliveira Silva </a:t>
            </a:r>
          </a:p>
          <a:p>
            <a:r>
              <a:rPr lang="pt-BR" dirty="0"/>
              <a:t>Rafael dos Santos Generoso Pinheiro </a:t>
            </a:r>
            <a:endParaRPr lang="pt-BR"/>
          </a:p>
          <a:p>
            <a:r>
              <a:rPr lang="pt-BR" dirty="0"/>
              <a:t>Rafael Fonseca </a:t>
            </a:r>
            <a:r>
              <a:rPr lang="pt-BR" dirty="0" err="1"/>
              <a:t>Caricatti</a:t>
            </a:r>
            <a:r>
              <a:rPr lang="pt-BR" dirty="0"/>
              <a:t> Bezerra</a:t>
            </a:r>
          </a:p>
        </p:txBody>
      </p:sp>
    </p:spTree>
    <p:extLst>
      <p:ext uri="{BB962C8B-B14F-4D97-AF65-F5344CB8AC3E}">
        <p14:creationId xmlns:p14="http://schemas.microsoft.com/office/powerpoint/2010/main" val="1712182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" name="Google Shape;2160;p52"/>
          <p:cNvSpPr txBox="1">
            <a:spLocks noGrp="1"/>
          </p:cNvSpPr>
          <p:nvPr>
            <p:ph type="body" idx="1"/>
          </p:nvPr>
        </p:nvSpPr>
        <p:spPr>
          <a:xfrm>
            <a:off x="720000" y="1507875"/>
            <a:ext cx="7704000" cy="310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indent="0">
              <a:buNone/>
            </a:pPr>
            <a:r>
              <a:rPr lang="en" sz="2400" dirty="0" err="1">
                <a:solidFill>
                  <a:schemeClr val="lt1"/>
                </a:solidFill>
              </a:rPr>
              <a:t>Introdução</a:t>
            </a:r>
            <a:r>
              <a:rPr lang="en" sz="2400" dirty="0">
                <a:solidFill>
                  <a:schemeClr val="lt1"/>
                </a:solidFill>
              </a:rPr>
              <a:t>: </a:t>
            </a:r>
            <a:r>
              <a:rPr lang="en" sz="2400" dirty="0" err="1">
                <a:solidFill>
                  <a:schemeClr val="lt1"/>
                </a:solidFill>
              </a:rPr>
              <a:t>Hoje</a:t>
            </a:r>
            <a:r>
              <a:rPr lang="en" sz="2400" dirty="0">
                <a:solidFill>
                  <a:schemeClr val="lt1"/>
                </a:solidFill>
              </a:rPr>
              <a:t> </a:t>
            </a:r>
            <a:r>
              <a:rPr lang="en" sz="2400" dirty="0" err="1">
                <a:solidFill>
                  <a:schemeClr val="lt1"/>
                </a:solidFill>
              </a:rPr>
              <a:t>em</a:t>
            </a:r>
            <a:r>
              <a:rPr lang="en" sz="2400" dirty="0">
                <a:solidFill>
                  <a:schemeClr val="lt1"/>
                </a:solidFill>
              </a:rPr>
              <a:t> </a:t>
            </a:r>
            <a:r>
              <a:rPr lang="en" sz="2400" dirty="0" err="1">
                <a:solidFill>
                  <a:schemeClr val="lt1"/>
                </a:solidFill>
              </a:rPr>
              <a:t>dia</a:t>
            </a:r>
            <a:r>
              <a:rPr lang="en" sz="2400" dirty="0">
                <a:solidFill>
                  <a:schemeClr val="lt1"/>
                </a:solidFill>
              </a:rPr>
              <a:t>, </a:t>
            </a:r>
            <a:r>
              <a:rPr lang="en" sz="2400" dirty="0" err="1">
                <a:solidFill>
                  <a:schemeClr val="lt1"/>
                </a:solidFill>
              </a:rPr>
              <a:t>grande</a:t>
            </a:r>
            <a:r>
              <a:rPr lang="en" sz="2400" dirty="0">
                <a:solidFill>
                  <a:schemeClr val="lt1"/>
                </a:solidFill>
              </a:rPr>
              <a:t> </a:t>
            </a:r>
            <a:r>
              <a:rPr lang="en" sz="2400" dirty="0" err="1">
                <a:solidFill>
                  <a:schemeClr val="lt1"/>
                </a:solidFill>
              </a:rPr>
              <a:t>quantidade</a:t>
            </a:r>
            <a:r>
              <a:rPr lang="en" sz="2400" dirty="0">
                <a:solidFill>
                  <a:schemeClr val="lt1"/>
                </a:solidFill>
              </a:rPr>
              <a:t> de </a:t>
            </a:r>
            <a:r>
              <a:rPr lang="en" sz="2400" dirty="0" err="1">
                <a:solidFill>
                  <a:schemeClr val="lt1"/>
                </a:solidFill>
              </a:rPr>
              <a:t>filmes</a:t>
            </a:r>
            <a:r>
              <a:rPr lang="en" sz="2400" dirty="0">
                <a:solidFill>
                  <a:schemeClr val="lt1"/>
                </a:solidFill>
              </a:rPr>
              <a:t> </a:t>
            </a:r>
            <a:r>
              <a:rPr lang="en" sz="2400" dirty="0" err="1">
                <a:solidFill>
                  <a:schemeClr val="lt1"/>
                </a:solidFill>
              </a:rPr>
              <a:t>estão</a:t>
            </a:r>
            <a:r>
              <a:rPr lang="en" sz="2400" dirty="0">
                <a:solidFill>
                  <a:schemeClr val="lt1"/>
                </a:solidFill>
              </a:rPr>
              <a:t> </a:t>
            </a:r>
            <a:r>
              <a:rPr lang="en" sz="2400" dirty="0" err="1">
                <a:solidFill>
                  <a:schemeClr val="lt1"/>
                </a:solidFill>
              </a:rPr>
              <a:t>disponíveis</a:t>
            </a:r>
            <a:r>
              <a:rPr lang="en" sz="2400" dirty="0">
                <a:solidFill>
                  <a:schemeClr val="lt1"/>
                </a:solidFill>
              </a:rPr>
              <a:t> </a:t>
            </a:r>
            <a:r>
              <a:rPr lang="en" sz="2400" dirty="0" err="1">
                <a:solidFill>
                  <a:schemeClr val="lt1"/>
                </a:solidFill>
              </a:rPr>
              <a:t>em</a:t>
            </a:r>
            <a:r>
              <a:rPr lang="en" sz="2400" dirty="0">
                <a:solidFill>
                  <a:schemeClr val="lt1"/>
                </a:solidFill>
              </a:rPr>
              <a:t> </a:t>
            </a:r>
            <a:r>
              <a:rPr lang="en" sz="2400" dirty="0" err="1">
                <a:solidFill>
                  <a:schemeClr val="lt1"/>
                </a:solidFill>
              </a:rPr>
              <a:t>diversas</a:t>
            </a:r>
            <a:r>
              <a:rPr lang="en" sz="2400" dirty="0">
                <a:solidFill>
                  <a:schemeClr val="lt1"/>
                </a:solidFill>
              </a:rPr>
              <a:t> </a:t>
            </a:r>
            <a:r>
              <a:rPr lang="en" sz="2400" dirty="0" err="1">
                <a:solidFill>
                  <a:schemeClr val="lt1"/>
                </a:solidFill>
              </a:rPr>
              <a:t>plataformas</a:t>
            </a:r>
            <a:r>
              <a:rPr lang="en" sz="2400" dirty="0">
                <a:solidFill>
                  <a:schemeClr val="lt1"/>
                </a:solidFill>
              </a:rPr>
              <a:t> de streaming </a:t>
            </a:r>
            <a:r>
              <a:rPr lang="en" sz="2400" dirty="0" err="1">
                <a:solidFill>
                  <a:schemeClr val="lt1"/>
                </a:solidFill>
              </a:rPr>
              <a:t>diferentes</a:t>
            </a:r>
            <a:r>
              <a:rPr lang="en" sz="2400" dirty="0">
                <a:solidFill>
                  <a:schemeClr val="lt1"/>
                </a:solidFill>
              </a:rPr>
              <a:t>. Essa </a:t>
            </a:r>
            <a:r>
              <a:rPr lang="en" sz="2400" dirty="0" err="1">
                <a:solidFill>
                  <a:schemeClr val="lt1"/>
                </a:solidFill>
              </a:rPr>
              <a:t>ampla</a:t>
            </a:r>
            <a:r>
              <a:rPr lang="en" sz="2400" dirty="0">
                <a:solidFill>
                  <a:schemeClr val="lt1"/>
                </a:solidFill>
              </a:rPr>
              <a:t> </a:t>
            </a:r>
            <a:r>
              <a:rPr lang="en" sz="2400" dirty="0" err="1">
                <a:solidFill>
                  <a:schemeClr val="lt1"/>
                </a:solidFill>
              </a:rPr>
              <a:t>variedade</a:t>
            </a:r>
            <a:r>
              <a:rPr lang="en" sz="2400" dirty="0">
                <a:solidFill>
                  <a:schemeClr val="lt1"/>
                </a:solidFill>
              </a:rPr>
              <a:t> </a:t>
            </a:r>
            <a:r>
              <a:rPr lang="en" sz="2400" dirty="0" err="1">
                <a:solidFill>
                  <a:schemeClr val="lt1"/>
                </a:solidFill>
              </a:rPr>
              <a:t>pode</a:t>
            </a:r>
            <a:r>
              <a:rPr lang="en" sz="2400" dirty="0">
                <a:solidFill>
                  <a:schemeClr val="lt1"/>
                </a:solidFill>
              </a:rPr>
              <a:t> </a:t>
            </a:r>
            <a:r>
              <a:rPr lang="en" sz="2400" dirty="0" err="1">
                <a:solidFill>
                  <a:schemeClr val="lt1"/>
                </a:solidFill>
              </a:rPr>
              <a:t>resultar</a:t>
            </a:r>
            <a:r>
              <a:rPr lang="en" sz="2400" dirty="0">
                <a:solidFill>
                  <a:schemeClr val="lt1"/>
                </a:solidFill>
              </a:rPr>
              <a:t> </a:t>
            </a:r>
            <a:r>
              <a:rPr lang="en" sz="2400" dirty="0" err="1">
                <a:solidFill>
                  <a:schemeClr val="lt1"/>
                </a:solidFill>
              </a:rPr>
              <a:t>em</a:t>
            </a:r>
            <a:r>
              <a:rPr lang="en" sz="2400" dirty="0">
                <a:solidFill>
                  <a:schemeClr val="lt1"/>
                </a:solidFill>
              </a:rPr>
              <a:t> </a:t>
            </a:r>
            <a:r>
              <a:rPr lang="en" sz="2400" dirty="0" err="1">
                <a:solidFill>
                  <a:schemeClr val="lt1"/>
                </a:solidFill>
              </a:rPr>
              <a:t>indecisão</a:t>
            </a:r>
            <a:r>
              <a:rPr lang="en" sz="2400" dirty="0">
                <a:solidFill>
                  <a:schemeClr val="lt1"/>
                </a:solidFill>
              </a:rPr>
              <a:t>, </a:t>
            </a:r>
            <a:r>
              <a:rPr lang="en" sz="2400" dirty="0" err="1">
                <a:solidFill>
                  <a:schemeClr val="lt1"/>
                </a:solidFill>
              </a:rPr>
              <a:t>frustração</a:t>
            </a:r>
            <a:r>
              <a:rPr lang="en" sz="2400" dirty="0">
                <a:solidFill>
                  <a:schemeClr val="lt1"/>
                </a:solidFill>
              </a:rPr>
              <a:t> e </a:t>
            </a:r>
            <a:r>
              <a:rPr lang="en" sz="2400" dirty="0" err="1">
                <a:solidFill>
                  <a:schemeClr val="lt1"/>
                </a:solidFill>
              </a:rPr>
              <a:t>até</a:t>
            </a:r>
            <a:r>
              <a:rPr lang="en" sz="2400" dirty="0">
                <a:solidFill>
                  <a:schemeClr val="lt1"/>
                </a:solidFill>
              </a:rPr>
              <a:t> </a:t>
            </a:r>
            <a:r>
              <a:rPr lang="en" sz="2400" dirty="0" err="1">
                <a:solidFill>
                  <a:schemeClr val="lt1"/>
                </a:solidFill>
              </a:rPr>
              <a:t>mesmo</a:t>
            </a:r>
            <a:r>
              <a:rPr lang="en" sz="2400" dirty="0">
                <a:solidFill>
                  <a:schemeClr val="lt1"/>
                </a:solidFill>
              </a:rPr>
              <a:t> </a:t>
            </a:r>
            <a:r>
              <a:rPr lang="en" sz="2400" dirty="0" err="1">
                <a:solidFill>
                  <a:schemeClr val="lt1"/>
                </a:solidFill>
              </a:rPr>
              <a:t>em</a:t>
            </a:r>
            <a:r>
              <a:rPr lang="en" sz="2400" dirty="0">
                <a:solidFill>
                  <a:schemeClr val="lt1"/>
                </a:solidFill>
              </a:rPr>
              <a:t> </a:t>
            </a:r>
            <a:r>
              <a:rPr lang="en" sz="2400" dirty="0" err="1">
                <a:solidFill>
                  <a:schemeClr val="lt1"/>
                </a:solidFill>
              </a:rPr>
              <a:t>desistência</a:t>
            </a:r>
            <a:r>
              <a:rPr lang="en" sz="2400" dirty="0">
                <a:solidFill>
                  <a:schemeClr val="lt1"/>
                </a:solidFill>
              </a:rPr>
              <a:t> de </a:t>
            </a:r>
            <a:r>
              <a:rPr lang="en" sz="2400" dirty="0" err="1">
                <a:solidFill>
                  <a:schemeClr val="lt1"/>
                </a:solidFill>
              </a:rPr>
              <a:t>encontrar</a:t>
            </a:r>
            <a:r>
              <a:rPr lang="en" sz="2400" dirty="0">
                <a:solidFill>
                  <a:schemeClr val="lt1"/>
                </a:solidFill>
              </a:rPr>
              <a:t> o </a:t>
            </a:r>
            <a:r>
              <a:rPr lang="en" sz="2400" dirty="0" err="1">
                <a:solidFill>
                  <a:schemeClr val="lt1"/>
                </a:solidFill>
              </a:rPr>
              <a:t>próximo</a:t>
            </a:r>
            <a:r>
              <a:rPr lang="en" sz="2400" dirty="0">
                <a:solidFill>
                  <a:schemeClr val="lt1"/>
                </a:solidFill>
              </a:rPr>
              <a:t> </a:t>
            </a:r>
            <a:r>
              <a:rPr lang="en" sz="2400" dirty="0" err="1">
                <a:solidFill>
                  <a:schemeClr val="lt1"/>
                </a:solidFill>
              </a:rPr>
              <a:t>filme</a:t>
            </a:r>
            <a:r>
              <a:rPr lang="en" sz="2400" dirty="0">
                <a:solidFill>
                  <a:schemeClr val="lt1"/>
                </a:solidFill>
              </a:rPr>
              <a:t> ideal para </a:t>
            </a:r>
            <a:r>
              <a:rPr lang="en" sz="2400" dirty="0" err="1">
                <a:solidFill>
                  <a:schemeClr val="lt1"/>
                </a:solidFill>
              </a:rPr>
              <a:t>assistir</a:t>
            </a:r>
            <a:r>
              <a:rPr lang="en" sz="2400" dirty="0">
                <a:solidFill>
                  <a:schemeClr val="lt1"/>
                </a:solidFill>
              </a:rPr>
              <a:t>. </a:t>
            </a:r>
            <a:r>
              <a:rPr lang="en" sz="2400" dirty="0" err="1">
                <a:solidFill>
                  <a:schemeClr val="lt1"/>
                </a:solidFill>
              </a:rPr>
              <a:t>Portanto</a:t>
            </a:r>
            <a:r>
              <a:rPr lang="en" sz="2400" dirty="0">
                <a:solidFill>
                  <a:schemeClr val="lt1"/>
                </a:solidFill>
              </a:rPr>
              <a:t>, para resolver </a:t>
            </a:r>
            <a:r>
              <a:rPr lang="en" sz="2400" dirty="0" err="1">
                <a:solidFill>
                  <a:schemeClr val="lt1"/>
                </a:solidFill>
              </a:rPr>
              <a:t>esse</a:t>
            </a:r>
            <a:r>
              <a:rPr lang="en" sz="2400" dirty="0">
                <a:solidFill>
                  <a:schemeClr val="lt1"/>
                </a:solidFill>
              </a:rPr>
              <a:t> </a:t>
            </a:r>
            <a:r>
              <a:rPr lang="en" sz="2400" dirty="0" err="1">
                <a:solidFill>
                  <a:schemeClr val="lt1"/>
                </a:solidFill>
              </a:rPr>
              <a:t>problema</a:t>
            </a:r>
            <a:r>
              <a:rPr lang="en" sz="2400" dirty="0">
                <a:solidFill>
                  <a:schemeClr val="lt1"/>
                </a:solidFill>
              </a:rPr>
              <a:t>, </a:t>
            </a:r>
            <a:r>
              <a:rPr lang="en" sz="2400" dirty="0" err="1">
                <a:solidFill>
                  <a:schemeClr val="lt1"/>
                </a:solidFill>
              </a:rPr>
              <a:t>propomos</a:t>
            </a:r>
            <a:r>
              <a:rPr lang="en" sz="2400" dirty="0">
                <a:solidFill>
                  <a:schemeClr val="lt1"/>
                </a:solidFill>
              </a:rPr>
              <a:t> o </a:t>
            </a:r>
            <a:r>
              <a:rPr lang="en" sz="2400" dirty="0" err="1">
                <a:solidFill>
                  <a:schemeClr val="lt1"/>
                </a:solidFill>
              </a:rPr>
              <a:t>desenvolvimento</a:t>
            </a:r>
            <a:r>
              <a:rPr lang="en" sz="2400" dirty="0">
                <a:solidFill>
                  <a:schemeClr val="lt1"/>
                </a:solidFill>
              </a:rPr>
              <a:t> de um site que </a:t>
            </a:r>
            <a:r>
              <a:rPr lang="en" sz="2400" dirty="0" err="1">
                <a:solidFill>
                  <a:schemeClr val="lt1"/>
                </a:solidFill>
              </a:rPr>
              <a:t>tem</a:t>
            </a:r>
            <a:r>
              <a:rPr lang="en" sz="2400" dirty="0">
                <a:solidFill>
                  <a:schemeClr val="lt1"/>
                </a:solidFill>
              </a:rPr>
              <a:t> </a:t>
            </a:r>
            <a:r>
              <a:rPr lang="en" sz="2400" dirty="0" err="1">
                <a:solidFill>
                  <a:schemeClr val="lt1"/>
                </a:solidFill>
              </a:rPr>
              <a:t>como</a:t>
            </a:r>
            <a:r>
              <a:rPr lang="en" sz="2400" dirty="0">
                <a:solidFill>
                  <a:schemeClr val="lt1"/>
                </a:solidFill>
              </a:rPr>
              <a:t> </a:t>
            </a:r>
            <a:r>
              <a:rPr lang="en" sz="2400" dirty="0" err="1">
                <a:solidFill>
                  <a:schemeClr val="lt1"/>
                </a:solidFill>
              </a:rPr>
              <a:t>objetivo</a:t>
            </a:r>
            <a:r>
              <a:rPr lang="en" sz="2400" dirty="0">
                <a:solidFill>
                  <a:schemeClr val="lt1"/>
                </a:solidFill>
              </a:rPr>
              <a:t> </a:t>
            </a:r>
            <a:r>
              <a:rPr lang="en" sz="2400" dirty="0" err="1">
                <a:solidFill>
                  <a:schemeClr val="lt1"/>
                </a:solidFill>
              </a:rPr>
              <a:t>recomendar</a:t>
            </a:r>
            <a:r>
              <a:rPr lang="en" sz="2400" dirty="0">
                <a:solidFill>
                  <a:schemeClr val="lt1"/>
                </a:solidFill>
              </a:rPr>
              <a:t> </a:t>
            </a:r>
            <a:r>
              <a:rPr lang="en" sz="2400" dirty="0" err="1">
                <a:solidFill>
                  <a:schemeClr val="lt1"/>
                </a:solidFill>
              </a:rPr>
              <a:t>filmes</a:t>
            </a:r>
            <a:r>
              <a:rPr lang="en" sz="2400" dirty="0">
                <a:solidFill>
                  <a:schemeClr val="lt1"/>
                </a:solidFill>
              </a:rPr>
              <a:t> de </a:t>
            </a:r>
            <a:r>
              <a:rPr lang="en" sz="2400" dirty="0" err="1">
                <a:solidFill>
                  <a:schemeClr val="lt1"/>
                </a:solidFill>
              </a:rPr>
              <a:t>acordo</a:t>
            </a:r>
            <a:r>
              <a:rPr lang="en" sz="2400" dirty="0">
                <a:solidFill>
                  <a:schemeClr val="lt1"/>
                </a:solidFill>
              </a:rPr>
              <a:t> com as </a:t>
            </a:r>
            <a:r>
              <a:rPr lang="en" sz="2400" dirty="0" err="1">
                <a:solidFill>
                  <a:schemeClr val="lt1"/>
                </a:solidFill>
              </a:rPr>
              <a:t>preferências</a:t>
            </a:r>
            <a:r>
              <a:rPr lang="en" sz="2400" dirty="0">
                <a:solidFill>
                  <a:schemeClr val="lt1"/>
                </a:solidFill>
              </a:rPr>
              <a:t> </a:t>
            </a:r>
            <a:r>
              <a:rPr lang="en" sz="2400" dirty="0" err="1">
                <a:solidFill>
                  <a:schemeClr val="lt1"/>
                </a:solidFill>
              </a:rPr>
              <a:t>individuais</a:t>
            </a:r>
            <a:r>
              <a:rPr lang="en" sz="2400" dirty="0">
                <a:solidFill>
                  <a:schemeClr val="lt1"/>
                </a:solidFill>
              </a:rPr>
              <a:t> de </a:t>
            </a:r>
            <a:r>
              <a:rPr lang="en" sz="2400" dirty="0" err="1">
                <a:solidFill>
                  <a:schemeClr val="lt1"/>
                </a:solidFill>
              </a:rPr>
              <a:t>cada</a:t>
            </a:r>
            <a:r>
              <a:rPr lang="en" sz="2400" dirty="0">
                <a:solidFill>
                  <a:schemeClr val="lt1"/>
                </a:solidFill>
              </a:rPr>
              <a:t> </a:t>
            </a:r>
            <a:r>
              <a:rPr lang="en" sz="2400" dirty="0" err="1">
                <a:solidFill>
                  <a:schemeClr val="lt1"/>
                </a:solidFill>
              </a:rPr>
              <a:t>usuário</a:t>
            </a:r>
            <a:r>
              <a:rPr lang="en" sz="2400" dirty="0">
                <a:solidFill>
                  <a:schemeClr val="lt1"/>
                </a:solidFill>
              </a:rPr>
              <a:t>.</a:t>
            </a:r>
            <a:endParaRPr lang="pt-BR" sz="2400" dirty="0">
              <a:solidFill>
                <a:schemeClr val="lt1"/>
              </a:solidFill>
            </a:endParaRPr>
          </a:p>
        </p:txBody>
      </p:sp>
      <p:sp>
        <p:nvSpPr>
          <p:cNvPr id="2161" name="Google Shape;2161;p52"/>
          <p:cNvSpPr txBox="1">
            <a:spLocks noGrp="1"/>
          </p:cNvSpPr>
          <p:nvPr>
            <p:ph type="title"/>
          </p:nvPr>
        </p:nvSpPr>
        <p:spPr>
          <a:xfrm>
            <a:off x="720000" y="103971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 err="1"/>
              <a:t>Contexto</a:t>
            </a:r>
            <a:r>
              <a:rPr lang="en" dirty="0"/>
              <a:t> do </a:t>
            </a:r>
            <a:r>
              <a:rPr lang="en" dirty="0" err="1"/>
              <a:t>Projeto</a:t>
            </a:r>
            <a:endParaRPr lang="pt-BR" dirty="0" err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8" name="Google Shape;2178;p53"/>
          <p:cNvSpPr txBox="1">
            <a:spLocks noGrp="1"/>
          </p:cNvSpPr>
          <p:nvPr>
            <p:ph type="title" idx="15"/>
          </p:nvPr>
        </p:nvSpPr>
        <p:spPr>
          <a:xfrm>
            <a:off x="720000" y="103971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Problema</a:t>
            </a:r>
            <a:endParaRPr b="0" i="0" dirty="0" err="1">
              <a:solidFill>
                <a:schemeClr val="lt1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9AC948-5393-D67A-66A7-B0612D417A7A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E82D3C39-2866-1903-5E13-B6FDFF7E3BE8}"/>
              </a:ext>
            </a:extLst>
          </p:cNvPr>
          <p:cNvSpPr>
            <a:spLocks noGrp="1"/>
          </p:cNvSpPr>
          <p:nvPr>
            <p:ph type="title"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3AC7401A-E0A1-573B-6000-2E15710AD23E}"/>
              </a:ext>
            </a:extLst>
          </p:cNvPr>
          <p:cNvSpPr>
            <a:spLocks noGrp="1"/>
          </p:cNvSpPr>
          <p:nvPr>
            <p:ph type="title" idx="9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ubtítulo 8">
            <a:extLst>
              <a:ext uri="{FF2B5EF4-FFF2-40B4-BE49-F238E27FC236}">
                <a16:creationId xmlns:a16="http://schemas.microsoft.com/office/drawing/2014/main" id="{D45AD87B-A0FE-1867-5E39-BE0B4503691B}"/>
              </a:ext>
            </a:extLst>
          </p:cNvPr>
          <p:cNvSpPr>
            <a:spLocks noGrp="1"/>
          </p:cNvSpPr>
          <p:nvPr>
            <p:ph type="subTitle" idx="8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2FB64F8C-6EF4-6573-13F9-D6C2936D869C}"/>
              </a:ext>
            </a:extLst>
          </p:cNvPr>
          <p:cNvSpPr>
            <a:spLocks noGrp="1"/>
          </p:cNvSpPr>
          <p:nvPr>
            <p:ph type="title" idx="7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Título 12">
            <a:extLst>
              <a:ext uri="{FF2B5EF4-FFF2-40B4-BE49-F238E27FC236}">
                <a16:creationId xmlns:a16="http://schemas.microsoft.com/office/drawing/2014/main" id="{57158E3D-740C-9DD2-CE87-BA11D714EF73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Subtítulo 14">
            <a:extLst>
              <a:ext uri="{FF2B5EF4-FFF2-40B4-BE49-F238E27FC236}">
                <a16:creationId xmlns:a16="http://schemas.microsoft.com/office/drawing/2014/main" id="{B6DBEA77-9539-3BB5-C899-33B2E98436C9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7" name="Título 16">
            <a:extLst>
              <a:ext uri="{FF2B5EF4-FFF2-40B4-BE49-F238E27FC236}">
                <a16:creationId xmlns:a16="http://schemas.microsoft.com/office/drawing/2014/main" id="{4B73F1B1-E921-B053-AD0E-34E875096AB6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9" name="Título 18">
            <a:extLst>
              <a:ext uri="{FF2B5EF4-FFF2-40B4-BE49-F238E27FC236}">
                <a16:creationId xmlns:a16="http://schemas.microsoft.com/office/drawing/2014/main" id="{862913D2-D6FC-89F1-509B-958C0CFB6DBF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1" name="Subtítulo 20">
            <a:extLst>
              <a:ext uri="{FF2B5EF4-FFF2-40B4-BE49-F238E27FC236}">
                <a16:creationId xmlns:a16="http://schemas.microsoft.com/office/drawing/2014/main" id="{6A60C0C8-C07B-BBB5-7D0B-BCB97F9631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3" name="Título 22">
            <a:extLst>
              <a:ext uri="{FF2B5EF4-FFF2-40B4-BE49-F238E27FC236}">
                <a16:creationId xmlns:a16="http://schemas.microsoft.com/office/drawing/2014/main" id="{F7DB8677-F9ED-5DC4-BDCC-6CA519CF09C5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5" name="Título 24">
            <a:extLst>
              <a:ext uri="{FF2B5EF4-FFF2-40B4-BE49-F238E27FC236}">
                <a16:creationId xmlns:a16="http://schemas.microsoft.com/office/drawing/2014/main" id="{D83140ED-5DDD-0375-634A-DA1A25E28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080" y="1181160"/>
            <a:ext cx="8266662" cy="3471463"/>
          </a:xfrm>
        </p:spPr>
        <p:txBody>
          <a:bodyPr/>
          <a:lstStyle/>
          <a:p>
            <a:r>
              <a:rPr lang="pt-BR" dirty="0"/>
              <a:t>O principal problema que buscamos resolver é a dificuldade que muitas pessoas têm para encontrar filmes que correspondam ao seu perfil, ou seja, aos seus interesses e gostos pessoais. A sobrecarga de opções e a falta de uma personalização nos mecanismos de busca resultam em experiências de pesquisa e de sessões de filmes nessas plataformas menos satisfatórias e até mesmo em abandono das plataformas de streaming.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89AD0089-0C23-1E8C-64C1-A4FAF3E09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146" y="1390364"/>
            <a:ext cx="8303369" cy="2944487"/>
          </a:xfrm>
        </p:spPr>
        <p:txBody>
          <a:bodyPr/>
          <a:lstStyle/>
          <a:p>
            <a:r>
              <a:rPr lang="pt-BR" sz="1800" dirty="0"/>
              <a:t>1. Faixa Etária: Principal foco em jovens adultos (18-ad35 anos) e adultos (35-50 anos) que buscam por entretenimento cinematográfico, podendo se expandir para o uso das outras faixas etárias. </a:t>
            </a:r>
            <a:endParaRPr lang="pt-BR"/>
          </a:p>
          <a:p>
            <a:r>
              <a:rPr lang="pt-BR" sz="1800" dirty="0"/>
              <a:t>2. Nível de Escolaridade: Não haverá </a:t>
            </a:r>
            <a:r>
              <a:rPr lang="pt-BR" sz="1800"/>
              <a:t>restrições de nível de escolaridade.</a:t>
            </a:r>
            <a:endParaRPr lang="pt-BR"/>
          </a:p>
          <a:p>
            <a:r>
              <a:rPr lang="pt-BR" sz="1800" dirty="0"/>
              <a:t> 3. Localização Geográfica: Inicialmente, o foco será em usuários brasileiros e feito em </a:t>
            </a:r>
            <a:r>
              <a:rPr lang="pt-BR" sz="1800" err="1"/>
              <a:t>portugues</a:t>
            </a:r>
            <a:r>
              <a:rPr lang="pt-BR" sz="1800" dirty="0"/>
              <a:t>(Brasil), com potencial para expansão para outros idiomas e países diferentes no futuro. </a:t>
            </a:r>
            <a:endParaRPr lang="pt-BR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8BE564C5-C01C-5F07-038E-C6F68AC57DE5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886DE4BD-C0C6-51CA-1630-2CB6F923B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3833" y="801402"/>
            <a:ext cx="4143000" cy="592500"/>
          </a:xfrm>
        </p:spPr>
        <p:txBody>
          <a:bodyPr/>
          <a:lstStyle/>
          <a:p>
            <a:r>
              <a:rPr lang="pt-BR" dirty="0"/>
              <a:t>Público-Alvo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3" name="Google Shape;2213;p55"/>
          <p:cNvSpPr txBox="1">
            <a:spLocks noGrp="1"/>
          </p:cNvSpPr>
          <p:nvPr>
            <p:ph type="title" idx="6"/>
          </p:nvPr>
        </p:nvSpPr>
        <p:spPr>
          <a:xfrm>
            <a:off x="720000" y="103971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 err="1"/>
              <a:t>Objetivo</a:t>
            </a:r>
            <a:r>
              <a:rPr lang="en" dirty="0"/>
              <a:t> Geral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FB13B2-7779-CF72-355B-03AE206839E8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3E26AEBD-0675-2509-A0C3-D61C3A03843F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ED2BCB25-4C99-DA3C-3B60-69339609A18A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F836D64B-6C8B-672B-621C-44472E9D5849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Subtítulo 10">
            <a:extLst>
              <a:ext uri="{FF2B5EF4-FFF2-40B4-BE49-F238E27FC236}">
                <a16:creationId xmlns:a16="http://schemas.microsoft.com/office/drawing/2014/main" id="{64211FBB-36DF-97D3-1F31-A1B82C780F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3882" y="470972"/>
            <a:ext cx="8578152" cy="4304653"/>
          </a:xfrm>
        </p:spPr>
        <p:txBody>
          <a:bodyPr/>
          <a:lstStyle/>
          <a:p>
            <a:r>
              <a:rPr lang="pt-BR" sz="2000" dirty="0"/>
              <a:t>Desenvolver um site que seja intuitivo e eficiente para recomendar filmes de acordo com as preferências de cada usuário, facilitando a escolha de filmes e aumentando a satisfação dos usuários com as experiências de pesquisa e de sessões de filmes nas plataformas de streaming.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3" name="Google Shape;2223;p56"/>
          <p:cNvSpPr txBox="1">
            <a:spLocks noGrp="1"/>
          </p:cNvSpPr>
          <p:nvPr>
            <p:ph type="title"/>
          </p:nvPr>
        </p:nvSpPr>
        <p:spPr>
          <a:xfrm>
            <a:off x="948025" y="2212075"/>
            <a:ext cx="3179400" cy="13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 err="1"/>
              <a:t>Objetivo</a:t>
            </a:r>
            <a:r>
              <a:rPr lang="en" dirty="0"/>
              <a:t> </a:t>
            </a:r>
            <a:r>
              <a:rPr lang="en" dirty="0" err="1"/>
              <a:t>Específicos</a:t>
            </a:r>
            <a:r>
              <a:rPr lang="en" dirty="0"/>
              <a:t> </a:t>
            </a:r>
            <a:endParaRPr lang="pt-BR" dirty="0"/>
          </a:p>
        </p:txBody>
      </p:sp>
      <p:sp>
        <p:nvSpPr>
          <p:cNvPr id="2224" name="Google Shape;2224;p56"/>
          <p:cNvSpPr txBox="1">
            <a:spLocks noGrp="1"/>
          </p:cNvSpPr>
          <p:nvPr>
            <p:ph type="subTitle" idx="1"/>
          </p:nvPr>
        </p:nvSpPr>
        <p:spPr>
          <a:xfrm>
            <a:off x="5016575" y="1977750"/>
            <a:ext cx="3206100" cy="18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1. </a:t>
            </a:r>
            <a:r>
              <a:rPr lang="en" err="1"/>
              <a:t>Coletar</a:t>
            </a:r>
            <a:r>
              <a:rPr lang="en" dirty="0"/>
              <a:t> </a:t>
            </a:r>
            <a:r>
              <a:rPr lang="en" err="1"/>
              <a:t>informações</a:t>
            </a:r>
            <a:r>
              <a:rPr lang="en" dirty="0"/>
              <a:t> </a:t>
            </a:r>
            <a:r>
              <a:rPr lang="en" err="1"/>
              <a:t>sobre</a:t>
            </a:r>
            <a:r>
              <a:rPr lang="en" dirty="0"/>
              <a:t> as </a:t>
            </a:r>
            <a:r>
              <a:rPr lang="en" err="1"/>
              <a:t>preferências</a:t>
            </a:r>
            <a:r>
              <a:rPr lang="en" dirty="0"/>
              <a:t> </a:t>
            </a:r>
            <a:r>
              <a:rPr lang="en" err="1"/>
              <a:t>cinematográficas</a:t>
            </a:r>
            <a:r>
              <a:rPr lang="en" dirty="0"/>
              <a:t> dos </a:t>
            </a:r>
            <a:r>
              <a:rPr lang="en" err="1"/>
              <a:t>usuários</a:t>
            </a:r>
            <a:r>
              <a:rPr lang="en" dirty="0"/>
              <a:t> </a:t>
            </a:r>
            <a:r>
              <a:rPr lang="en" err="1"/>
              <a:t>por</a:t>
            </a:r>
            <a:r>
              <a:rPr lang="en" dirty="0"/>
              <a:t> </a:t>
            </a:r>
            <a:r>
              <a:rPr lang="en" err="1"/>
              <a:t>meio</a:t>
            </a:r>
            <a:r>
              <a:rPr lang="en" dirty="0"/>
              <a:t> de </a:t>
            </a:r>
            <a:r>
              <a:rPr lang="en" err="1"/>
              <a:t>questionários</a:t>
            </a:r>
            <a:r>
              <a:rPr lang="en" dirty="0"/>
              <a:t>. </a:t>
            </a:r>
            <a:endParaRPr lang="pt-BR" dirty="0"/>
          </a:p>
          <a:p>
            <a:pPr marL="0" indent="0"/>
            <a:r>
              <a:rPr lang="en" dirty="0"/>
              <a:t>2. </a:t>
            </a:r>
            <a:r>
              <a:rPr lang="en" err="1"/>
              <a:t>Implementar</a:t>
            </a:r>
            <a:r>
              <a:rPr lang="en" dirty="0"/>
              <a:t> </a:t>
            </a:r>
            <a:r>
              <a:rPr lang="en" err="1"/>
              <a:t>algoritmos</a:t>
            </a:r>
            <a:r>
              <a:rPr lang="en" dirty="0"/>
              <a:t> que </a:t>
            </a:r>
            <a:r>
              <a:rPr lang="en" err="1"/>
              <a:t>buscam</a:t>
            </a:r>
            <a:r>
              <a:rPr lang="en" dirty="0"/>
              <a:t> </a:t>
            </a:r>
            <a:r>
              <a:rPr lang="en" err="1"/>
              <a:t>os</a:t>
            </a:r>
            <a:r>
              <a:rPr lang="en" dirty="0"/>
              <a:t> dados </a:t>
            </a:r>
            <a:r>
              <a:rPr lang="en" err="1"/>
              <a:t>coletados</a:t>
            </a:r>
            <a:r>
              <a:rPr lang="en" dirty="0"/>
              <a:t> e </a:t>
            </a:r>
            <a:r>
              <a:rPr lang="en" err="1"/>
              <a:t>sugiram</a:t>
            </a:r>
            <a:r>
              <a:rPr lang="en" dirty="0"/>
              <a:t> </a:t>
            </a:r>
            <a:r>
              <a:rPr lang="en" err="1"/>
              <a:t>filmes</a:t>
            </a:r>
            <a:r>
              <a:rPr lang="en" dirty="0"/>
              <a:t> </a:t>
            </a:r>
            <a:r>
              <a:rPr lang="en" err="1"/>
              <a:t>relacionados</a:t>
            </a:r>
            <a:r>
              <a:rPr lang="en" dirty="0"/>
              <a:t> com </a:t>
            </a:r>
            <a:r>
              <a:rPr lang="en" err="1"/>
              <a:t>perfil</a:t>
            </a:r>
            <a:r>
              <a:rPr lang="en" dirty="0"/>
              <a:t> do </a:t>
            </a:r>
            <a:r>
              <a:rPr lang="en" err="1"/>
              <a:t>usuário</a:t>
            </a:r>
            <a:r>
              <a:rPr lang="en" dirty="0"/>
              <a:t>. </a:t>
            </a:r>
            <a:endParaRPr lang="pt-BR" dirty="0"/>
          </a:p>
          <a:p>
            <a:pPr marL="0" indent="0"/>
            <a:r>
              <a:rPr lang="en" dirty="0"/>
              <a:t>3. </a:t>
            </a:r>
            <a:r>
              <a:rPr lang="en" dirty="0" err="1"/>
              <a:t>Criar</a:t>
            </a:r>
            <a:r>
              <a:rPr lang="en" dirty="0"/>
              <a:t> </a:t>
            </a:r>
            <a:r>
              <a:rPr lang="en" dirty="0" err="1"/>
              <a:t>uma</a:t>
            </a:r>
            <a:r>
              <a:rPr lang="en" dirty="0"/>
              <a:t> interface </a:t>
            </a:r>
            <a:r>
              <a:rPr lang="en" dirty="0" err="1"/>
              <a:t>intuitiva</a:t>
            </a:r>
            <a:r>
              <a:rPr lang="en" dirty="0"/>
              <a:t> e de </a:t>
            </a:r>
            <a:r>
              <a:rPr lang="en" dirty="0" err="1"/>
              <a:t>fácil</a:t>
            </a:r>
            <a:r>
              <a:rPr lang="en" dirty="0"/>
              <a:t> </a:t>
            </a:r>
            <a:r>
              <a:rPr lang="en" dirty="0" err="1"/>
              <a:t>utilização</a:t>
            </a:r>
            <a:r>
              <a:rPr lang="en" dirty="0"/>
              <a:t> que </a:t>
            </a:r>
            <a:r>
              <a:rPr lang="en" dirty="0" err="1"/>
              <a:t>permita</a:t>
            </a:r>
            <a:r>
              <a:rPr lang="en" dirty="0"/>
              <a:t> </a:t>
            </a:r>
            <a:r>
              <a:rPr lang="en" dirty="0" err="1"/>
              <a:t>aos</a:t>
            </a:r>
            <a:r>
              <a:rPr lang="en" dirty="0"/>
              <a:t> </a:t>
            </a:r>
            <a:r>
              <a:rPr lang="en" dirty="0" err="1"/>
              <a:t>usuários</a:t>
            </a:r>
            <a:r>
              <a:rPr lang="en" dirty="0"/>
              <a:t> </a:t>
            </a:r>
            <a:r>
              <a:rPr lang="en" dirty="0" err="1"/>
              <a:t>explorar</a:t>
            </a:r>
            <a:r>
              <a:rPr lang="en" dirty="0"/>
              <a:t> e </a:t>
            </a:r>
            <a:r>
              <a:rPr lang="en" dirty="0" err="1"/>
              <a:t>descobrir</a:t>
            </a:r>
            <a:r>
              <a:rPr lang="en" dirty="0"/>
              <a:t> </a:t>
            </a:r>
            <a:r>
              <a:rPr lang="en" dirty="0" err="1"/>
              <a:t>filmes</a:t>
            </a:r>
            <a:r>
              <a:rPr lang="en" dirty="0"/>
              <a:t> </a:t>
            </a:r>
            <a:r>
              <a:rPr lang="en" dirty="0" err="1"/>
              <a:t>ideais</a:t>
            </a:r>
            <a:r>
              <a:rPr lang="en" dirty="0"/>
              <a:t> para </a:t>
            </a:r>
            <a:r>
              <a:rPr lang="en" dirty="0" err="1"/>
              <a:t>si</a:t>
            </a:r>
            <a:r>
              <a:rPr lang="en" dirty="0"/>
              <a:t>.</a:t>
            </a:r>
            <a:endParaRPr lang="pt-BR"/>
          </a:p>
        </p:txBody>
      </p:sp>
      <p:grpSp>
        <p:nvGrpSpPr>
          <p:cNvPr id="2225" name="Google Shape;2225;p56"/>
          <p:cNvGrpSpPr/>
          <p:nvPr/>
        </p:nvGrpSpPr>
        <p:grpSpPr>
          <a:xfrm>
            <a:off x="968550" y="1375800"/>
            <a:ext cx="7206900" cy="3061900"/>
            <a:chOff x="968550" y="1375800"/>
            <a:chExt cx="7206900" cy="3061900"/>
          </a:xfrm>
        </p:grpSpPr>
        <p:cxnSp>
          <p:nvCxnSpPr>
            <p:cNvPr id="2226" name="Google Shape;2226;p56"/>
            <p:cNvCxnSpPr/>
            <p:nvPr/>
          </p:nvCxnSpPr>
          <p:spPr>
            <a:xfrm>
              <a:off x="4572000" y="1381000"/>
              <a:ext cx="0" cy="30567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7" name="Google Shape;2227;p56"/>
            <p:cNvCxnSpPr/>
            <p:nvPr/>
          </p:nvCxnSpPr>
          <p:spPr>
            <a:xfrm>
              <a:off x="968550" y="1375800"/>
              <a:ext cx="72069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8" name="Google Shape;2228;p56"/>
            <p:cNvCxnSpPr/>
            <p:nvPr/>
          </p:nvCxnSpPr>
          <p:spPr>
            <a:xfrm>
              <a:off x="968550" y="4431175"/>
              <a:ext cx="72069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3" name="Google Shape;2233;p57"/>
          <p:cNvSpPr txBox="1">
            <a:spLocks noGrp="1"/>
          </p:cNvSpPr>
          <p:nvPr>
            <p:ph type="title"/>
          </p:nvPr>
        </p:nvSpPr>
        <p:spPr>
          <a:xfrm>
            <a:off x="720000" y="103971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Justificativa</a:t>
            </a:r>
            <a:endParaRPr lang="pt-BR" dirty="0" err="1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2775E2C-E18C-0FA3-88D1-B1938DBEE0DC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F813AD7D-BA61-EF8F-9AB4-F4BC2A51A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2173" y="1329574"/>
            <a:ext cx="7938662" cy="3481216"/>
          </a:xfrm>
        </p:spPr>
        <p:txBody>
          <a:bodyPr/>
          <a:lstStyle/>
          <a:p>
            <a:r>
              <a:rPr lang="pt-BR" sz="2000" dirty="0"/>
              <a:t>Através de pesquisas realizadas pelo grupo é possível visualizar que a grande maioria dos usuários demonstra ter dificuldades na busca de filmes para assistir. De acordo com uma pesquisa recente realizada pelo nosso grupo, 96,4% dos entrevistados afirmaram sentir dúvida sobre qual filme escolher para assistir. Além disso, 94% relataram que utilizam a plataforma apresentada pelo grupo. Portanto, há uma clara demanda por uma solução que facilite e melhore o processo de busca por filmes.</a:t>
            </a: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9B907320-1DA5-BF9A-ECF2-C3E73984214D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ubtítulo 8">
            <a:extLst>
              <a:ext uri="{FF2B5EF4-FFF2-40B4-BE49-F238E27FC236}">
                <a16:creationId xmlns:a16="http://schemas.microsoft.com/office/drawing/2014/main" id="{1D680490-95E2-B099-956C-1DF6E221CB33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6991E31-EC09-CA70-94C3-34CB60A23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431" y="1008384"/>
            <a:ext cx="8517502" cy="3911404"/>
          </a:xfrm>
        </p:spPr>
        <p:txBody>
          <a:bodyPr/>
          <a:lstStyle/>
          <a:p>
            <a:r>
              <a:rPr lang="pt-BR" sz="1600" dirty="0"/>
              <a:t>Histórias de usuários 1. Marta (30 anos, designer gráfica): "Finalmente encontrei um site que entende meus gostos! As recomendações são sempre certeiras, e a interface é tão fácil de usar que me perco explorando novos filmes por horas." 2. Pedro (25 anos, estudante de medicina): "Com a carga pesada de estudos, o site se tornou meu refúgio. Sempre que preciso relaxar, encontro um filme perfeito em questão de minutos, graças às recomendações personalizadas." 3. Ana (40 anos, advogada): "Eu e meu marido costumamos perder horas discutindo sobre qual filme assistir. Agora, com o site, nossas noites de cinema em casa são muito mais tranquilas e divertidas." 4. João (22 anos, programador): "Como um entusiasta de tecnologia, sempre fico impressionado com a precisão das recomendações do site. É como se ele lesse minha mente e soubesse exatamente o que quero assistir." 5. Carla (38 anos, professora): "Minhas turmas sempre me perguntam sobre filmes interessantes, e agora tenho uma fonte confiável para recomendar. O site me ajuda a manter minha relação com os alunos ainda mais próxima." 6. Rafael (28 anos, chef de cozinha): "Depois de longos dias na cozinha, tudo que quero é relaxar com um bom filme. O site não só me ajuda a encontrar ótimas opções, mas também me apresenta filmes de diferentes culturas, expandindo meus horizontes."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F63D79E9-E942-2FD4-392C-7CE7C0EDF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6571" y="724435"/>
            <a:ext cx="5724702" cy="553466"/>
          </a:xfrm>
        </p:spPr>
        <p:txBody>
          <a:bodyPr/>
          <a:lstStyle/>
          <a:p>
            <a:r>
              <a:rPr lang="pt-BR" sz="2400" dirty="0"/>
              <a:t>Especificação do Projeto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029EC9D-C37F-31F2-DCAA-6AA8D9F8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5843" y="357867"/>
            <a:ext cx="4180500" cy="1374300"/>
          </a:xfrm>
        </p:spPr>
        <p:txBody>
          <a:bodyPr/>
          <a:lstStyle/>
          <a:p>
            <a:r>
              <a:rPr lang="pt-BR" dirty="0"/>
              <a:t>Requisitos do Projeto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9D1B17DC-A510-DBD1-906B-10050A28F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504" y="1276310"/>
            <a:ext cx="8231376" cy="3685618"/>
          </a:xfrm>
        </p:spPr>
        <p:txBody>
          <a:bodyPr/>
          <a:lstStyle/>
          <a:p>
            <a:r>
              <a:rPr lang="pt-BR" sz="1200" dirty="0"/>
              <a:t>1. Cadastro de Usuários: Permitir que os usuários se cadastrem no site, fornecendo informações básicas como nome, idade, e-mail e preferências de filme. </a:t>
            </a:r>
            <a:endParaRPr lang="pt-BR"/>
          </a:p>
          <a:p>
            <a:r>
              <a:rPr lang="pt-BR" sz="1200" dirty="0"/>
              <a:t>2. Perfil do Usuário: Criar um perfil personalizado para cada usuário, onde eles possam visualizar e editar suas preferências de filme, histórico de visualização e avaliações. </a:t>
            </a:r>
            <a:endParaRPr lang="pt-BR"/>
          </a:p>
          <a:p>
            <a:r>
              <a:rPr lang="pt-BR" sz="1200"/>
              <a:t>3. Questionário de Preferências: Oferecer um questionário inicial para coletar </a:t>
            </a:r>
            <a:r>
              <a:rPr lang="pt-BR" sz="1200" dirty="0"/>
              <a:t>informações detalhadas sobre os gostos cinematográficos do usuário, incluindo gêneros favoritos, atores preferidos, e estilo de direção. </a:t>
            </a:r>
            <a:endParaRPr lang="pt-BR"/>
          </a:p>
          <a:p>
            <a:r>
              <a:rPr lang="pt-BR" sz="1200" dirty="0"/>
              <a:t>4. Recomendações Personalizadas: Desenvolver algoritmos de recomendação que analisem as preferências do usuário e sugiram filmes relevantes com base em seu perfil e histórico de visualização. </a:t>
            </a:r>
            <a:endParaRPr lang="pt-BR"/>
          </a:p>
          <a:p>
            <a:r>
              <a:rPr lang="pt-BR" sz="1200"/>
              <a:t>5. Busca Avançada: Implementar um </a:t>
            </a:r>
            <a:r>
              <a:rPr lang="pt-BR" sz="1200" dirty="0"/>
              <a:t>mecanismo de busca avançada que permita aos usuários filtrar os filmes por gênero, ano de lançamento, classificação etária, entre outros critérios. </a:t>
            </a:r>
            <a:endParaRPr lang="pt-BR"/>
          </a:p>
          <a:p>
            <a:r>
              <a:rPr lang="pt-BR" sz="1200" dirty="0"/>
              <a:t>6. Avaliações e Comentários: Permitir que os usuários avaliem e comentem sobre os filmes que assistiram, contribuindo para a comunidade e ajudando a refinar ainda mais as recomendações. </a:t>
            </a:r>
            <a:endParaRPr lang="pt-BR"/>
          </a:p>
          <a:p>
            <a:r>
              <a:rPr lang="pt-BR" sz="1200" dirty="0"/>
              <a:t>7. Listas de Reprodução Personalizadas: Permitir que os usuários criem e compartilhem listas de reprodução personalizadas com base em seus interesses, ocasiões especiais ou estados de espírito. </a:t>
            </a:r>
            <a:endParaRPr lang="pt-BR"/>
          </a:p>
          <a:p>
            <a:r>
              <a:rPr lang="pt-BR" sz="1200" dirty="0"/>
              <a:t>8. Notificações Personalizadas: Enviar notificações personalizadas para os usuários sobre novos lançamentos, recomendações de filmes e atualizações em suas listas de reprodução. </a:t>
            </a:r>
            <a:endParaRPr lang="pt-BR"/>
          </a:p>
          <a:p>
            <a:r>
              <a:rPr lang="pt-BR" sz="1200" dirty="0"/>
              <a:t>9. Integração com Redes Sociais: Permitir que os usuários compartilhem suas atividades e recomendações de filmes em suas redes sociais, aumentando o engajamento e a interação com o site. </a:t>
            </a:r>
            <a:endParaRPr lang="pt-BR"/>
          </a:p>
          <a:p>
            <a:r>
              <a:rPr lang="pt-BR" sz="1200" dirty="0"/>
              <a:t>10. Integração com Plataformas de Streaming: Possibilitar aos usuários acessar diretamente os filmes recomendados por meio de integração com plataformas de streaming populares, como Netflix, Prime </a:t>
            </a:r>
            <a:r>
              <a:rPr lang="pt-BR" sz="1200" dirty="0" err="1"/>
              <a:t>Video</a:t>
            </a:r>
            <a:r>
              <a:rPr lang="pt-BR" sz="1200" dirty="0"/>
              <a:t>, Disney +, entre outras. </a:t>
            </a:r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able Read Meeting by Slidesgo">
  <a:themeElements>
    <a:clrScheme name="Simple Light">
      <a:dk1>
        <a:srgbClr val="000000"/>
      </a:dk1>
      <a:lt1>
        <a:srgbClr val="FFFFFF"/>
      </a:lt1>
      <a:dk2>
        <a:srgbClr val="CCCCCC"/>
      </a:dk2>
      <a:lt2>
        <a:srgbClr val="A2BBCA"/>
      </a:lt2>
      <a:accent1>
        <a:srgbClr val="CAC6A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12</Slides>
  <Notes>10</Notes>
  <HiddenSlides>0</HiddenSlide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slides</vt:lpstr>
      </vt:variant>
      <vt:variant>
        <vt:i4>12</vt:i4>
      </vt:variant>
    </vt:vector>
  </HeadingPairs>
  <TitlesOfParts>
    <vt:vector size="15" baseType="lpstr">
      <vt:lpstr>Table Read Meeting by Slidesgo</vt:lpstr>
      <vt:lpstr>Slidesgo Final Pages</vt:lpstr>
      <vt:lpstr>Slidesgo Final Pages</vt:lpstr>
      <vt:lpstr>Documentação do Projeto - Trabalho Interdisciplinar I</vt:lpstr>
      <vt:lpstr>Contexto do Projeto</vt:lpstr>
      <vt:lpstr>Problema</vt:lpstr>
      <vt:lpstr>Apresentação do PowerPoint</vt:lpstr>
      <vt:lpstr>Objetivo Geral</vt:lpstr>
      <vt:lpstr>Objetivo Específicos </vt:lpstr>
      <vt:lpstr>Justificativa</vt:lpstr>
      <vt:lpstr>Especificação do Projeto</vt:lpstr>
      <vt:lpstr>Requisitos do Projeto</vt:lpstr>
      <vt:lpstr>Projeto de Interface</vt:lpstr>
      <vt:lpstr>Metodologia</vt:lpstr>
      <vt:lpstr>Integrantes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revision>218</cp:revision>
  <dcterms:modified xsi:type="dcterms:W3CDTF">2024-04-21T20:57:40Z</dcterms:modified>
</cp:coreProperties>
</file>