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6" r:id="rId2"/>
    <p:sldId id="258" r:id="rId3"/>
    <p:sldId id="28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86" r:id="rId14"/>
    <p:sldId id="272" r:id="rId15"/>
    <p:sldId id="273" r:id="rId16"/>
    <p:sldId id="274" r:id="rId17"/>
    <p:sldId id="289" r:id="rId18"/>
    <p:sldId id="277" r:id="rId19"/>
    <p:sldId id="278" r:id="rId20"/>
    <p:sldId id="279" r:id="rId21"/>
    <p:sldId id="280" r:id="rId22"/>
    <p:sldId id="262" r:id="rId23"/>
    <p:sldId id="281" r:id="rId24"/>
    <p:sldId id="282" r:id="rId25"/>
    <p:sldId id="283" r:id="rId26"/>
    <p:sldId id="284" r:id="rId27"/>
    <p:sldId id="285" r:id="rId28"/>
    <p:sldId id="261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F21"/>
    <a:srgbClr val="00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ABE-3F3F-4807-989D-9853394244D3}" v="11" dt="2022-06-29T11:50:56.101"/>
    <p1510:client id="{0F83739B-5385-4A56-8830-C8CF8DC0FF57}" v="97" dt="2022-06-29T10:51:50.605"/>
    <p1510:client id="{6D4858FD-6EC6-475A-B1ED-675E23503737}" v="1321" dt="2022-06-29T00:25:45.966"/>
    <p1510:client id="{A019E90C-991E-4C16-8D2F-0D19BF02FBB0}" v="2" dt="2022-06-29T11:18:08.654"/>
    <p1510:client id="{A03A1A79-5640-4F1D-81FF-11B219BFFEE9}" v="35" dt="2022-06-29T00:11:0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Soares Pita" userId="S::ra00297772@pucsp.edu.br::7c725ee9-0ea1-42e9-91e2-9c6e23950750" providerId="AD" clId="Web-{0E097ABE-3F3F-4807-989D-9853394244D3}"/>
    <pc:docChg chg="modSld">
      <pc:chgData name="Giovana Soares Pita" userId="S::ra00297772@pucsp.edu.br::7c725ee9-0ea1-42e9-91e2-9c6e23950750" providerId="AD" clId="Web-{0E097ABE-3F3F-4807-989D-9853394244D3}" dt="2022-06-29T11:50:56.101" v="8" actId="1076"/>
      <pc:docMkLst>
        <pc:docMk/>
      </pc:docMkLst>
      <pc:sldChg chg="addSp modSp">
        <pc:chgData name="Giovana Soares Pita" userId="S::ra00297772@pucsp.edu.br::7c725ee9-0ea1-42e9-91e2-9c6e23950750" providerId="AD" clId="Web-{0E097ABE-3F3F-4807-989D-9853394244D3}" dt="2022-06-29T11:50:56.101" v="8" actId="1076"/>
        <pc:sldMkLst>
          <pc:docMk/>
          <pc:sldMk cId="459104394" sldId="272"/>
        </pc:sldMkLst>
        <pc:picChg chg="add mod">
          <ac:chgData name="Giovana Soares Pita" userId="S::ra00297772@pucsp.edu.br::7c725ee9-0ea1-42e9-91e2-9c6e23950750" providerId="AD" clId="Web-{0E097ABE-3F3F-4807-989D-9853394244D3}" dt="2022-06-29T11:49:13.880" v="4" actId="1076"/>
          <ac:picMkLst>
            <pc:docMk/>
            <pc:sldMk cId="459104394" sldId="272"/>
            <ac:picMk id="5" creationId="{F149BF34-130A-DB45-702B-E77E63FB5D6D}"/>
          </ac:picMkLst>
        </pc:picChg>
        <pc:picChg chg="add mod">
          <ac:chgData name="Giovana Soares Pita" userId="S::ra00297772@pucsp.edu.br::7c725ee9-0ea1-42e9-91e2-9c6e23950750" providerId="AD" clId="Web-{0E097ABE-3F3F-4807-989D-9853394244D3}" dt="2022-06-29T11:50:56.101" v="8" actId="1076"/>
          <ac:picMkLst>
            <pc:docMk/>
            <pc:sldMk cId="459104394" sldId="272"/>
            <ac:picMk id="6" creationId="{77FE86B9-C6D4-F02F-A05C-82893ABBC406}"/>
          </ac:picMkLst>
        </pc:picChg>
      </pc:sldChg>
    </pc:docChg>
  </pc:docChgLst>
  <pc:docChgLst>
    <pc:chgData name="Thiago Rodrigues de Jesus Carvalho" userId="S::ra00297767@pucsp.edu.br::a5cc13d6-e9bc-482f-8b15-420afac989a3" providerId="AD" clId="Web-{46E1B089-42FD-4035-83EC-A84A6BF17B3B}"/>
    <pc:docChg chg="modSld">
      <pc:chgData name="Thiago Rodrigues de Jesus Carvalho" userId="S::ra00297767@pucsp.edu.br::a5cc13d6-e9bc-482f-8b15-420afac989a3" providerId="AD" clId="Web-{46E1B089-42FD-4035-83EC-A84A6BF17B3B}" dt="2022-06-26T02:25:36.435" v="0" actId="1076"/>
      <pc:docMkLst>
        <pc:docMk/>
      </pc:docMkLst>
      <pc:sldChg chg="modSp">
        <pc:chgData name="Thiago Rodrigues de Jesus Carvalho" userId="S::ra00297767@pucsp.edu.br::a5cc13d6-e9bc-482f-8b15-420afac989a3" providerId="AD" clId="Web-{46E1B089-42FD-4035-83EC-A84A6BF17B3B}" dt="2022-06-26T02:25:36.435" v="0" actId="1076"/>
        <pc:sldMkLst>
          <pc:docMk/>
          <pc:sldMk cId="3080386079" sldId="279"/>
        </pc:sldMkLst>
        <pc:spChg chg="mod">
          <ac:chgData name="Thiago Rodrigues de Jesus Carvalho" userId="S::ra00297767@pucsp.edu.br::a5cc13d6-e9bc-482f-8b15-420afac989a3" providerId="AD" clId="Web-{46E1B089-42FD-4035-83EC-A84A6BF17B3B}" dt="2022-06-26T02:25:36.435" v="0" actId="1076"/>
          <ac:spMkLst>
            <pc:docMk/>
            <pc:sldMk cId="3080386079" sldId="279"/>
            <ac:spMk id="10" creationId="{49634B7E-11FD-2316-381D-6E30BADDB716}"/>
          </ac:spMkLst>
        </pc:spChg>
      </pc:sldChg>
    </pc:docChg>
  </pc:docChgLst>
  <pc:docChgLst>
    <pc:chgData name="Thiago Rodrigues de Jesus Carvalho" userId="a5cc13d6-e9bc-482f-8b15-420afac989a3" providerId="ADAL" clId="{3F6ECBA7-C5F9-44B3-BCA4-79D50E505BE0}"/>
    <pc:docChg chg="undo custSel addSld delSld modSld sldOrd">
      <pc:chgData name="Thiago Rodrigues de Jesus Carvalho" userId="a5cc13d6-e9bc-482f-8b15-420afac989a3" providerId="ADAL" clId="{3F6ECBA7-C5F9-44B3-BCA4-79D50E505BE0}" dt="2022-06-26T02:29:29.816" v="715" actId="20577"/>
      <pc:docMkLst>
        <pc:docMk/>
      </pc:docMkLst>
      <pc:sldChg chg="mod modShow">
        <pc:chgData name="Thiago Rodrigues de Jesus Carvalho" userId="a5cc13d6-e9bc-482f-8b15-420afac989a3" providerId="ADAL" clId="{3F6ECBA7-C5F9-44B3-BCA4-79D50E505BE0}" dt="2022-06-20T22:42:02.500" v="462" actId="729"/>
        <pc:sldMkLst>
          <pc:docMk/>
          <pc:sldMk cId="3086053281" sldId="257"/>
        </pc:sldMkLst>
      </pc:sldChg>
      <pc:sldChg chg="addSp modSp mod">
        <pc:chgData name="Thiago Rodrigues de Jesus Carvalho" userId="a5cc13d6-e9bc-482f-8b15-420afac989a3" providerId="ADAL" clId="{3F6ECBA7-C5F9-44B3-BCA4-79D50E505BE0}" dt="2022-06-24T15:05:13.992" v="473" actId="20577"/>
        <pc:sldMkLst>
          <pc:docMk/>
          <pc:sldMk cId="947564710" sldId="258"/>
        </pc:sldMkLst>
        <pc:spChg chg="add mod">
          <ac:chgData name="Thiago Rodrigues de Jesus Carvalho" userId="a5cc13d6-e9bc-482f-8b15-420afac989a3" providerId="ADAL" clId="{3F6ECBA7-C5F9-44B3-BCA4-79D50E505BE0}" dt="2022-06-24T15:05:13.992" v="473" actId="20577"/>
          <ac:spMkLst>
            <pc:docMk/>
            <pc:sldMk cId="947564710" sldId="258"/>
            <ac:spMk id="13" creationId="{0DEFABA7-6F42-4C45-A4E2-8527D77CC4DC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07:23.876" v="512" actId="20577"/>
        <pc:sldMkLst>
          <pc:docMk/>
          <pc:sldMk cId="1505298438" sldId="259"/>
        </pc:sldMkLst>
        <pc:spChg chg="add mod">
          <ac:chgData name="Thiago Rodrigues de Jesus Carvalho" userId="a5cc13d6-e9bc-482f-8b15-420afac989a3" providerId="ADAL" clId="{3F6ECBA7-C5F9-44B3-BCA4-79D50E505BE0}" dt="2022-06-24T15:07:23.876" v="512" actId="20577"/>
          <ac:spMkLst>
            <pc:docMk/>
            <pc:sldMk cId="1505298438" sldId="259"/>
            <ac:spMk id="94" creationId="{5125762E-319C-467A-A91C-B5595696C83A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4T15:07:30.955" v="516" actId="20577"/>
        <pc:sldMkLst>
          <pc:docMk/>
          <pc:sldMk cId="2217125245" sldId="260"/>
        </pc:sldMkLst>
        <pc:spChg chg="add del mod">
          <ac:chgData name="Thiago Rodrigues de Jesus Carvalho" userId="a5cc13d6-e9bc-482f-8b15-420afac989a3" providerId="ADAL" clId="{3F6ECBA7-C5F9-44B3-BCA4-79D50E505BE0}" dt="2022-06-24T15:07:15.020" v="508"/>
          <ac:spMkLst>
            <pc:docMk/>
            <pc:sldMk cId="2217125245" sldId="260"/>
            <ac:spMk id="60" creationId="{EF35213A-1220-4190-B12B-8E0F6905E7DA}"/>
          </ac:spMkLst>
        </pc:spChg>
        <pc:spChg chg="add mod">
          <ac:chgData name="Thiago Rodrigues de Jesus Carvalho" userId="a5cc13d6-e9bc-482f-8b15-420afac989a3" providerId="ADAL" clId="{3F6ECBA7-C5F9-44B3-BCA4-79D50E505BE0}" dt="2022-06-24T15:07:30.955" v="516" actId="20577"/>
          <ac:spMkLst>
            <pc:docMk/>
            <pc:sldMk cId="2217125245" sldId="260"/>
            <ac:spMk id="61" creationId="{0D3FBEB1-034D-4339-ABBE-7FE1CB0F6D22}"/>
          </ac:spMkLst>
        </pc:spChg>
        <pc:picChg chg="mod">
          <ac:chgData name="Thiago Rodrigues de Jesus Carvalho" userId="a5cc13d6-e9bc-482f-8b15-420afac989a3" providerId="ADAL" clId="{3F6ECBA7-C5F9-44B3-BCA4-79D50E505BE0}" dt="2022-06-24T15:07:13.782" v="504" actId="1076"/>
          <ac:picMkLst>
            <pc:docMk/>
            <pc:sldMk cId="2217125245" sldId="260"/>
            <ac:picMk id="68" creationId="{6FFEBAD4-66C9-8310-6381-3185E695C35F}"/>
          </ac:picMkLst>
        </pc:picChg>
      </pc:sldChg>
      <pc:sldChg chg="addSp delSp modSp mod">
        <pc:chgData name="Thiago Rodrigues de Jesus Carvalho" userId="a5cc13d6-e9bc-482f-8b15-420afac989a3" providerId="ADAL" clId="{3F6ECBA7-C5F9-44B3-BCA4-79D50E505BE0}" dt="2022-06-24T15:07:41.801" v="520" actId="20577"/>
        <pc:sldMkLst>
          <pc:docMk/>
          <pc:sldMk cId="2764096932" sldId="263"/>
        </pc:sldMkLst>
        <pc:spChg chg="add del mod">
          <ac:chgData name="Thiago Rodrigues de Jesus Carvalho" userId="a5cc13d6-e9bc-482f-8b15-420afac989a3" providerId="ADAL" clId="{3F6ECBA7-C5F9-44B3-BCA4-79D50E505BE0}" dt="2022-06-24T15:07:12.084" v="500"/>
          <ac:spMkLst>
            <pc:docMk/>
            <pc:sldMk cId="2764096932" sldId="263"/>
            <ac:spMk id="60" creationId="{78E0DEE4-EA13-4E98-B1E8-B3838B6F1521}"/>
          </ac:spMkLst>
        </pc:spChg>
        <pc:spChg chg="add mod">
          <ac:chgData name="Thiago Rodrigues de Jesus Carvalho" userId="a5cc13d6-e9bc-482f-8b15-420afac989a3" providerId="ADAL" clId="{3F6ECBA7-C5F9-44B3-BCA4-79D50E505BE0}" dt="2022-06-24T15:07:41.801" v="520" actId="20577"/>
          <ac:spMkLst>
            <pc:docMk/>
            <pc:sldMk cId="2764096932" sldId="263"/>
            <ac:spMk id="61" creationId="{D32747F4-F901-46EA-8DAA-134442B8CFD5}"/>
          </ac:spMkLst>
        </pc:spChg>
        <pc:picChg chg="mod">
          <ac:chgData name="Thiago Rodrigues de Jesus Carvalho" userId="a5cc13d6-e9bc-482f-8b15-420afac989a3" providerId="ADAL" clId="{3F6ECBA7-C5F9-44B3-BCA4-79D50E505BE0}" dt="2022-06-24T15:07:12.907" v="501" actId="1076"/>
          <ac:picMkLst>
            <pc:docMk/>
            <pc:sldMk cId="2764096932" sldId="263"/>
            <ac:picMk id="59" creationId="{00000000-0000-0000-0000-000000000000}"/>
          </ac:picMkLst>
        </pc:picChg>
      </pc:sldChg>
      <pc:sldChg chg="addSp modSp mod">
        <pc:chgData name="Thiago Rodrigues de Jesus Carvalho" userId="a5cc13d6-e9bc-482f-8b15-420afac989a3" providerId="ADAL" clId="{3F6ECBA7-C5F9-44B3-BCA4-79D50E505BE0}" dt="2022-06-24T16:11:19.517" v="668" actId="207"/>
        <pc:sldMkLst>
          <pc:docMk/>
          <pc:sldMk cId="2677305532" sldId="264"/>
        </pc:sldMkLst>
        <pc:spChg chg="add mod">
          <ac:chgData name="Thiago Rodrigues de Jesus Carvalho" userId="a5cc13d6-e9bc-482f-8b15-420afac989a3" providerId="ADAL" clId="{3F6ECBA7-C5F9-44B3-BCA4-79D50E505BE0}" dt="2022-06-24T16:10:59.467" v="666" actId="1076"/>
          <ac:spMkLst>
            <pc:docMk/>
            <pc:sldMk cId="2677305532" sldId="264"/>
            <ac:spMk id="5" creationId="{E4A048CD-F986-4472-983F-56D02FB5159E}"/>
          </ac:spMkLst>
        </pc:spChg>
        <pc:spChg chg="mod">
          <ac:chgData name="Thiago Rodrigues de Jesus Carvalho" userId="a5cc13d6-e9bc-482f-8b15-420afac989a3" providerId="ADAL" clId="{3F6ECBA7-C5F9-44B3-BCA4-79D50E505BE0}" dt="2022-06-24T16:10:29.458" v="649" actId="1076"/>
          <ac:spMkLst>
            <pc:docMk/>
            <pc:sldMk cId="2677305532" sldId="264"/>
            <ac:spMk id="15" creationId="{00000000-0000-0000-0000-000000000000}"/>
          </ac:spMkLst>
        </pc:spChg>
        <pc:spChg chg="add mod">
          <ac:chgData name="Thiago Rodrigues de Jesus Carvalho" userId="a5cc13d6-e9bc-482f-8b15-420afac989a3" providerId="ADAL" clId="{3F6ECBA7-C5F9-44B3-BCA4-79D50E505BE0}" dt="2022-06-24T15:08:14.537" v="526" actId="1076"/>
          <ac:spMkLst>
            <pc:docMk/>
            <pc:sldMk cId="2677305532" sldId="264"/>
            <ac:spMk id="60" creationId="{6797B020-4A18-4AF8-8261-E0B6662DB17A}"/>
          </ac:spMkLst>
        </pc:spChg>
        <pc:picChg chg="mod">
          <ac:chgData name="Thiago Rodrigues de Jesus Carvalho" userId="a5cc13d6-e9bc-482f-8b15-420afac989a3" providerId="ADAL" clId="{3F6ECBA7-C5F9-44B3-BCA4-79D50E505BE0}" dt="2022-06-24T16:08:57.716" v="627" actId="1076"/>
          <ac:picMkLst>
            <pc:docMk/>
            <pc:sldMk cId="2677305532" sldId="264"/>
            <ac:picMk id="6" creationId="{A7D3002D-3FE4-5E88-8AF1-A982E4F57E51}"/>
          </ac:picMkLst>
        </pc:picChg>
        <pc:picChg chg="add mod">
          <ac:chgData name="Thiago Rodrigues de Jesus Carvalho" userId="a5cc13d6-e9bc-482f-8b15-420afac989a3" providerId="ADAL" clId="{3F6ECBA7-C5F9-44B3-BCA4-79D50E505BE0}" dt="2022-06-24T16:11:19.517" v="668" actId="207"/>
          <ac:picMkLst>
            <pc:docMk/>
            <pc:sldMk cId="2677305532" sldId="264"/>
            <ac:picMk id="8" creationId="{B030C700-02C4-4782-A23B-7134EB5AA671}"/>
          </ac:picMkLst>
        </pc:picChg>
        <pc:picChg chg="mod">
          <ac:chgData name="Thiago Rodrigues de Jesus Carvalho" userId="a5cc13d6-e9bc-482f-8b15-420afac989a3" providerId="ADAL" clId="{3F6ECBA7-C5F9-44B3-BCA4-79D50E505BE0}" dt="2022-06-24T16:08:59.538" v="628" actId="1076"/>
          <ac:picMkLst>
            <pc:docMk/>
            <pc:sldMk cId="2677305532" sldId="264"/>
            <ac:picMk id="10" creationId="{38174F5C-72D7-7CA9-979D-6F3E6795CFB6}"/>
          </ac:picMkLst>
        </pc:picChg>
      </pc:sldChg>
      <pc:sldChg chg="addSp modSp mod">
        <pc:chgData name="Thiago Rodrigues de Jesus Carvalho" userId="a5cc13d6-e9bc-482f-8b15-420afac989a3" providerId="ADAL" clId="{3F6ECBA7-C5F9-44B3-BCA4-79D50E505BE0}" dt="2022-06-24T16:12:46.326" v="689" actId="1076"/>
        <pc:sldMkLst>
          <pc:docMk/>
          <pc:sldMk cId="2460508777" sldId="265"/>
        </pc:sldMkLst>
        <pc:spChg chg="add mod">
          <ac:chgData name="Thiago Rodrigues de Jesus Carvalho" userId="a5cc13d6-e9bc-482f-8b15-420afac989a3" providerId="ADAL" clId="{3F6ECBA7-C5F9-44B3-BCA4-79D50E505BE0}" dt="2022-06-24T16:12:46.326" v="689" actId="1076"/>
          <ac:spMkLst>
            <pc:docMk/>
            <pc:sldMk cId="2460508777" sldId="265"/>
            <ac:spMk id="5" creationId="{C038E6C2-2263-4F5E-8212-C75F320308D2}"/>
          </ac:spMkLst>
        </pc:spChg>
        <pc:spChg chg="mod">
          <ac:chgData name="Thiago Rodrigues de Jesus Carvalho" userId="a5cc13d6-e9bc-482f-8b15-420afac989a3" providerId="ADAL" clId="{3F6ECBA7-C5F9-44B3-BCA4-79D50E505BE0}" dt="2022-06-24T16:12:39.564" v="686" actId="1076"/>
          <ac:spMkLst>
            <pc:docMk/>
            <pc:sldMk cId="2460508777" sldId="265"/>
            <ac:spMk id="8" creationId="{5B6C2037-7493-5050-2A7D-6B95FBFA6563}"/>
          </ac:spMkLst>
        </pc:spChg>
        <pc:spChg chg="mod">
          <ac:chgData name="Thiago Rodrigues de Jesus Carvalho" userId="a5cc13d6-e9bc-482f-8b15-420afac989a3" providerId="ADAL" clId="{3F6ECBA7-C5F9-44B3-BCA4-79D50E505BE0}" dt="2022-06-24T16:12:42.777" v="688" actId="1076"/>
          <ac:spMkLst>
            <pc:docMk/>
            <pc:sldMk cId="2460508777" sldId="265"/>
            <ac:spMk id="15" creationId="{00000000-0000-0000-0000-000000000000}"/>
          </ac:spMkLst>
        </pc:spChg>
        <pc:spChg chg="add mod">
          <ac:chgData name="Thiago Rodrigues de Jesus Carvalho" userId="a5cc13d6-e9bc-482f-8b15-420afac989a3" providerId="ADAL" clId="{3F6ECBA7-C5F9-44B3-BCA4-79D50E505BE0}" dt="2022-06-24T15:08:28.390" v="531" actId="1076"/>
          <ac:spMkLst>
            <pc:docMk/>
            <pc:sldMk cId="2460508777" sldId="265"/>
            <ac:spMk id="60" creationId="{772B8816-759A-4CBE-860B-00EC80F3C70B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08:49.973" v="536" actId="1076"/>
        <pc:sldMkLst>
          <pc:docMk/>
          <pc:sldMk cId="3389472631" sldId="266"/>
        </pc:sldMkLst>
        <pc:spChg chg="add mod">
          <ac:chgData name="Thiago Rodrigues de Jesus Carvalho" userId="a5cc13d6-e9bc-482f-8b15-420afac989a3" providerId="ADAL" clId="{3F6ECBA7-C5F9-44B3-BCA4-79D50E505BE0}" dt="2022-06-24T15:08:49.973" v="536" actId="1076"/>
          <ac:spMkLst>
            <pc:docMk/>
            <pc:sldMk cId="3389472631" sldId="266"/>
            <ac:spMk id="62" creationId="{C73C5F79-35EC-4943-9F9F-CA72115530BC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4T15:09:01.237" v="540" actId="1076"/>
        <pc:sldMkLst>
          <pc:docMk/>
          <pc:sldMk cId="2882603283" sldId="267"/>
        </pc:sldMkLst>
        <pc:spChg chg="add mod">
          <ac:chgData name="Thiago Rodrigues de Jesus Carvalho" userId="a5cc13d6-e9bc-482f-8b15-420afac989a3" providerId="ADAL" clId="{3F6ECBA7-C5F9-44B3-BCA4-79D50E505BE0}" dt="2022-06-20T21:54:07.205" v="191" actId="207"/>
          <ac:spMkLst>
            <pc:docMk/>
            <pc:sldMk cId="2882603283" sldId="267"/>
            <ac:spMk id="6" creationId="{48C5D605-D63C-422E-A3CE-4A6BE5E20770}"/>
          </ac:spMkLst>
        </pc:spChg>
        <pc:spChg chg="add mod">
          <ac:chgData name="Thiago Rodrigues de Jesus Carvalho" userId="a5cc13d6-e9bc-482f-8b15-420afac989a3" providerId="ADAL" clId="{3F6ECBA7-C5F9-44B3-BCA4-79D50E505BE0}" dt="2022-06-20T21:59:15.235" v="219" actId="1076"/>
          <ac:spMkLst>
            <pc:docMk/>
            <pc:sldMk cId="2882603283" sldId="267"/>
            <ac:spMk id="7" creationId="{AE6202CF-1849-4D7C-AFAE-18910E076856}"/>
          </ac:spMkLst>
        </pc:spChg>
        <pc:spChg chg="add mod">
          <ac:chgData name="Thiago Rodrigues de Jesus Carvalho" userId="a5cc13d6-e9bc-482f-8b15-420afac989a3" providerId="ADAL" clId="{3F6ECBA7-C5F9-44B3-BCA4-79D50E505BE0}" dt="2022-06-20T21:59:18.399" v="221" actId="1076"/>
          <ac:spMkLst>
            <pc:docMk/>
            <pc:sldMk cId="2882603283" sldId="267"/>
            <ac:spMk id="8" creationId="{91229250-0261-4E05-9E2E-C5E3FB44BE96}"/>
          </ac:spMkLst>
        </pc:spChg>
        <pc:spChg chg="add mod">
          <ac:chgData name="Thiago Rodrigues de Jesus Carvalho" userId="a5cc13d6-e9bc-482f-8b15-420afac989a3" providerId="ADAL" clId="{3F6ECBA7-C5F9-44B3-BCA4-79D50E505BE0}" dt="2022-06-20T21:58:55.605" v="216" actId="1076"/>
          <ac:spMkLst>
            <pc:docMk/>
            <pc:sldMk cId="2882603283" sldId="267"/>
            <ac:spMk id="9" creationId="{0B5488C3-8377-448E-8287-905D823642C6}"/>
          </ac:spMkLst>
        </pc:spChg>
        <pc:spChg chg="add mod">
          <ac:chgData name="Thiago Rodrigues de Jesus Carvalho" userId="a5cc13d6-e9bc-482f-8b15-420afac989a3" providerId="ADAL" clId="{3F6ECBA7-C5F9-44B3-BCA4-79D50E505BE0}" dt="2022-06-20T21:54:21.078" v="195" actId="207"/>
          <ac:spMkLst>
            <pc:docMk/>
            <pc:sldMk cId="2882603283" sldId="267"/>
            <ac:spMk id="12" creationId="{8F23DA09-E302-4474-B5A3-DD49B033114C}"/>
          </ac:spMkLst>
        </pc:spChg>
        <pc:spChg chg="add mod">
          <ac:chgData name="Thiago Rodrigues de Jesus Carvalho" userId="a5cc13d6-e9bc-482f-8b15-420afac989a3" providerId="ADAL" clId="{3F6ECBA7-C5F9-44B3-BCA4-79D50E505BE0}" dt="2022-06-20T22:15:26.479" v="305" actId="14100"/>
          <ac:spMkLst>
            <pc:docMk/>
            <pc:sldMk cId="2882603283" sldId="267"/>
            <ac:spMk id="13" creationId="{B64535F7-5F5F-4975-8DC3-883AB8E333B9}"/>
          </ac:spMkLst>
        </pc:spChg>
        <pc:spChg chg="mod">
          <ac:chgData name="Thiago Rodrigues de Jesus Carvalho" userId="a5cc13d6-e9bc-482f-8b15-420afac989a3" providerId="ADAL" clId="{3F6ECBA7-C5F9-44B3-BCA4-79D50E505BE0}" dt="2022-06-20T22:32:51.834" v="422" actId="1076"/>
          <ac:spMkLst>
            <pc:docMk/>
            <pc:sldMk cId="2882603283" sldId="267"/>
            <ac:spMk id="15" creationId="{00000000-0000-0000-0000-000000000000}"/>
          </ac:spMkLst>
        </pc:spChg>
        <pc:spChg chg="add del mod">
          <ac:chgData name="Thiago Rodrigues de Jesus Carvalho" userId="a5cc13d6-e9bc-482f-8b15-420afac989a3" providerId="ADAL" clId="{3F6ECBA7-C5F9-44B3-BCA4-79D50E505BE0}" dt="2022-06-20T22:02:56.674" v="250" actId="478"/>
          <ac:spMkLst>
            <pc:docMk/>
            <pc:sldMk cId="2882603283" sldId="267"/>
            <ac:spMk id="17" creationId="{6E64645E-988B-462A-9D0D-9C5D3E5DCECE}"/>
          </ac:spMkLst>
        </pc:spChg>
        <pc:spChg chg="add mod">
          <ac:chgData name="Thiago Rodrigues de Jesus Carvalho" userId="a5cc13d6-e9bc-482f-8b15-420afac989a3" providerId="ADAL" clId="{3F6ECBA7-C5F9-44B3-BCA4-79D50E505BE0}" dt="2022-06-20T22:18:10.662" v="332" actId="1076"/>
          <ac:spMkLst>
            <pc:docMk/>
            <pc:sldMk cId="2882603283" sldId="267"/>
            <ac:spMk id="18" creationId="{6004434E-4841-4AE6-8C1F-27B41DD5831E}"/>
          </ac:spMkLst>
        </pc:spChg>
        <pc:spChg chg="add mod">
          <ac:chgData name="Thiago Rodrigues de Jesus Carvalho" userId="a5cc13d6-e9bc-482f-8b15-420afac989a3" providerId="ADAL" clId="{3F6ECBA7-C5F9-44B3-BCA4-79D50E505BE0}" dt="2022-06-20T22:15:52.978" v="309" actId="207"/>
          <ac:spMkLst>
            <pc:docMk/>
            <pc:sldMk cId="2882603283" sldId="267"/>
            <ac:spMk id="21" creationId="{1865DE4B-8F63-4556-8343-1A262951F969}"/>
          </ac:spMkLst>
        </pc:spChg>
        <pc:spChg chg="add del mod">
          <ac:chgData name="Thiago Rodrigues de Jesus Carvalho" userId="a5cc13d6-e9bc-482f-8b15-420afac989a3" providerId="ADAL" clId="{3F6ECBA7-C5F9-44B3-BCA4-79D50E505BE0}" dt="2022-06-20T22:22:17.231" v="343" actId="767"/>
          <ac:spMkLst>
            <pc:docMk/>
            <pc:sldMk cId="2882603283" sldId="267"/>
            <ac:spMk id="26" creationId="{0D901FDB-AC0C-4DD3-9069-B25B69B95C72}"/>
          </ac:spMkLst>
        </pc:spChg>
        <pc:spChg chg="add del mod">
          <ac:chgData name="Thiago Rodrigues de Jesus Carvalho" userId="a5cc13d6-e9bc-482f-8b15-420afac989a3" providerId="ADAL" clId="{3F6ECBA7-C5F9-44B3-BCA4-79D50E505BE0}" dt="2022-06-20T22:22:58.758" v="350"/>
          <ac:spMkLst>
            <pc:docMk/>
            <pc:sldMk cId="2882603283" sldId="267"/>
            <ac:spMk id="27" creationId="{2E8D0A84-EBB1-42CA-BE80-735B32957D2D}"/>
          </ac:spMkLst>
        </pc:spChg>
        <pc:spChg chg="add del mod">
          <ac:chgData name="Thiago Rodrigues de Jesus Carvalho" userId="a5cc13d6-e9bc-482f-8b15-420afac989a3" providerId="ADAL" clId="{3F6ECBA7-C5F9-44B3-BCA4-79D50E505BE0}" dt="2022-06-20T22:22:58.760" v="352"/>
          <ac:spMkLst>
            <pc:docMk/>
            <pc:sldMk cId="2882603283" sldId="267"/>
            <ac:spMk id="28" creationId="{62B65576-831B-4E40-9349-B61C346A1935}"/>
          </ac:spMkLst>
        </pc:spChg>
        <pc:spChg chg="add del mod">
          <ac:chgData name="Thiago Rodrigues de Jesus Carvalho" userId="a5cc13d6-e9bc-482f-8b15-420afac989a3" providerId="ADAL" clId="{3F6ECBA7-C5F9-44B3-BCA4-79D50E505BE0}" dt="2022-06-20T22:22:58.750" v="348" actId="21"/>
          <ac:spMkLst>
            <pc:docMk/>
            <pc:sldMk cId="2882603283" sldId="267"/>
            <ac:spMk id="30" creationId="{947867DD-DFA2-4E8F-B417-1A510F979B67}"/>
          </ac:spMkLst>
        </pc:spChg>
        <pc:spChg chg="add mod">
          <ac:chgData name="Thiago Rodrigues de Jesus Carvalho" userId="a5cc13d6-e9bc-482f-8b15-420afac989a3" providerId="ADAL" clId="{3F6ECBA7-C5F9-44B3-BCA4-79D50E505BE0}" dt="2022-06-20T22:23:05.533" v="353" actId="767"/>
          <ac:spMkLst>
            <pc:docMk/>
            <pc:sldMk cId="2882603283" sldId="267"/>
            <ac:spMk id="31" creationId="{09A6DB95-F1D1-4764-8365-796B63EFCDBD}"/>
          </ac:spMkLst>
        </pc:spChg>
        <pc:spChg chg="add mod">
          <ac:chgData name="Thiago Rodrigues de Jesus Carvalho" userId="a5cc13d6-e9bc-482f-8b15-420afac989a3" providerId="ADAL" clId="{3F6ECBA7-C5F9-44B3-BCA4-79D50E505BE0}" dt="2022-06-20T22:24:31.421" v="367" actId="1076"/>
          <ac:spMkLst>
            <pc:docMk/>
            <pc:sldMk cId="2882603283" sldId="267"/>
            <ac:spMk id="32" creationId="{5F1B7EB9-ED09-4268-A0D7-9E40483C5959}"/>
          </ac:spMkLst>
        </pc:spChg>
        <pc:spChg chg="add mod">
          <ac:chgData name="Thiago Rodrigues de Jesus Carvalho" userId="a5cc13d6-e9bc-482f-8b15-420afac989a3" providerId="ADAL" clId="{3F6ECBA7-C5F9-44B3-BCA4-79D50E505BE0}" dt="2022-06-20T22:34:52.975" v="454" actId="1076"/>
          <ac:spMkLst>
            <pc:docMk/>
            <pc:sldMk cId="2882603283" sldId="267"/>
            <ac:spMk id="35" creationId="{F7C514D4-8A4C-4A19-9252-0E252CE53283}"/>
          </ac:spMkLst>
        </pc:spChg>
        <pc:spChg chg="add mod">
          <ac:chgData name="Thiago Rodrigues de Jesus Carvalho" userId="a5cc13d6-e9bc-482f-8b15-420afac989a3" providerId="ADAL" clId="{3F6ECBA7-C5F9-44B3-BCA4-79D50E505BE0}" dt="2022-06-20T21:54:16.708" v="194" actId="207"/>
          <ac:spMkLst>
            <pc:docMk/>
            <pc:sldMk cId="2882603283" sldId="267"/>
            <ac:spMk id="62" creationId="{C49DDE51-A977-427A-A453-6B56925F52FA}"/>
          </ac:spMkLst>
        </pc:spChg>
        <pc:spChg chg="add del mod">
          <ac:chgData name="Thiago Rodrigues de Jesus Carvalho" userId="a5cc13d6-e9bc-482f-8b15-420afac989a3" providerId="ADAL" clId="{3F6ECBA7-C5F9-44B3-BCA4-79D50E505BE0}" dt="2022-06-20T22:35:50.410" v="458" actId="2711"/>
          <ac:spMkLst>
            <pc:docMk/>
            <pc:sldMk cId="2882603283" sldId="267"/>
            <ac:spMk id="67" creationId="{77B6DF67-1315-4ABB-A038-F9F4D774B704}"/>
          </ac:spMkLst>
        </pc:spChg>
        <pc:spChg chg="add del mod">
          <ac:chgData name="Thiago Rodrigues de Jesus Carvalho" userId="a5cc13d6-e9bc-482f-8b15-420afac989a3" providerId="ADAL" clId="{3F6ECBA7-C5F9-44B3-BCA4-79D50E505BE0}" dt="2022-06-20T22:30:09.454" v="398" actId="1076"/>
          <ac:spMkLst>
            <pc:docMk/>
            <pc:sldMk cId="2882603283" sldId="267"/>
            <ac:spMk id="68" creationId="{E8B367AF-32DC-41F4-928A-8743005A161E}"/>
          </ac:spMkLst>
        </pc:spChg>
        <pc:spChg chg="add mod">
          <ac:chgData name="Thiago Rodrigues de Jesus Carvalho" userId="a5cc13d6-e9bc-482f-8b15-420afac989a3" providerId="ADAL" clId="{3F6ECBA7-C5F9-44B3-BCA4-79D50E505BE0}" dt="2022-06-20T22:01:35.017" v="240" actId="20577"/>
          <ac:spMkLst>
            <pc:docMk/>
            <pc:sldMk cId="2882603283" sldId="267"/>
            <ac:spMk id="69" creationId="{33EDBCA3-193B-43DE-83F5-28F209D7645D}"/>
          </ac:spMkLst>
        </pc:spChg>
        <pc:spChg chg="add mod">
          <ac:chgData name="Thiago Rodrigues de Jesus Carvalho" userId="a5cc13d6-e9bc-482f-8b15-420afac989a3" providerId="ADAL" clId="{3F6ECBA7-C5F9-44B3-BCA4-79D50E505BE0}" dt="2022-06-20T22:30:19.785" v="401" actId="1076"/>
          <ac:spMkLst>
            <pc:docMk/>
            <pc:sldMk cId="2882603283" sldId="267"/>
            <ac:spMk id="76" creationId="{034595CF-B094-4EE3-A211-9C916F0B7DC7}"/>
          </ac:spMkLst>
        </pc:spChg>
        <pc:spChg chg="add mod">
          <ac:chgData name="Thiago Rodrigues de Jesus Carvalho" userId="a5cc13d6-e9bc-482f-8b15-420afac989a3" providerId="ADAL" clId="{3F6ECBA7-C5F9-44B3-BCA4-79D50E505BE0}" dt="2022-06-20T22:30:22.222" v="402" actId="1076"/>
          <ac:spMkLst>
            <pc:docMk/>
            <pc:sldMk cId="2882603283" sldId="267"/>
            <ac:spMk id="77" creationId="{FF3C2281-BCC5-4364-8686-22F0B7B7DD3A}"/>
          </ac:spMkLst>
        </pc:spChg>
        <pc:spChg chg="add mod">
          <ac:chgData name="Thiago Rodrigues de Jesus Carvalho" userId="a5cc13d6-e9bc-482f-8b15-420afac989a3" providerId="ADAL" clId="{3F6ECBA7-C5F9-44B3-BCA4-79D50E505BE0}" dt="2022-06-20T22:14:31.930" v="295" actId="1076"/>
          <ac:spMkLst>
            <pc:docMk/>
            <pc:sldMk cId="2882603283" sldId="267"/>
            <ac:spMk id="80" creationId="{84A6FD08-2491-4EBA-AB59-E99C3F3B1442}"/>
          </ac:spMkLst>
        </pc:spChg>
        <pc:spChg chg="add mod">
          <ac:chgData name="Thiago Rodrigues de Jesus Carvalho" userId="a5cc13d6-e9bc-482f-8b15-420afac989a3" providerId="ADAL" clId="{3F6ECBA7-C5F9-44B3-BCA4-79D50E505BE0}" dt="2022-06-20T22:30:28.268" v="403" actId="1076"/>
          <ac:spMkLst>
            <pc:docMk/>
            <pc:sldMk cId="2882603283" sldId="267"/>
            <ac:spMk id="82" creationId="{92534E89-90E4-46B9-B7B1-E3DE54BDA40C}"/>
          </ac:spMkLst>
        </pc:spChg>
        <pc:spChg chg="add mod">
          <ac:chgData name="Thiago Rodrigues de Jesus Carvalho" userId="a5cc13d6-e9bc-482f-8b15-420afac989a3" providerId="ADAL" clId="{3F6ECBA7-C5F9-44B3-BCA4-79D50E505BE0}" dt="2022-06-20T22:30:30.912" v="404" actId="1076"/>
          <ac:spMkLst>
            <pc:docMk/>
            <pc:sldMk cId="2882603283" sldId="267"/>
            <ac:spMk id="83" creationId="{346B9025-3205-4448-8DA3-A5E617B2758D}"/>
          </ac:spMkLst>
        </pc:spChg>
        <pc:spChg chg="add mod">
          <ac:chgData name="Thiago Rodrigues de Jesus Carvalho" userId="a5cc13d6-e9bc-482f-8b15-420afac989a3" providerId="ADAL" clId="{3F6ECBA7-C5F9-44B3-BCA4-79D50E505BE0}" dt="2022-06-20T22:18:29.122" v="336" actId="20577"/>
          <ac:spMkLst>
            <pc:docMk/>
            <pc:sldMk cId="2882603283" sldId="267"/>
            <ac:spMk id="85" creationId="{F0315027-B05C-481E-98CD-88F6CDDD61BD}"/>
          </ac:spMkLst>
        </pc:spChg>
        <pc:spChg chg="add mod">
          <ac:chgData name="Thiago Rodrigues de Jesus Carvalho" userId="a5cc13d6-e9bc-482f-8b15-420afac989a3" providerId="ADAL" clId="{3F6ECBA7-C5F9-44B3-BCA4-79D50E505BE0}" dt="2022-06-24T15:09:01.237" v="540" actId="1076"/>
          <ac:spMkLst>
            <pc:docMk/>
            <pc:sldMk cId="2882603283" sldId="267"/>
            <ac:spMk id="89" creationId="{EA646FC4-72A9-4A61-89AB-964FEDC7F53D}"/>
          </ac:spMkLst>
        </pc:spChg>
        <pc:spChg chg="add del mod">
          <ac:chgData name="Thiago Rodrigues de Jesus Carvalho" userId="a5cc13d6-e9bc-482f-8b15-420afac989a3" providerId="ADAL" clId="{3F6ECBA7-C5F9-44B3-BCA4-79D50E505BE0}" dt="2022-06-20T22:23:12.180" v="357"/>
          <ac:spMkLst>
            <pc:docMk/>
            <pc:sldMk cId="2882603283" sldId="267"/>
            <ac:spMk id="95" creationId="{DDBBB676-3581-42BC-94EB-1926B969543B}"/>
          </ac:spMkLst>
        </pc:spChg>
        <pc:spChg chg="add mod">
          <ac:chgData name="Thiago Rodrigues de Jesus Carvalho" userId="a5cc13d6-e9bc-482f-8b15-420afac989a3" providerId="ADAL" clId="{3F6ECBA7-C5F9-44B3-BCA4-79D50E505BE0}" dt="2022-06-20T22:23:34.164" v="361" actId="207"/>
          <ac:spMkLst>
            <pc:docMk/>
            <pc:sldMk cId="2882603283" sldId="267"/>
            <ac:spMk id="96" creationId="{4F9D868C-01FB-4ED0-9896-BB587AF06E1D}"/>
          </ac:spMkLst>
        </pc:spChg>
        <pc:spChg chg="add mod">
          <ac:chgData name="Thiago Rodrigues de Jesus Carvalho" userId="a5cc13d6-e9bc-482f-8b15-420afac989a3" providerId="ADAL" clId="{3F6ECBA7-C5F9-44B3-BCA4-79D50E505BE0}" dt="2022-06-20T22:31:03.163" v="414" actId="1076"/>
          <ac:spMkLst>
            <pc:docMk/>
            <pc:sldMk cId="2882603283" sldId="267"/>
            <ac:spMk id="106" creationId="{22D9554E-AA87-42C4-868D-91DA625AFA83}"/>
          </ac:spMkLst>
        </pc:spChg>
        <pc:spChg chg="add mod">
          <ac:chgData name="Thiago Rodrigues de Jesus Carvalho" userId="a5cc13d6-e9bc-482f-8b15-420afac989a3" providerId="ADAL" clId="{3F6ECBA7-C5F9-44B3-BCA4-79D50E505BE0}" dt="2022-06-20T22:34:57.614" v="455" actId="1076"/>
          <ac:spMkLst>
            <pc:docMk/>
            <pc:sldMk cId="2882603283" sldId="267"/>
            <ac:spMk id="107" creationId="{78235961-F3FC-4255-A7D0-483E7A8EB344}"/>
          </ac:spMkLst>
        </pc:spChg>
        <pc:spChg chg="add mod">
          <ac:chgData name="Thiago Rodrigues de Jesus Carvalho" userId="a5cc13d6-e9bc-482f-8b15-420afac989a3" providerId="ADAL" clId="{3F6ECBA7-C5F9-44B3-BCA4-79D50E505BE0}" dt="2022-06-20T22:35:03.398" v="456" actId="1076"/>
          <ac:spMkLst>
            <pc:docMk/>
            <pc:sldMk cId="2882603283" sldId="267"/>
            <ac:spMk id="108" creationId="{82BC8557-1ACE-4CFA-B709-F664542FD52B}"/>
          </ac:spMkLst>
        </pc:spChg>
        <pc:spChg chg="add mod">
          <ac:chgData name="Thiago Rodrigues de Jesus Carvalho" userId="a5cc13d6-e9bc-482f-8b15-420afac989a3" providerId="ADAL" clId="{3F6ECBA7-C5F9-44B3-BCA4-79D50E505BE0}" dt="2022-06-20T22:35:06.350" v="457" actId="1076"/>
          <ac:spMkLst>
            <pc:docMk/>
            <pc:sldMk cId="2882603283" sldId="267"/>
            <ac:spMk id="109" creationId="{2A66E599-B477-4FD8-AA2A-AC222678661D}"/>
          </ac:spMkLst>
        </pc:spChg>
        <pc:grpChg chg="mod">
          <ac:chgData name="Thiago Rodrigues de Jesus Carvalho" userId="a5cc13d6-e9bc-482f-8b15-420afac989a3" providerId="ADAL" clId="{3F6ECBA7-C5F9-44B3-BCA4-79D50E505BE0}" dt="2022-06-20T22:04:28.362" v="273" actId="1076"/>
          <ac:grpSpMkLst>
            <pc:docMk/>
            <pc:sldMk cId="2882603283" sldId="267"/>
            <ac:grpSpMk id="2" creationId="{00000000-0000-0000-0000-000000000000}"/>
          </ac:grpSpMkLst>
        </pc:grpChg>
        <pc:graphicFrameChg chg="add del mod">
          <ac:chgData name="Thiago Rodrigues de Jesus Carvalho" userId="a5cc13d6-e9bc-482f-8b15-420afac989a3" providerId="ADAL" clId="{3F6ECBA7-C5F9-44B3-BCA4-79D50E505BE0}" dt="2022-06-20T22:22:58.750" v="348" actId="21"/>
          <ac:graphicFrameMkLst>
            <pc:docMk/>
            <pc:sldMk cId="2882603283" sldId="267"/>
            <ac:graphicFrameMk id="29" creationId="{22E15827-A705-4862-9539-429250299B9A}"/>
          </ac:graphicFrameMkLst>
        </pc:graphicFrameChg>
        <pc:graphicFrameChg chg="add del mod">
          <ac:chgData name="Thiago Rodrigues de Jesus Carvalho" userId="a5cc13d6-e9bc-482f-8b15-420afac989a3" providerId="ADAL" clId="{3F6ECBA7-C5F9-44B3-BCA4-79D50E505BE0}" dt="2022-06-20T22:23:12.180" v="357"/>
          <ac:graphicFrameMkLst>
            <pc:docMk/>
            <pc:sldMk cId="2882603283" sldId="267"/>
            <ac:graphicFrameMk id="93" creationId="{68D428B3-8CEA-4B7F-866A-E76D5582F4FC}"/>
          </ac:graphicFrameMkLst>
        </pc:graphicFrameChg>
        <pc:picChg chg="add mod">
          <ac:chgData name="Thiago Rodrigues de Jesus Carvalho" userId="a5cc13d6-e9bc-482f-8b15-420afac989a3" providerId="ADAL" clId="{3F6ECBA7-C5F9-44B3-BCA4-79D50E505BE0}" dt="2022-06-20T21:53:17.353" v="180" actId="1076"/>
          <ac:picMkLst>
            <pc:docMk/>
            <pc:sldMk cId="2882603283" sldId="267"/>
            <ac:picMk id="11" creationId="{26F61D41-310C-4752-B15A-25EF13E98175}"/>
          </ac:picMkLst>
        </pc:picChg>
        <pc:picChg chg="add mod">
          <ac:chgData name="Thiago Rodrigues de Jesus Carvalho" userId="a5cc13d6-e9bc-482f-8b15-420afac989a3" providerId="ADAL" clId="{3F6ECBA7-C5F9-44B3-BCA4-79D50E505BE0}" dt="2022-06-20T22:02:18.574" v="245" actId="1076"/>
          <ac:picMkLst>
            <pc:docMk/>
            <pc:sldMk cId="2882603283" sldId="267"/>
            <ac:picMk id="16" creationId="{E4E398BD-1B50-4655-9113-CD2B2678636F}"/>
          </ac:picMkLst>
        </pc:picChg>
        <pc:picChg chg="add mod">
          <ac:chgData name="Thiago Rodrigues de Jesus Carvalho" userId="a5cc13d6-e9bc-482f-8b15-420afac989a3" providerId="ADAL" clId="{3F6ECBA7-C5F9-44B3-BCA4-79D50E505BE0}" dt="2022-06-20T22:17:08.465" v="322" actId="1076"/>
          <ac:picMkLst>
            <pc:docMk/>
            <pc:sldMk cId="2882603283" sldId="267"/>
            <ac:picMk id="20" creationId="{07A8E22F-2699-4603-B230-72071A278015}"/>
          </ac:picMkLst>
        </pc:picChg>
        <pc:picChg chg="add del">
          <ac:chgData name="Thiago Rodrigues de Jesus Carvalho" userId="a5cc13d6-e9bc-482f-8b15-420afac989a3" providerId="ADAL" clId="{3F6ECBA7-C5F9-44B3-BCA4-79D50E505BE0}" dt="2022-06-20T22:14:56.214" v="299" actId="22"/>
          <ac:picMkLst>
            <pc:docMk/>
            <pc:sldMk cId="2882603283" sldId="267"/>
            <ac:picMk id="23" creationId="{7E8A5CF1-FB56-4E8D-A4AA-B678BA5E4549}"/>
          </ac:picMkLst>
        </pc:picChg>
        <pc:picChg chg="add mod">
          <ac:chgData name="Thiago Rodrigues de Jesus Carvalho" userId="a5cc13d6-e9bc-482f-8b15-420afac989a3" providerId="ADAL" clId="{3F6ECBA7-C5F9-44B3-BCA4-79D50E505BE0}" dt="2022-06-20T22:21:57.694" v="339" actId="1076"/>
          <ac:picMkLst>
            <pc:docMk/>
            <pc:sldMk cId="2882603283" sldId="267"/>
            <ac:picMk id="25" creationId="{E3907171-E93E-45A3-BD4F-69AB08DD6089}"/>
          </ac:picMkLst>
        </pc:picChg>
        <pc:picChg chg="add mod">
          <ac:chgData name="Thiago Rodrigues de Jesus Carvalho" userId="a5cc13d6-e9bc-482f-8b15-420afac989a3" providerId="ADAL" clId="{3F6ECBA7-C5F9-44B3-BCA4-79D50E505BE0}" dt="2022-06-20T22:34:50.697" v="453" actId="1076"/>
          <ac:picMkLst>
            <pc:docMk/>
            <pc:sldMk cId="2882603283" sldId="267"/>
            <ac:picMk id="34" creationId="{718CA6FC-7D91-48E4-9B13-04AD6F810ADA}"/>
          </ac:picMkLst>
        </pc:picChg>
      </pc:sldChg>
      <pc:sldChg chg="add del mod modShow">
        <pc:chgData name="Thiago Rodrigues de Jesus Carvalho" userId="a5cc13d6-e9bc-482f-8b15-420afac989a3" providerId="ADAL" clId="{3F6ECBA7-C5F9-44B3-BCA4-79D50E505BE0}" dt="2022-06-20T22:41:58.957" v="461" actId="729"/>
        <pc:sldMkLst>
          <pc:docMk/>
          <pc:sldMk cId="2494686409" sldId="268"/>
        </pc:sldMkLst>
      </pc:sldChg>
      <pc:sldChg chg="addSp modSp mod">
        <pc:chgData name="Thiago Rodrigues de Jesus Carvalho" userId="a5cc13d6-e9bc-482f-8b15-420afac989a3" providerId="ADAL" clId="{3F6ECBA7-C5F9-44B3-BCA4-79D50E505BE0}" dt="2022-06-24T15:09:19.782" v="544" actId="1076"/>
        <pc:sldMkLst>
          <pc:docMk/>
          <pc:sldMk cId="1890266749" sldId="269"/>
        </pc:sldMkLst>
        <pc:spChg chg="add mod">
          <ac:chgData name="Thiago Rodrigues de Jesus Carvalho" userId="a5cc13d6-e9bc-482f-8b15-420afac989a3" providerId="ADAL" clId="{3F6ECBA7-C5F9-44B3-BCA4-79D50E505BE0}" dt="2022-06-24T15:09:19.782" v="544" actId="1076"/>
          <ac:spMkLst>
            <pc:docMk/>
            <pc:sldMk cId="1890266749" sldId="269"/>
            <ac:spMk id="61" creationId="{19817257-CEDD-4FCB-8468-151FDC72E1A2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09:33.461" v="548" actId="1076"/>
        <pc:sldMkLst>
          <pc:docMk/>
          <pc:sldMk cId="566585770" sldId="270"/>
        </pc:sldMkLst>
        <pc:spChg chg="add mod">
          <ac:chgData name="Thiago Rodrigues de Jesus Carvalho" userId="a5cc13d6-e9bc-482f-8b15-420afac989a3" providerId="ADAL" clId="{3F6ECBA7-C5F9-44B3-BCA4-79D50E505BE0}" dt="2022-06-24T15:09:33.461" v="548" actId="1076"/>
          <ac:spMkLst>
            <pc:docMk/>
            <pc:sldMk cId="566585770" sldId="270"/>
            <ac:spMk id="61" creationId="{88B6C9C9-2604-4173-98F6-253FAF53B3C0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05:21.049" v="474" actId="1076"/>
        <pc:sldMkLst>
          <pc:docMk/>
          <pc:sldMk cId="2904290550" sldId="276"/>
        </pc:sldMkLst>
        <pc:spChg chg="add mod">
          <ac:chgData name="Thiago Rodrigues de Jesus Carvalho" userId="a5cc13d6-e9bc-482f-8b15-420afac989a3" providerId="ADAL" clId="{3F6ECBA7-C5F9-44B3-BCA4-79D50E505BE0}" dt="2022-06-24T15:05:21.049" v="474" actId="1076"/>
          <ac:spMkLst>
            <pc:docMk/>
            <pc:sldMk cId="2904290550" sldId="276"/>
            <ac:spMk id="3" creationId="{1D352D10-7EB6-44CD-AAA2-C38740CE0F90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09:59.127" v="555" actId="20577"/>
        <pc:sldMkLst>
          <pc:docMk/>
          <pc:sldMk cId="542254560" sldId="277"/>
        </pc:sldMkLst>
        <pc:spChg chg="add mod">
          <ac:chgData name="Thiago Rodrigues de Jesus Carvalho" userId="a5cc13d6-e9bc-482f-8b15-420afac989a3" providerId="ADAL" clId="{3F6ECBA7-C5F9-44B3-BCA4-79D50E505BE0}" dt="2022-06-24T15:09:59.127" v="555" actId="20577"/>
          <ac:spMkLst>
            <pc:docMk/>
            <pc:sldMk cId="542254560" sldId="277"/>
            <ac:spMk id="25" creationId="{877BE785-386D-49B5-8935-36A6F4B6560A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10:11.286" v="559" actId="1076"/>
        <pc:sldMkLst>
          <pc:docMk/>
          <pc:sldMk cId="3958894776" sldId="278"/>
        </pc:sldMkLst>
        <pc:spChg chg="add mod">
          <ac:chgData name="Thiago Rodrigues de Jesus Carvalho" userId="a5cc13d6-e9bc-482f-8b15-420afac989a3" providerId="ADAL" clId="{3F6ECBA7-C5F9-44B3-BCA4-79D50E505BE0}" dt="2022-06-24T15:10:11.286" v="559" actId="1076"/>
          <ac:spMkLst>
            <pc:docMk/>
            <pc:sldMk cId="3958894776" sldId="278"/>
            <ac:spMk id="31" creationId="{D24B84B9-9D27-48BF-AFA3-E59FD55EFB3F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10:25.126" v="563" actId="1076"/>
        <pc:sldMkLst>
          <pc:docMk/>
          <pc:sldMk cId="3080386079" sldId="279"/>
        </pc:sldMkLst>
        <pc:spChg chg="add mod">
          <ac:chgData name="Thiago Rodrigues de Jesus Carvalho" userId="a5cc13d6-e9bc-482f-8b15-420afac989a3" providerId="ADAL" clId="{3F6ECBA7-C5F9-44B3-BCA4-79D50E505BE0}" dt="2022-06-24T15:10:25.126" v="563" actId="1076"/>
          <ac:spMkLst>
            <pc:docMk/>
            <pc:sldMk cId="3080386079" sldId="279"/>
            <ac:spMk id="28" creationId="{39D048A8-ED81-4233-A1B4-1DF2B75ACE97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10:38.029" v="567" actId="1076"/>
        <pc:sldMkLst>
          <pc:docMk/>
          <pc:sldMk cId="4040345146" sldId="280"/>
        </pc:sldMkLst>
        <pc:spChg chg="add mod">
          <ac:chgData name="Thiago Rodrigues de Jesus Carvalho" userId="a5cc13d6-e9bc-482f-8b15-420afac989a3" providerId="ADAL" clId="{3F6ECBA7-C5F9-44B3-BCA4-79D50E505BE0}" dt="2022-06-24T15:10:38.029" v="567" actId="1076"/>
          <ac:spMkLst>
            <pc:docMk/>
            <pc:sldMk cId="4040345146" sldId="280"/>
            <ac:spMk id="24" creationId="{E4DB33CC-0545-4C27-AE90-4CFB191649F9}"/>
          </ac:spMkLst>
        </pc:spChg>
      </pc:sldChg>
      <pc:sldChg chg="modSp mod">
        <pc:chgData name="Thiago Rodrigues de Jesus Carvalho" userId="a5cc13d6-e9bc-482f-8b15-420afac989a3" providerId="ADAL" clId="{3F6ECBA7-C5F9-44B3-BCA4-79D50E505BE0}" dt="2022-06-24T15:16:18.792" v="615" actId="20577"/>
        <pc:sldMkLst>
          <pc:docMk/>
          <pc:sldMk cId="654200049" sldId="281"/>
        </pc:sldMkLst>
        <pc:spChg chg="mod">
          <ac:chgData name="Thiago Rodrigues de Jesus Carvalho" userId="a5cc13d6-e9bc-482f-8b15-420afac989a3" providerId="ADAL" clId="{3F6ECBA7-C5F9-44B3-BCA4-79D50E505BE0}" dt="2022-06-24T15:16:18.792" v="615" actId="20577"/>
          <ac:spMkLst>
            <pc:docMk/>
            <pc:sldMk cId="654200049" sldId="281"/>
            <ac:spMk id="75" creationId="{00000000-0000-0000-0000-000000000000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4T15:16:51.276" v="620"/>
        <pc:sldMkLst>
          <pc:docMk/>
          <pc:sldMk cId="742014773" sldId="282"/>
        </pc:sldMkLst>
        <pc:spChg chg="add del mod">
          <ac:chgData name="Thiago Rodrigues de Jesus Carvalho" userId="a5cc13d6-e9bc-482f-8b15-420afac989a3" providerId="ADAL" clId="{3F6ECBA7-C5F9-44B3-BCA4-79D50E505BE0}" dt="2022-06-24T15:16:50.707" v="619" actId="478"/>
          <ac:spMkLst>
            <pc:docMk/>
            <pc:sldMk cId="742014773" sldId="282"/>
            <ac:spMk id="26" creationId="{03B1A4B6-F254-4BE5-8677-5A126D4F9A46}"/>
          </ac:spMkLst>
        </pc:spChg>
        <pc:spChg chg="add mod">
          <ac:chgData name="Thiago Rodrigues de Jesus Carvalho" userId="a5cc13d6-e9bc-482f-8b15-420afac989a3" providerId="ADAL" clId="{3F6ECBA7-C5F9-44B3-BCA4-79D50E505BE0}" dt="2022-06-24T15:16:51.276" v="620"/>
          <ac:spMkLst>
            <pc:docMk/>
            <pc:sldMk cId="742014773" sldId="282"/>
            <ac:spMk id="27" creationId="{4FAD5DF7-A84B-4159-BC64-14A8709AB61A}"/>
          </ac:spMkLst>
        </pc:spChg>
        <pc:spChg chg="del mod">
          <ac:chgData name="Thiago Rodrigues de Jesus Carvalho" userId="a5cc13d6-e9bc-482f-8b15-420afac989a3" providerId="ADAL" clId="{3F6ECBA7-C5F9-44B3-BCA4-79D50E505BE0}" dt="2022-06-24T15:16:39.411" v="617" actId="21"/>
          <ac:spMkLst>
            <pc:docMk/>
            <pc:sldMk cId="742014773" sldId="282"/>
            <ac:spMk id="75" creationId="{00000000-0000-0000-0000-000000000000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4T15:16:57.062" v="622"/>
        <pc:sldMkLst>
          <pc:docMk/>
          <pc:sldMk cId="2283423379" sldId="283"/>
        </pc:sldMkLst>
        <pc:spChg chg="add mod">
          <ac:chgData name="Thiago Rodrigues de Jesus Carvalho" userId="a5cc13d6-e9bc-482f-8b15-420afac989a3" providerId="ADAL" clId="{3F6ECBA7-C5F9-44B3-BCA4-79D50E505BE0}" dt="2022-06-24T15:16:57.062" v="622"/>
          <ac:spMkLst>
            <pc:docMk/>
            <pc:sldMk cId="2283423379" sldId="283"/>
            <ac:spMk id="26" creationId="{8115CA73-D397-4FFF-8ECD-41C4A727635E}"/>
          </ac:spMkLst>
        </pc:spChg>
        <pc:spChg chg="del">
          <ac:chgData name="Thiago Rodrigues de Jesus Carvalho" userId="a5cc13d6-e9bc-482f-8b15-420afac989a3" providerId="ADAL" clId="{3F6ECBA7-C5F9-44B3-BCA4-79D50E505BE0}" dt="2022-06-24T15:16:56.492" v="621" actId="478"/>
          <ac:spMkLst>
            <pc:docMk/>
            <pc:sldMk cId="2283423379" sldId="283"/>
            <ac:spMk id="75" creationId="{00000000-0000-0000-0000-000000000000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4T15:17:01.723" v="624"/>
        <pc:sldMkLst>
          <pc:docMk/>
          <pc:sldMk cId="1402661473" sldId="284"/>
        </pc:sldMkLst>
        <pc:spChg chg="add mod">
          <ac:chgData name="Thiago Rodrigues de Jesus Carvalho" userId="a5cc13d6-e9bc-482f-8b15-420afac989a3" providerId="ADAL" clId="{3F6ECBA7-C5F9-44B3-BCA4-79D50E505BE0}" dt="2022-06-24T15:17:01.723" v="624"/>
          <ac:spMkLst>
            <pc:docMk/>
            <pc:sldMk cId="1402661473" sldId="284"/>
            <ac:spMk id="32" creationId="{CC8B6AEB-F009-46D8-A2D4-CE47C7948553}"/>
          </ac:spMkLst>
        </pc:spChg>
        <pc:spChg chg="del">
          <ac:chgData name="Thiago Rodrigues de Jesus Carvalho" userId="a5cc13d6-e9bc-482f-8b15-420afac989a3" providerId="ADAL" clId="{3F6ECBA7-C5F9-44B3-BCA4-79D50E505BE0}" dt="2022-06-24T15:17:01.343" v="623" actId="478"/>
          <ac:spMkLst>
            <pc:docMk/>
            <pc:sldMk cId="1402661473" sldId="284"/>
            <ac:spMk id="75" creationId="{00000000-0000-0000-0000-000000000000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4T15:17:08.063" v="626"/>
        <pc:sldMkLst>
          <pc:docMk/>
          <pc:sldMk cId="1832331661" sldId="285"/>
        </pc:sldMkLst>
        <pc:spChg chg="add mod">
          <ac:chgData name="Thiago Rodrigues de Jesus Carvalho" userId="a5cc13d6-e9bc-482f-8b15-420afac989a3" providerId="ADAL" clId="{3F6ECBA7-C5F9-44B3-BCA4-79D50E505BE0}" dt="2022-06-24T15:17:08.063" v="626"/>
          <ac:spMkLst>
            <pc:docMk/>
            <pc:sldMk cId="1832331661" sldId="285"/>
            <ac:spMk id="30" creationId="{9B8CB323-A80C-48C4-AFAC-AD1C3046016A}"/>
          </ac:spMkLst>
        </pc:spChg>
        <pc:spChg chg="del">
          <ac:chgData name="Thiago Rodrigues de Jesus Carvalho" userId="a5cc13d6-e9bc-482f-8b15-420afac989a3" providerId="ADAL" clId="{3F6ECBA7-C5F9-44B3-BCA4-79D50E505BE0}" dt="2022-06-24T15:17:07.261" v="625" actId="478"/>
          <ac:spMkLst>
            <pc:docMk/>
            <pc:sldMk cId="1832331661" sldId="285"/>
            <ac:spMk id="75" creationId="{00000000-0000-0000-0000-000000000000}"/>
          </ac:spMkLst>
        </pc:spChg>
      </pc:sldChg>
      <pc:sldChg chg="addSp modSp mod">
        <pc:chgData name="Thiago Rodrigues de Jesus Carvalho" userId="a5cc13d6-e9bc-482f-8b15-420afac989a3" providerId="ADAL" clId="{3F6ECBA7-C5F9-44B3-BCA4-79D50E505BE0}" dt="2022-06-24T15:09:51.536" v="552" actId="1076"/>
        <pc:sldMkLst>
          <pc:docMk/>
          <pc:sldMk cId="3562743672" sldId="286"/>
        </pc:sldMkLst>
        <pc:spChg chg="add mod">
          <ac:chgData name="Thiago Rodrigues de Jesus Carvalho" userId="a5cc13d6-e9bc-482f-8b15-420afac989a3" providerId="ADAL" clId="{3F6ECBA7-C5F9-44B3-BCA4-79D50E505BE0}" dt="2022-06-24T15:09:51.536" v="552" actId="1076"/>
          <ac:spMkLst>
            <pc:docMk/>
            <pc:sldMk cId="3562743672" sldId="286"/>
            <ac:spMk id="62" creationId="{2FBCD0F3-5931-4A8B-BF47-EB1F9968348B}"/>
          </ac:spMkLst>
        </pc:spChg>
      </pc:sldChg>
      <pc:sldChg chg="addSp delSp modSp mod">
        <pc:chgData name="Thiago Rodrigues de Jesus Carvalho" userId="a5cc13d6-e9bc-482f-8b15-420afac989a3" providerId="ADAL" clId="{3F6ECBA7-C5F9-44B3-BCA4-79D50E505BE0}" dt="2022-06-26T02:29:29.816" v="715" actId="20577"/>
        <pc:sldMkLst>
          <pc:docMk/>
          <pc:sldMk cId="4186846065" sldId="287"/>
        </pc:sldMkLst>
        <pc:spChg chg="add del mod">
          <ac:chgData name="Thiago Rodrigues de Jesus Carvalho" userId="a5cc13d6-e9bc-482f-8b15-420afac989a3" providerId="ADAL" clId="{3F6ECBA7-C5F9-44B3-BCA4-79D50E505BE0}" dt="2022-06-26T02:29:20.365" v="710" actId="478"/>
          <ac:spMkLst>
            <pc:docMk/>
            <pc:sldMk cId="4186846065" sldId="287"/>
            <ac:spMk id="2" creationId="{72817DBD-6E4D-4B9B-940B-FC7F613BEED9}"/>
          </ac:spMkLst>
        </pc:spChg>
        <pc:spChg chg="add mod">
          <ac:chgData name="Thiago Rodrigues de Jesus Carvalho" userId="a5cc13d6-e9bc-482f-8b15-420afac989a3" providerId="ADAL" clId="{3F6ECBA7-C5F9-44B3-BCA4-79D50E505BE0}" dt="2022-06-26T02:29:29.816" v="715" actId="20577"/>
          <ac:spMkLst>
            <pc:docMk/>
            <pc:sldMk cId="4186846065" sldId="287"/>
            <ac:spMk id="3" creationId="{E04CE0AD-F24F-4C68-9464-C5CDC12EEBF4}"/>
          </ac:spMkLst>
        </pc:spChg>
        <pc:spChg chg="add mod">
          <ac:chgData name="Thiago Rodrigues de Jesus Carvalho" userId="a5cc13d6-e9bc-482f-8b15-420afac989a3" providerId="ADAL" clId="{3F6ECBA7-C5F9-44B3-BCA4-79D50E505BE0}" dt="2022-06-24T15:05:28.658" v="478" actId="20577"/>
          <ac:spMkLst>
            <pc:docMk/>
            <pc:sldMk cId="4186846065" sldId="287"/>
            <ac:spMk id="20" creationId="{FAA29B19-76C3-4DF5-A4BC-25F7E877D7F2}"/>
          </ac:spMkLst>
        </pc:spChg>
        <pc:picChg chg="del">
          <ac:chgData name="Thiago Rodrigues de Jesus Carvalho" userId="a5cc13d6-e9bc-482f-8b15-420afac989a3" providerId="ADAL" clId="{3F6ECBA7-C5F9-44B3-BCA4-79D50E505BE0}" dt="2022-06-26T02:29:06.372" v="703" actId="478"/>
          <ac:picMkLst>
            <pc:docMk/>
            <pc:sldMk cId="4186846065" sldId="287"/>
            <ac:picMk id="4" creationId="{64A6E4CD-5666-CA24-1E3A-45E8A2D58361}"/>
          </ac:picMkLst>
        </pc:picChg>
        <pc:picChg chg="del mod">
          <ac:chgData name="Thiago Rodrigues de Jesus Carvalho" userId="a5cc13d6-e9bc-482f-8b15-420afac989a3" providerId="ADAL" clId="{3F6ECBA7-C5F9-44B3-BCA4-79D50E505BE0}" dt="2022-06-26T02:29:07.027" v="704" actId="478"/>
          <ac:picMkLst>
            <pc:docMk/>
            <pc:sldMk cId="4186846065" sldId="287"/>
            <ac:picMk id="14" creationId="{DB4CCEAF-F872-D308-6B61-CEA05D74E94F}"/>
          </ac:picMkLst>
        </pc:picChg>
        <pc:picChg chg="del">
          <ac:chgData name="Thiago Rodrigues de Jesus Carvalho" userId="a5cc13d6-e9bc-482f-8b15-420afac989a3" providerId="ADAL" clId="{3F6ECBA7-C5F9-44B3-BCA4-79D50E505BE0}" dt="2022-06-26T02:29:07.559" v="705" actId="478"/>
          <ac:picMkLst>
            <pc:docMk/>
            <pc:sldMk cId="4186846065" sldId="287"/>
            <ac:picMk id="21" creationId="{96FBC0E5-E55D-6E1F-E642-3E2EF59A3E23}"/>
          </ac:picMkLst>
        </pc:picChg>
        <pc:picChg chg="del">
          <ac:chgData name="Thiago Rodrigues de Jesus Carvalho" userId="a5cc13d6-e9bc-482f-8b15-420afac989a3" providerId="ADAL" clId="{3F6ECBA7-C5F9-44B3-BCA4-79D50E505BE0}" dt="2022-06-26T02:29:08.005" v="706" actId="478"/>
          <ac:picMkLst>
            <pc:docMk/>
            <pc:sldMk cId="4186846065" sldId="287"/>
            <ac:picMk id="23" creationId="{30D8F24D-A0F8-35BF-3394-EE269EDE05AE}"/>
          </ac:picMkLst>
        </pc:picChg>
      </pc:sldChg>
      <pc:sldChg chg="delSp modSp add mod ord">
        <pc:chgData name="Thiago Rodrigues de Jesus Carvalho" userId="a5cc13d6-e9bc-482f-8b15-420afac989a3" providerId="ADAL" clId="{3F6ECBA7-C5F9-44B3-BCA4-79D50E505BE0}" dt="2022-06-26T02:28:04.219" v="702" actId="478"/>
        <pc:sldMkLst>
          <pc:docMk/>
          <pc:sldMk cId="1914131800" sldId="288"/>
        </pc:sldMkLst>
        <pc:picChg chg="del mod">
          <ac:chgData name="Thiago Rodrigues de Jesus Carvalho" userId="a5cc13d6-e9bc-482f-8b15-420afac989a3" providerId="ADAL" clId="{3F6ECBA7-C5F9-44B3-BCA4-79D50E505BE0}" dt="2022-06-26T02:28:02.549" v="699" actId="478"/>
          <ac:picMkLst>
            <pc:docMk/>
            <pc:sldMk cId="1914131800" sldId="288"/>
            <ac:picMk id="4" creationId="{64A6E4CD-5666-CA24-1E3A-45E8A2D58361}"/>
          </ac:picMkLst>
        </pc:picChg>
        <pc:picChg chg="mod">
          <ac:chgData name="Thiago Rodrigues de Jesus Carvalho" userId="a5cc13d6-e9bc-482f-8b15-420afac989a3" providerId="ADAL" clId="{3F6ECBA7-C5F9-44B3-BCA4-79D50E505BE0}" dt="2022-06-26T02:27:44.194" v="695" actId="1076"/>
          <ac:picMkLst>
            <pc:docMk/>
            <pc:sldMk cId="1914131800" sldId="288"/>
            <ac:picMk id="8" creationId="{F9E8DF84-758D-6AA7-E896-A86673DD2D9F}"/>
          </ac:picMkLst>
        </pc:picChg>
        <pc:picChg chg="del mod">
          <ac:chgData name="Thiago Rodrigues de Jesus Carvalho" userId="a5cc13d6-e9bc-482f-8b15-420afac989a3" providerId="ADAL" clId="{3F6ECBA7-C5F9-44B3-BCA4-79D50E505BE0}" dt="2022-06-26T02:28:04.219" v="702" actId="478"/>
          <ac:picMkLst>
            <pc:docMk/>
            <pc:sldMk cId="1914131800" sldId="288"/>
            <ac:picMk id="14" creationId="{DB4CCEAF-F872-D308-6B61-CEA05D74E94F}"/>
          </ac:picMkLst>
        </pc:picChg>
        <pc:picChg chg="del">
          <ac:chgData name="Thiago Rodrigues de Jesus Carvalho" userId="a5cc13d6-e9bc-482f-8b15-420afac989a3" providerId="ADAL" clId="{3F6ECBA7-C5F9-44B3-BCA4-79D50E505BE0}" dt="2022-06-26T02:28:03.153" v="700" actId="478"/>
          <ac:picMkLst>
            <pc:docMk/>
            <pc:sldMk cId="1914131800" sldId="288"/>
            <ac:picMk id="21" creationId="{96FBC0E5-E55D-6E1F-E642-3E2EF59A3E23}"/>
          </ac:picMkLst>
        </pc:picChg>
        <pc:picChg chg="del">
          <ac:chgData name="Thiago Rodrigues de Jesus Carvalho" userId="a5cc13d6-e9bc-482f-8b15-420afac989a3" providerId="ADAL" clId="{3F6ECBA7-C5F9-44B3-BCA4-79D50E505BE0}" dt="2022-06-26T02:28:03.740" v="701" actId="478"/>
          <ac:picMkLst>
            <pc:docMk/>
            <pc:sldMk cId="1914131800" sldId="288"/>
            <ac:picMk id="23" creationId="{30D8F24D-A0F8-35BF-3394-EE269EDE05AE}"/>
          </ac:picMkLst>
        </pc:picChg>
      </pc:sldChg>
    </pc:docChg>
  </pc:docChgLst>
  <pc:docChgLst>
    <pc:chgData name="Thiago Rodrigues de Jesus Carvalho" userId="S::ra00297767@pucsp.edu.br::a5cc13d6-e9bc-482f-8b15-420afac989a3" providerId="AD" clId="Web-{A03A1A79-5640-4F1D-81FF-11B219BFFEE9}"/>
    <pc:docChg chg="addSld delSld modSld sldOrd">
      <pc:chgData name="Thiago Rodrigues de Jesus Carvalho" userId="S::ra00297767@pucsp.edu.br::a5cc13d6-e9bc-482f-8b15-420afac989a3" providerId="AD" clId="Web-{A03A1A79-5640-4F1D-81FF-11B219BFFEE9}" dt="2022-06-29T00:11:06.676" v="26" actId="20577"/>
      <pc:docMkLst>
        <pc:docMk/>
      </pc:docMkLst>
      <pc:sldChg chg="ord">
        <pc:chgData name="Thiago Rodrigues de Jesus Carvalho" userId="S::ra00297767@pucsp.edu.br::a5cc13d6-e9bc-482f-8b15-420afac989a3" providerId="AD" clId="Web-{A03A1A79-5640-4F1D-81FF-11B219BFFEE9}" dt="2022-06-28T23:40:23.090" v="6"/>
        <pc:sldMkLst>
          <pc:docMk/>
          <pc:sldMk cId="2841993755" sldId="262"/>
        </pc:sldMkLst>
      </pc:sldChg>
      <pc:sldChg chg="modSp">
        <pc:chgData name="Thiago Rodrigues de Jesus Carvalho" userId="S::ra00297767@pucsp.edu.br::a5cc13d6-e9bc-482f-8b15-420afac989a3" providerId="AD" clId="Web-{A03A1A79-5640-4F1D-81FF-11B219BFFEE9}" dt="2022-06-29T00:11:06.676" v="26" actId="20577"/>
        <pc:sldMkLst>
          <pc:docMk/>
          <pc:sldMk cId="2904290550" sldId="276"/>
        </pc:sldMkLst>
        <pc:spChg chg="mod">
          <ac:chgData name="Thiago Rodrigues de Jesus Carvalho" userId="S::ra00297767@pucsp.edu.br::a5cc13d6-e9bc-482f-8b15-420afac989a3" providerId="AD" clId="Web-{A03A1A79-5640-4F1D-81FF-11B219BFFEE9}" dt="2022-06-29T00:11:06.676" v="26" actId="20577"/>
          <ac:spMkLst>
            <pc:docMk/>
            <pc:sldMk cId="2904290550" sldId="276"/>
            <ac:spMk id="29" creationId="{DC9C1842-2F72-A82F-A414-7B624541F9D8}"/>
          </ac:spMkLst>
        </pc:spChg>
      </pc:sldChg>
      <pc:sldChg chg="modSp">
        <pc:chgData name="Thiago Rodrigues de Jesus Carvalho" userId="S::ra00297767@pucsp.edu.br::a5cc13d6-e9bc-482f-8b15-420afac989a3" providerId="AD" clId="Web-{A03A1A79-5640-4F1D-81FF-11B219BFFEE9}" dt="2022-06-28T23:36:22.100" v="5" actId="1076"/>
        <pc:sldMkLst>
          <pc:docMk/>
          <pc:sldMk cId="3562743672" sldId="286"/>
        </pc:sldMkLst>
        <pc:spChg chg="mod">
          <ac:chgData name="Thiago Rodrigues de Jesus Carvalho" userId="S::ra00297767@pucsp.edu.br::a5cc13d6-e9bc-482f-8b15-420afac989a3" providerId="AD" clId="Web-{A03A1A79-5640-4F1D-81FF-11B219BFFEE9}" dt="2022-06-28T23:36:10.881" v="0" actId="1076"/>
          <ac:spMkLst>
            <pc:docMk/>
            <pc:sldMk cId="3562743672" sldId="286"/>
            <ac:spMk id="8" creationId="{BF565FE1-7FE6-DBCF-3EDC-2EF1A7C24A79}"/>
          </ac:spMkLst>
        </pc:spChg>
        <pc:spChg chg="mod">
          <ac:chgData name="Thiago Rodrigues de Jesus Carvalho" userId="S::ra00297767@pucsp.edu.br::a5cc13d6-e9bc-482f-8b15-420afac989a3" providerId="AD" clId="Web-{A03A1A79-5640-4F1D-81FF-11B219BFFEE9}" dt="2022-06-28T23:36:20.569" v="4" actId="1076"/>
          <ac:spMkLst>
            <pc:docMk/>
            <pc:sldMk cId="3562743672" sldId="286"/>
            <ac:spMk id="9" creationId="{7EE0124B-7332-50CB-D079-6E4833A497CD}"/>
          </ac:spMkLst>
        </pc:spChg>
        <pc:picChg chg="mod">
          <ac:chgData name="Thiago Rodrigues de Jesus Carvalho" userId="S::ra00297767@pucsp.edu.br::a5cc13d6-e9bc-482f-8b15-420afac989a3" providerId="AD" clId="Web-{A03A1A79-5640-4F1D-81FF-11B219BFFEE9}" dt="2022-06-28T23:36:14.694" v="2" actId="1076"/>
          <ac:picMkLst>
            <pc:docMk/>
            <pc:sldMk cId="3562743672" sldId="286"/>
            <ac:picMk id="11" creationId="{7112EA50-CD1D-0202-5F67-47B2EA855322}"/>
          </ac:picMkLst>
        </pc:picChg>
        <pc:picChg chg="mod">
          <ac:chgData name="Thiago Rodrigues de Jesus Carvalho" userId="S::ra00297767@pucsp.edu.br::a5cc13d6-e9bc-482f-8b15-420afac989a3" providerId="AD" clId="Web-{A03A1A79-5640-4F1D-81FF-11B219BFFEE9}" dt="2022-06-28T23:36:16.460" v="3" actId="1076"/>
          <ac:picMkLst>
            <pc:docMk/>
            <pc:sldMk cId="3562743672" sldId="286"/>
            <ac:picMk id="12" creationId="{3BA371FF-994D-4030-206D-554B6F3567EC}"/>
          </ac:picMkLst>
        </pc:picChg>
        <pc:picChg chg="mod">
          <ac:chgData name="Thiago Rodrigues de Jesus Carvalho" userId="S::ra00297767@pucsp.edu.br::a5cc13d6-e9bc-482f-8b15-420afac989a3" providerId="AD" clId="Web-{A03A1A79-5640-4F1D-81FF-11B219BFFEE9}" dt="2022-06-28T23:36:22.100" v="5" actId="1076"/>
          <ac:picMkLst>
            <pc:docMk/>
            <pc:sldMk cId="3562743672" sldId="286"/>
            <ac:picMk id="13" creationId="{2E072E9A-2ECA-7A7F-928B-AAA49302C4F4}"/>
          </ac:picMkLst>
        </pc:picChg>
      </pc:sldChg>
      <pc:sldChg chg="addSp delSp modSp add del ord replId">
        <pc:chgData name="Thiago Rodrigues de Jesus Carvalho" userId="S::ra00297767@pucsp.edu.br::a5cc13d6-e9bc-482f-8b15-420afac989a3" providerId="AD" clId="Web-{A03A1A79-5640-4F1D-81FF-11B219BFFEE9}" dt="2022-06-29T00:11:05.926" v="22"/>
        <pc:sldMkLst>
          <pc:docMk/>
          <pc:sldMk cId="404769180" sldId="289"/>
        </pc:sldMkLst>
        <pc:spChg chg="add del mod topLvl">
          <ac:chgData name="Thiago Rodrigues de Jesus Carvalho" userId="S::ra00297767@pucsp.edu.br::a5cc13d6-e9bc-482f-8b15-420afac989a3" providerId="AD" clId="Web-{A03A1A79-5640-4F1D-81FF-11B219BFFEE9}" dt="2022-06-29T00:10:51.035" v="15"/>
          <ac:spMkLst>
            <pc:docMk/>
            <pc:sldMk cId="404769180" sldId="289"/>
            <ac:spMk id="61" creationId="{00000000-0000-0000-0000-000000000000}"/>
          </ac:spMkLst>
        </pc:spChg>
        <pc:spChg chg="mod topLvl">
          <ac:chgData name="Thiago Rodrigues de Jesus Carvalho" userId="S::ra00297767@pucsp.edu.br::a5cc13d6-e9bc-482f-8b15-420afac989a3" providerId="AD" clId="Web-{A03A1A79-5640-4F1D-81FF-11B219BFFEE9}" dt="2022-06-29T00:10:51.035" v="15"/>
          <ac:spMkLst>
            <pc:docMk/>
            <pc:sldMk cId="404769180" sldId="289"/>
            <ac:spMk id="69" creationId="{00000000-0000-0000-0000-000000000000}"/>
          </ac:spMkLst>
        </pc:spChg>
        <pc:grpChg chg="add del">
          <ac:chgData name="Thiago Rodrigues de Jesus Carvalho" userId="S::ra00297767@pucsp.edu.br::a5cc13d6-e9bc-482f-8b15-420afac989a3" providerId="AD" clId="Web-{A03A1A79-5640-4F1D-81FF-11B219BFFEE9}" dt="2022-06-29T00:11:03.926" v="21"/>
          <ac:grpSpMkLst>
            <pc:docMk/>
            <pc:sldMk cId="404769180" sldId="289"/>
            <ac:grpSpMk id="8" creationId="{00000000-0000-0000-0000-000000000000}"/>
          </ac:grpSpMkLst>
        </pc:grpChg>
        <pc:grpChg chg="add del">
          <ac:chgData name="Thiago Rodrigues de Jesus Carvalho" userId="S::ra00297767@pucsp.edu.br::a5cc13d6-e9bc-482f-8b15-420afac989a3" providerId="AD" clId="Web-{A03A1A79-5640-4F1D-81FF-11B219BFFEE9}" dt="2022-06-29T00:11:02.191" v="20"/>
          <ac:grpSpMkLst>
            <pc:docMk/>
            <pc:sldMk cId="404769180" sldId="289"/>
            <ac:grpSpMk id="9" creationId="{00000000-0000-0000-0000-000000000000}"/>
          </ac:grpSpMkLst>
        </pc:grpChg>
      </pc:sldChg>
    </pc:docChg>
  </pc:docChgLst>
  <pc:docChgLst>
    <pc:chgData name="Giovana Soares Pita" userId="S::ra00297772@pucsp.edu.br::7c725ee9-0ea1-42e9-91e2-9c6e23950750" providerId="AD" clId="Web-{A38E765E-FD25-4F62-8653-BDA6B8972086}"/>
    <pc:docChg chg="addSld delSld modSld">
      <pc:chgData name="Giovana Soares Pita" userId="S::ra00297772@pucsp.edu.br::7c725ee9-0ea1-42e9-91e2-9c6e23950750" providerId="AD" clId="Web-{A38E765E-FD25-4F62-8653-BDA6B8972086}" dt="2022-06-24T11:55:24.732" v="9" actId="1076"/>
      <pc:docMkLst>
        <pc:docMk/>
      </pc:docMkLst>
      <pc:sldChg chg="addSp delSp modSp">
        <pc:chgData name="Giovana Soares Pita" userId="S::ra00297772@pucsp.edu.br::7c725ee9-0ea1-42e9-91e2-9c6e23950750" providerId="AD" clId="Web-{A38E765E-FD25-4F62-8653-BDA6B8972086}" dt="2022-06-24T11:55:24.732" v="9" actId="1076"/>
        <pc:sldMkLst>
          <pc:docMk/>
          <pc:sldMk cId="3768499981" sldId="274"/>
        </pc:sldMkLst>
        <pc:picChg chg="add mod">
          <ac:chgData name="Giovana Soares Pita" userId="S::ra00297772@pucsp.edu.br::7c725ee9-0ea1-42e9-91e2-9c6e23950750" providerId="AD" clId="Web-{A38E765E-FD25-4F62-8653-BDA6B8972086}" dt="2022-06-24T11:54:40.481" v="5" actId="14100"/>
          <ac:picMkLst>
            <pc:docMk/>
            <pc:sldMk cId="3768499981" sldId="274"/>
            <ac:picMk id="5" creationId="{B707AD23-271C-4B44-07BF-EE422F25C2AF}"/>
          </ac:picMkLst>
        </pc:picChg>
        <pc:picChg chg="del">
          <ac:chgData name="Giovana Soares Pita" userId="S::ra00297772@pucsp.edu.br::7c725ee9-0ea1-42e9-91e2-9c6e23950750" providerId="AD" clId="Web-{A38E765E-FD25-4F62-8653-BDA6B8972086}" dt="2022-06-24T11:52:31.915" v="0"/>
          <ac:picMkLst>
            <pc:docMk/>
            <pc:sldMk cId="3768499981" sldId="274"/>
            <ac:picMk id="6" creationId="{9BDE0E27-E8B1-E183-C471-06694739EC63}"/>
          </ac:picMkLst>
        </pc:picChg>
        <pc:picChg chg="add mod">
          <ac:chgData name="Giovana Soares Pita" userId="S::ra00297772@pucsp.edu.br::7c725ee9-0ea1-42e9-91e2-9c6e23950750" providerId="AD" clId="Web-{A38E765E-FD25-4F62-8653-BDA6B8972086}" dt="2022-06-24T11:55:24.732" v="9" actId="1076"/>
          <ac:picMkLst>
            <pc:docMk/>
            <pc:sldMk cId="3768499981" sldId="274"/>
            <ac:picMk id="7" creationId="{AD590D88-CD1E-2A3B-83C3-547EFF8EEAEB}"/>
          </ac:picMkLst>
        </pc:picChg>
      </pc:sldChg>
      <pc:sldChg chg="new del">
        <pc:chgData name="Giovana Soares Pita" userId="S::ra00297772@pucsp.edu.br::7c725ee9-0ea1-42e9-91e2-9c6e23950750" providerId="AD" clId="Web-{A38E765E-FD25-4F62-8653-BDA6B8972086}" dt="2022-06-24T11:52:46.494" v="2"/>
        <pc:sldMkLst>
          <pc:docMk/>
          <pc:sldMk cId="3801752951" sldId="288"/>
        </pc:sldMkLst>
      </pc:sldChg>
    </pc:docChg>
  </pc:docChgLst>
  <pc:docChgLst>
    <pc:chgData name="Giovana Soares Pita" userId="S::ra00297772@pucsp.edu.br::7c725ee9-0ea1-42e9-91e2-9c6e23950750" providerId="AD" clId="Web-{06BECA3E-CAD4-4640-9B18-CD8210968E7B}"/>
    <pc:docChg chg="addSld delSld modSld">
      <pc:chgData name="Giovana Soares Pita" userId="S::ra00297772@pucsp.edu.br::7c725ee9-0ea1-42e9-91e2-9c6e23950750" providerId="AD" clId="Web-{06BECA3E-CAD4-4640-9B18-CD8210968E7B}" dt="2022-06-24T11:30:55.812" v="13"/>
      <pc:docMkLst>
        <pc:docMk/>
      </pc:docMkLst>
      <pc:sldChg chg="modSp new del">
        <pc:chgData name="Giovana Soares Pita" userId="S::ra00297772@pucsp.edu.br::7c725ee9-0ea1-42e9-91e2-9c6e23950750" providerId="AD" clId="Web-{06BECA3E-CAD4-4640-9B18-CD8210968E7B}" dt="2022-06-24T11:30:55.812" v="13"/>
        <pc:sldMkLst>
          <pc:docMk/>
          <pc:sldMk cId="1118053799" sldId="288"/>
        </pc:sldMkLst>
        <pc:spChg chg="mod">
          <ac:chgData name="Giovana Soares Pita" userId="S::ra00297772@pucsp.edu.br::7c725ee9-0ea1-42e9-91e2-9c6e23950750" providerId="AD" clId="Web-{06BECA3E-CAD4-4640-9B18-CD8210968E7B}" dt="2022-06-24T11:30:26.702" v="11" actId="20577"/>
          <ac:spMkLst>
            <pc:docMk/>
            <pc:sldMk cId="1118053799" sldId="288"/>
            <ac:spMk id="2" creationId="{1600F3C9-A1FE-5DE0-24DC-CED61491E594}"/>
          </ac:spMkLst>
        </pc:spChg>
        <pc:spChg chg="mod">
          <ac:chgData name="Giovana Soares Pita" userId="S::ra00297772@pucsp.edu.br::7c725ee9-0ea1-42e9-91e2-9c6e23950750" providerId="AD" clId="Web-{06BECA3E-CAD4-4640-9B18-CD8210968E7B}" dt="2022-06-24T11:30:33.233" v="12" actId="1076"/>
          <ac:spMkLst>
            <pc:docMk/>
            <pc:sldMk cId="1118053799" sldId="288"/>
            <ac:spMk id="3" creationId="{34B04450-41CF-A9FC-7623-26462112CA3D}"/>
          </ac:spMkLst>
        </pc:spChg>
      </pc:sldChg>
    </pc:docChg>
  </pc:docChgLst>
  <pc:docChgLst>
    <pc:chgData name="Thiago Rodrigues de Jesus Carvalho" userId="S::ra00297767@pucsp.edu.br::a5cc13d6-e9bc-482f-8b15-420afac989a3" providerId="AD" clId="Web-{06E266C8-6021-4FC8-AAA2-CE804EAD3C24}"/>
    <pc:docChg chg="modSld">
      <pc:chgData name="Thiago Rodrigues de Jesus Carvalho" userId="S::ra00297767@pucsp.edu.br::a5cc13d6-e9bc-482f-8b15-420afac989a3" providerId="AD" clId="Web-{06E266C8-6021-4FC8-AAA2-CE804EAD3C24}" dt="2022-06-26T22:49:52.343" v="62" actId="1076"/>
      <pc:docMkLst>
        <pc:docMk/>
      </pc:docMkLst>
      <pc:sldChg chg="modSp">
        <pc:chgData name="Thiago Rodrigues de Jesus Carvalho" userId="S::ra00297767@pucsp.edu.br::a5cc13d6-e9bc-482f-8b15-420afac989a3" providerId="AD" clId="Web-{06E266C8-6021-4FC8-AAA2-CE804EAD3C24}" dt="2022-06-26T22:47:42.606" v="58" actId="20577"/>
        <pc:sldMkLst>
          <pc:docMk/>
          <pc:sldMk cId="2217125245" sldId="260"/>
        </pc:sldMkLst>
        <pc:spChg chg="mod">
          <ac:chgData name="Thiago Rodrigues de Jesus Carvalho" userId="S::ra00297767@pucsp.edu.br::a5cc13d6-e9bc-482f-8b15-420afac989a3" providerId="AD" clId="Web-{06E266C8-6021-4FC8-AAA2-CE804EAD3C24}" dt="2022-06-26T22:47:42.606" v="58" actId="20577"/>
          <ac:spMkLst>
            <pc:docMk/>
            <pc:sldMk cId="2217125245" sldId="260"/>
            <ac:spMk id="4" creationId="{7D964960-D1D2-70A6-D797-D218EEE899E2}"/>
          </ac:spMkLst>
        </pc:spChg>
      </pc:sldChg>
      <pc:sldChg chg="modSp">
        <pc:chgData name="Thiago Rodrigues de Jesus Carvalho" userId="S::ra00297767@pucsp.edu.br::a5cc13d6-e9bc-482f-8b15-420afac989a3" providerId="AD" clId="Web-{06E266C8-6021-4FC8-AAA2-CE804EAD3C24}" dt="2022-06-26T22:47:35.965" v="56" actId="20577"/>
        <pc:sldMkLst>
          <pc:docMk/>
          <pc:sldMk cId="2764096932" sldId="263"/>
        </pc:sldMkLst>
        <pc:spChg chg="mod">
          <ac:chgData name="Thiago Rodrigues de Jesus Carvalho" userId="S::ra00297767@pucsp.edu.br::a5cc13d6-e9bc-482f-8b15-420afac989a3" providerId="AD" clId="Web-{06E266C8-6021-4FC8-AAA2-CE804EAD3C24}" dt="2022-06-26T22:47:35.965" v="56" actId="20577"/>
          <ac:spMkLst>
            <pc:docMk/>
            <pc:sldMk cId="2764096932" sldId="263"/>
            <ac:spMk id="4" creationId="{7D964960-D1D2-70A6-D797-D218EEE899E2}"/>
          </ac:spMkLst>
        </pc:spChg>
      </pc:sldChg>
      <pc:sldChg chg="modSp">
        <pc:chgData name="Thiago Rodrigues de Jesus Carvalho" userId="S::ra00297767@pucsp.edu.br::a5cc13d6-e9bc-482f-8b15-420afac989a3" providerId="AD" clId="Web-{06E266C8-6021-4FC8-AAA2-CE804EAD3C24}" dt="2022-06-26T22:47:50.856" v="60" actId="20577"/>
        <pc:sldMkLst>
          <pc:docMk/>
          <pc:sldMk cId="2677305532" sldId="264"/>
        </pc:sldMkLst>
        <pc:spChg chg="mod">
          <ac:chgData name="Thiago Rodrigues de Jesus Carvalho" userId="S::ra00297767@pucsp.edu.br::a5cc13d6-e9bc-482f-8b15-420afac989a3" providerId="AD" clId="Web-{06E266C8-6021-4FC8-AAA2-CE804EAD3C24}" dt="2022-06-26T22:47:50.856" v="60" actId="20577"/>
          <ac:spMkLst>
            <pc:docMk/>
            <pc:sldMk cId="2677305532" sldId="264"/>
            <ac:spMk id="4" creationId="{7D964960-D1D2-70A6-D797-D218EEE899E2}"/>
          </ac:spMkLst>
        </pc:spChg>
      </pc:sldChg>
      <pc:sldChg chg="modSp">
        <pc:chgData name="Thiago Rodrigues de Jesus Carvalho" userId="S::ra00297767@pucsp.edu.br::a5cc13d6-e9bc-482f-8b15-420afac989a3" providerId="AD" clId="Web-{06E266C8-6021-4FC8-AAA2-CE804EAD3C24}" dt="2022-06-26T22:49:52.343" v="62" actId="1076"/>
        <pc:sldMkLst>
          <pc:docMk/>
          <pc:sldMk cId="2882603283" sldId="267"/>
        </pc:sldMkLst>
        <pc:spChg chg="mod">
          <ac:chgData name="Thiago Rodrigues de Jesus Carvalho" userId="S::ra00297767@pucsp.edu.br::a5cc13d6-e9bc-482f-8b15-420afac989a3" providerId="AD" clId="Web-{06E266C8-6021-4FC8-AAA2-CE804EAD3C24}" dt="2022-06-26T22:49:52.343" v="62" actId="1076"/>
          <ac:spMkLst>
            <pc:docMk/>
            <pc:sldMk cId="2882603283" sldId="267"/>
            <ac:spMk id="8" creationId="{91229250-0261-4E05-9E2E-C5E3FB44BE96}"/>
          </ac:spMkLst>
        </pc:spChg>
        <pc:spChg chg="mod">
          <ac:chgData name="Thiago Rodrigues de Jesus Carvalho" userId="S::ra00297767@pucsp.edu.br::a5cc13d6-e9bc-482f-8b15-420afac989a3" providerId="AD" clId="Web-{06E266C8-6021-4FC8-AAA2-CE804EAD3C24}" dt="2022-06-26T22:49:45.968" v="61" actId="1076"/>
          <ac:spMkLst>
            <pc:docMk/>
            <pc:sldMk cId="2882603283" sldId="267"/>
            <ac:spMk id="9" creationId="{0B5488C3-8377-448E-8287-905D823642C6}"/>
          </ac:spMkLst>
        </pc:spChg>
      </pc:sldChg>
      <pc:sldChg chg="addSp delSp modSp">
        <pc:chgData name="Thiago Rodrigues de Jesus Carvalho" userId="S::ra00297767@pucsp.edu.br::a5cc13d6-e9bc-482f-8b15-420afac989a3" providerId="AD" clId="Web-{06E266C8-6021-4FC8-AAA2-CE804EAD3C24}" dt="2022-06-26T22:46:42.667" v="54" actId="14100"/>
        <pc:sldMkLst>
          <pc:docMk/>
          <pc:sldMk cId="3562743672" sldId="286"/>
        </pc:sldMkLst>
        <pc:spChg chg="mod">
          <ac:chgData name="Thiago Rodrigues de Jesus Carvalho" userId="S::ra00297767@pucsp.edu.br::a5cc13d6-e9bc-482f-8b15-420afac989a3" providerId="AD" clId="Web-{06E266C8-6021-4FC8-AAA2-CE804EAD3C24}" dt="2022-06-26T22:36:30.149" v="21" actId="20577"/>
          <ac:spMkLst>
            <pc:docMk/>
            <pc:sldMk cId="3562743672" sldId="286"/>
            <ac:spMk id="4" creationId="{7D964960-D1D2-70A6-D797-D218EEE899E2}"/>
          </ac:spMkLst>
        </pc:spChg>
        <pc:spChg chg="mod">
          <ac:chgData name="Thiago Rodrigues de Jesus Carvalho" userId="S::ra00297767@pucsp.edu.br::a5cc13d6-e9bc-482f-8b15-420afac989a3" providerId="AD" clId="Web-{06E266C8-6021-4FC8-AAA2-CE804EAD3C24}" dt="2022-06-26T22:44:18.789" v="30" actId="20577"/>
          <ac:spMkLst>
            <pc:docMk/>
            <pc:sldMk cId="3562743672" sldId="286"/>
            <ac:spMk id="9" creationId="{7EE0124B-7332-50CB-D079-6E4833A497CD}"/>
          </ac:spMkLst>
        </pc:spChg>
        <pc:picChg chg="add del mod">
          <ac:chgData name="Thiago Rodrigues de Jesus Carvalho" userId="S::ra00297767@pucsp.edu.br::a5cc13d6-e9bc-482f-8b15-420afac989a3" providerId="AD" clId="Web-{06E266C8-6021-4FC8-AAA2-CE804EAD3C24}" dt="2022-06-26T22:44:30.976" v="36"/>
          <ac:picMkLst>
            <pc:docMk/>
            <pc:sldMk cId="3562743672" sldId="286"/>
            <ac:picMk id="5" creationId="{C1E79C04-BCAF-CBE5-EB33-504A09041F89}"/>
          </ac:picMkLst>
        </pc:picChg>
        <pc:picChg chg="del">
          <ac:chgData name="Thiago Rodrigues de Jesus Carvalho" userId="S::ra00297767@pucsp.edu.br::a5cc13d6-e9bc-482f-8b15-420afac989a3" providerId="AD" clId="Web-{06E266C8-6021-4FC8-AAA2-CE804EAD3C24}" dt="2022-06-26T22:46:04.588" v="46"/>
          <ac:picMkLst>
            <pc:docMk/>
            <pc:sldMk cId="3562743672" sldId="286"/>
            <ac:picMk id="6" creationId="{96F7A26E-5E01-4897-752F-EFBA090F9EDD}"/>
          </ac:picMkLst>
        </pc:picChg>
        <pc:picChg chg="add del mod">
          <ac:chgData name="Thiago Rodrigues de Jesus Carvalho" userId="S::ra00297767@pucsp.edu.br::a5cc13d6-e9bc-482f-8b15-420afac989a3" providerId="AD" clId="Web-{06E266C8-6021-4FC8-AAA2-CE804EAD3C24}" dt="2022-06-26T22:44:34.195" v="38"/>
          <ac:picMkLst>
            <pc:docMk/>
            <pc:sldMk cId="3562743672" sldId="286"/>
            <ac:picMk id="7" creationId="{30A7E95B-0073-594B-3FEE-AABD2314BBE2}"/>
          </ac:picMkLst>
        </pc:picChg>
        <pc:picChg chg="del">
          <ac:chgData name="Thiago Rodrigues de Jesus Carvalho" userId="S::ra00297767@pucsp.edu.br::a5cc13d6-e9bc-482f-8b15-420afac989a3" providerId="AD" clId="Web-{06E266C8-6021-4FC8-AAA2-CE804EAD3C24}" dt="2022-06-26T22:44:21.226" v="31"/>
          <ac:picMkLst>
            <pc:docMk/>
            <pc:sldMk cId="3562743672" sldId="286"/>
            <ac:picMk id="10" creationId="{27E50019-EBE7-65E9-65CA-3675D62DBE4F}"/>
          </ac:picMkLst>
        </pc:picChg>
        <pc:picChg chg="add mod">
          <ac:chgData name="Thiago Rodrigues de Jesus Carvalho" userId="S::ra00297767@pucsp.edu.br::a5cc13d6-e9bc-482f-8b15-420afac989a3" providerId="AD" clId="Web-{06E266C8-6021-4FC8-AAA2-CE804EAD3C24}" dt="2022-06-26T22:46:34.479" v="52" actId="14100"/>
          <ac:picMkLst>
            <pc:docMk/>
            <pc:sldMk cId="3562743672" sldId="286"/>
            <ac:picMk id="11" creationId="{7112EA50-CD1D-0202-5F67-47B2EA855322}"/>
          </ac:picMkLst>
        </pc:picChg>
        <pc:picChg chg="add mod">
          <ac:chgData name="Thiago Rodrigues de Jesus Carvalho" userId="S::ra00297767@pucsp.edu.br::a5cc13d6-e9bc-482f-8b15-420afac989a3" providerId="AD" clId="Web-{06E266C8-6021-4FC8-AAA2-CE804EAD3C24}" dt="2022-06-26T22:46:42.667" v="54" actId="14100"/>
          <ac:picMkLst>
            <pc:docMk/>
            <pc:sldMk cId="3562743672" sldId="286"/>
            <ac:picMk id="12" creationId="{3BA371FF-994D-4030-206D-554B6F3567EC}"/>
          </ac:picMkLst>
        </pc:picChg>
        <pc:picChg chg="add mod">
          <ac:chgData name="Thiago Rodrigues de Jesus Carvalho" userId="S::ra00297767@pucsp.edu.br::a5cc13d6-e9bc-482f-8b15-420afac989a3" providerId="AD" clId="Web-{06E266C8-6021-4FC8-AAA2-CE804EAD3C24}" dt="2022-06-26T22:46:15.057" v="51" actId="1076"/>
          <ac:picMkLst>
            <pc:docMk/>
            <pc:sldMk cId="3562743672" sldId="286"/>
            <ac:picMk id="13" creationId="{2E072E9A-2ECA-7A7F-928B-AAA49302C4F4}"/>
          </ac:picMkLst>
        </pc:picChg>
      </pc:sldChg>
    </pc:docChg>
  </pc:docChgLst>
  <pc:docChgLst>
    <pc:chgData name="Giovana Soares Pita" userId="S::ra00297772@pucsp.edu.br::7c725ee9-0ea1-42e9-91e2-9c6e23950750" providerId="AD" clId="Web-{A019E90C-991E-4C16-8D2F-0D19BF02FBB0}"/>
    <pc:docChg chg="modSld">
      <pc:chgData name="Giovana Soares Pita" userId="S::ra00297772@pucsp.edu.br::7c725ee9-0ea1-42e9-91e2-9c6e23950750" providerId="AD" clId="Web-{A019E90C-991E-4C16-8D2F-0D19BF02FBB0}" dt="2022-06-29T11:18:08.654" v="1"/>
      <pc:docMkLst>
        <pc:docMk/>
      </pc:docMkLst>
      <pc:sldChg chg="delSp">
        <pc:chgData name="Giovana Soares Pita" userId="S::ra00297772@pucsp.edu.br::7c725ee9-0ea1-42e9-91e2-9c6e23950750" providerId="AD" clId="Web-{A019E90C-991E-4C16-8D2F-0D19BF02FBB0}" dt="2022-06-29T11:18:08.654" v="1"/>
        <pc:sldMkLst>
          <pc:docMk/>
          <pc:sldMk cId="459104394" sldId="272"/>
        </pc:sldMkLst>
        <pc:picChg chg="del">
          <ac:chgData name="Giovana Soares Pita" userId="S::ra00297772@pucsp.edu.br::7c725ee9-0ea1-42e9-91e2-9c6e23950750" providerId="AD" clId="Web-{A019E90C-991E-4C16-8D2F-0D19BF02FBB0}" dt="2022-06-29T11:18:04.341" v="0"/>
          <ac:picMkLst>
            <pc:docMk/>
            <pc:sldMk cId="459104394" sldId="272"/>
            <ac:picMk id="5" creationId="{0B97435A-AC5E-8817-3436-B0AFFDDF8FC3}"/>
          </ac:picMkLst>
        </pc:picChg>
        <pc:picChg chg="del">
          <ac:chgData name="Giovana Soares Pita" userId="S::ra00297772@pucsp.edu.br::7c725ee9-0ea1-42e9-91e2-9c6e23950750" providerId="AD" clId="Web-{A019E90C-991E-4C16-8D2F-0D19BF02FBB0}" dt="2022-06-29T11:18:08.654" v="1"/>
          <ac:picMkLst>
            <pc:docMk/>
            <pc:sldMk cId="459104394" sldId="272"/>
            <ac:picMk id="6" creationId="{0ED0AFE1-212B-85FB-F744-6E6B2DF3D4E2}"/>
          </ac:picMkLst>
        </pc:picChg>
      </pc:sldChg>
    </pc:docChg>
  </pc:docChgLst>
  <pc:docChgLst>
    <pc:chgData name="Thiago Rodrigues de Jesus Carvalho" userId="S::ra00297767@pucsp.edu.br::a5cc13d6-e9bc-482f-8b15-420afac989a3" providerId="AD" clId="Web-{232C7582-8A69-49F7-A205-714FA58BFAAC}"/>
    <pc:docChg chg="modSld">
      <pc:chgData name="Thiago Rodrigues de Jesus Carvalho" userId="S::ra00297767@pucsp.edu.br::a5cc13d6-e9bc-482f-8b15-420afac989a3" providerId="AD" clId="Web-{232C7582-8A69-49F7-A205-714FA58BFAAC}" dt="2022-06-22T22:50:33.005" v="2" actId="20577"/>
      <pc:docMkLst>
        <pc:docMk/>
      </pc:docMkLst>
      <pc:sldChg chg="modSp">
        <pc:chgData name="Thiago Rodrigues de Jesus Carvalho" userId="S::ra00297767@pucsp.edu.br::a5cc13d6-e9bc-482f-8b15-420afac989a3" providerId="AD" clId="Web-{232C7582-8A69-49F7-A205-714FA58BFAAC}" dt="2022-06-22T22:50:33.005" v="2" actId="20577"/>
        <pc:sldMkLst>
          <pc:docMk/>
          <pc:sldMk cId="3080386079" sldId="279"/>
        </pc:sldMkLst>
        <pc:spChg chg="mod">
          <ac:chgData name="Thiago Rodrigues de Jesus Carvalho" userId="S::ra00297767@pucsp.edu.br::a5cc13d6-e9bc-482f-8b15-420afac989a3" providerId="AD" clId="Web-{232C7582-8A69-49F7-A205-714FA58BFAAC}" dt="2022-06-22T22:50:33.005" v="2" actId="20577"/>
          <ac:spMkLst>
            <pc:docMk/>
            <pc:sldMk cId="3080386079" sldId="279"/>
            <ac:spMk id="4" creationId="{AA61783D-599D-4D57-A803-DD059DB52251}"/>
          </ac:spMkLst>
        </pc:spChg>
      </pc:sldChg>
    </pc:docChg>
  </pc:docChgLst>
  <pc:docChgLst>
    <pc:chgData name="Thiago Rodrigues de Jesus Carvalho" userId="S::ra00297767@pucsp.edu.br::a5cc13d6-e9bc-482f-8b15-420afac989a3" providerId="AD" clId="Web-{90C25081-02A4-4FB9-9228-3E67DEE2BA0C}"/>
    <pc:docChg chg="modSld">
      <pc:chgData name="Thiago Rodrigues de Jesus Carvalho" userId="S::ra00297767@pucsp.edu.br::a5cc13d6-e9bc-482f-8b15-420afac989a3" providerId="AD" clId="Web-{90C25081-02A4-4FB9-9228-3E67DEE2BA0C}" dt="2022-06-26T14:14:07.693" v="84" actId="14100"/>
      <pc:docMkLst>
        <pc:docMk/>
      </pc:docMkLst>
      <pc:sldChg chg="addSp delSp modSp">
        <pc:chgData name="Thiago Rodrigues de Jesus Carvalho" userId="S::ra00297767@pucsp.edu.br::a5cc13d6-e9bc-482f-8b15-420afac989a3" providerId="AD" clId="Web-{90C25081-02A4-4FB9-9228-3E67DEE2BA0C}" dt="2022-06-26T14:14:07.693" v="84" actId="14100"/>
        <pc:sldMkLst>
          <pc:docMk/>
          <pc:sldMk cId="3562743672" sldId="286"/>
        </pc:sldMkLst>
        <pc:spChg chg="add mod">
          <ac:chgData name="Thiago Rodrigues de Jesus Carvalho" userId="S::ra00297767@pucsp.edu.br::a5cc13d6-e9bc-482f-8b15-420afac989a3" providerId="AD" clId="Web-{90C25081-02A4-4FB9-9228-3E67DEE2BA0C}" dt="2022-06-26T14:01:30.967" v="37" actId="1076"/>
          <ac:spMkLst>
            <pc:docMk/>
            <pc:sldMk cId="3562743672" sldId="286"/>
            <ac:spMk id="8" creationId="{BF565FE1-7FE6-DBCF-3EDC-2EF1A7C24A79}"/>
          </ac:spMkLst>
        </pc:spChg>
        <pc:spChg chg="add mod">
          <ac:chgData name="Thiago Rodrigues de Jesus Carvalho" userId="S::ra00297767@pucsp.edu.br::a5cc13d6-e9bc-482f-8b15-420afac989a3" providerId="AD" clId="Web-{90C25081-02A4-4FB9-9228-3E67DEE2BA0C}" dt="2022-06-26T14:14:01.021" v="82" actId="20577"/>
          <ac:spMkLst>
            <pc:docMk/>
            <pc:sldMk cId="3562743672" sldId="286"/>
            <ac:spMk id="9" creationId="{7EE0124B-7332-50CB-D079-6E4833A497CD}"/>
          </ac:spMkLst>
        </pc:spChg>
        <pc:picChg chg="add del mod">
          <ac:chgData name="Thiago Rodrigues de Jesus Carvalho" userId="S::ra00297767@pucsp.edu.br::a5cc13d6-e9bc-482f-8b15-420afac989a3" providerId="AD" clId="Web-{90C25081-02A4-4FB9-9228-3E67DEE2BA0C}" dt="2022-06-26T14:13:44.286" v="75"/>
          <ac:picMkLst>
            <pc:docMk/>
            <pc:sldMk cId="3562743672" sldId="286"/>
            <ac:picMk id="5" creationId="{E017773B-FCAF-85F5-A32C-0DB3DB270211}"/>
          </ac:picMkLst>
        </pc:picChg>
        <pc:picChg chg="add mod">
          <ac:chgData name="Thiago Rodrigues de Jesus Carvalho" userId="S::ra00297767@pucsp.edu.br::a5cc13d6-e9bc-482f-8b15-420afac989a3" providerId="AD" clId="Web-{90C25081-02A4-4FB9-9228-3E67DEE2BA0C}" dt="2022-06-26T14:14:07.693" v="84" actId="14100"/>
          <ac:picMkLst>
            <pc:docMk/>
            <pc:sldMk cId="3562743672" sldId="286"/>
            <ac:picMk id="6" creationId="{96F7A26E-5E01-4897-752F-EFBA090F9EDD}"/>
          </ac:picMkLst>
        </pc:picChg>
        <pc:picChg chg="del">
          <ac:chgData name="Thiago Rodrigues de Jesus Carvalho" userId="S::ra00297767@pucsp.edu.br::a5cc13d6-e9bc-482f-8b15-420afac989a3" providerId="AD" clId="Web-{90C25081-02A4-4FB9-9228-3E67DEE2BA0C}" dt="2022-06-26T13:57:14.086" v="0"/>
          <ac:picMkLst>
            <pc:docMk/>
            <pc:sldMk cId="3562743672" sldId="286"/>
            <ac:picMk id="7" creationId="{5589FC3E-B1BA-69A5-AB0F-22737AA198C1}"/>
          </ac:picMkLst>
        </pc:picChg>
        <pc:picChg chg="add mod">
          <ac:chgData name="Thiago Rodrigues de Jesus Carvalho" userId="S::ra00297767@pucsp.edu.br::a5cc13d6-e9bc-482f-8b15-420afac989a3" providerId="AD" clId="Web-{90C25081-02A4-4FB9-9228-3E67DEE2BA0C}" dt="2022-06-26T14:13:56.896" v="81" actId="14100"/>
          <ac:picMkLst>
            <pc:docMk/>
            <pc:sldMk cId="3562743672" sldId="286"/>
            <ac:picMk id="10" creationId="{27E50019-EBE7-65E9-65CA-3675D62DBE4F}"/>
          </ac:picMkLst>
        </pc:picChg>
      </pc:sldChg>
    </pc:docChg>
  </pc:docChgLst>
  <pc:docChgLst>
    <pc:chgData name="CARLOS EDUARDO DE OLIVEIRA" userId="b616221b-0a6d-4f4e-a3bc-b7c4ccef436c" providerId="ADAL" clId="{0F83739B-5385-4A56-8830-C8CF8DC0FF57}"/>
    <pc:docChg chg="undo custSel addSld delSld modSld sldOrd">
      <pc:chgData name="CARLOS EDUARDO DE OLIVEIRA" userId="b616221b-0a6d-4f4e-a3bc-b7c4ccef436c" providerId="ADAL" clId="{0F83739B-5385-4A56-8830-C8CF8DC0FF57}" dt="2022-06-29T10:51:50.606" v="2750" actId="20577"/>
      <pc:docMkLst>
        <pc:docMk/>
      </pc:docMkLst>
      <pc:sldChg chg="addSp delSp modSp mod modTransition delAnim modAnim">
        <pc:chgData name="CARLOS EDUARDO DE OLIVEIRA" userId="b616221b-0a6d-4f4e-a3bc-b7c4ccef436c" providerId="ADAL" clId="{0F83739B-5385-4A56-8830-C8CF8DC0FF57}" dt="2022-06-14T12:33:24.749" v="1125"/>
        <pc:sldMkLst>
          <pc:docMk/>
          <pc:sldMk cId="3086053281" sldId="257"/>
        </pc:sldMkLst>
        <pc:spChg chg="del mod">
          <ac:chgData name="CARLOS EDUARDO DE OLIVEIRA" userId="b616221b-0a6d-4f4e-a3bc-b7c4ccef436c" providerId="ADAL" clId="{0F83739B-5385-4A56-8830-C8CF8DC0FF57}" dt="2022-06-14T11:48:50.957" v="10"/>
          <ac:spMkLst>
            <pc:docMk/>
            <pc:sldMk cId="3086053281" sldId="257"/>
            <ac:spMk id="3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4T12:21:00.383" v="1088" actId="478"/>
          <ac:spMkLst>
            <pc:docMk/>
            <pc:sldMk cId="3086053281" sldId="257"/>
            <ac:spMk id="9" creationId="{00000000-0000-0000-0000-000000000000}"/>
          </ac:spMkLst>
        </pc:spChg>
        <pc:spChg chg="add mod">
          <ac:chgData name="CARLOS EDUARDO DE OLIVEIRA" userId="b616221b-0a6d-4f4e-a3bc-b7c4ccef436c" providerId="ADAL" clId="{0F83739B-5385-4A56-8830-C8CF8DC0FF57}" dt="2022-06-14T11:51:22.092" v="114" actId="20577"/>
          <ac:spMkLst>
            <pc:docMk/>
            <pc:sldMk cId="3086053281" sldId="257"/>
            <ac:spMk id="10" creationId="{F7747A16-A30B-871A-F992-EADAA6A6198C}"/>
          </ac:spMkLst>
        </pc:spChg>
        <pc:spChg chg="add del mod">
          <ac:chgData name="CARLOS EDUARDO DE OLIVEIRA" userId="b616221b-0a6d-4f4e-a3bc-b7c4ccef436c" providerId="ADAL" clId="{0F83739B-5385-4A56-8830-C8CF8DC0FF57}" dt="2022-06-14T11:57:07.698" v="142"/>
          <ac:spMkLst>
            <pc:docMk/>
            <pc:sldMk cId="3086053281" sldId="257"/>
            <ac:spMk id="11" creationId="{B7C039FE-86ED-EF16-B879-A29861DA0592}"/>
          </ac:spMkLst>
        </pc:spChg>
        <pc:spChg chg="add del mod">
          <ac:chgData name="CARLOS EDUARDO DE OLIVEIRA" userId="b616221b-0a6d-4f4e-a3bc-b7c4ccef436c" providerId="ADAL" clId="{0F83739B-5385-4A56-8830-C8CF8DC0FF57}" dt="2022-06-14T12:18:21.379" v="973" actId="478"/>
          <ac:spMkLst>
            <pc:docMk/>
            <pc:sldMk cId="3086053281" sldId="257"/>
            <ac:spMk id="12" creationId="{B8046932-D184-65BA-6F51-11188CD7E964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14" creationId="{864D5278-990C-AD28-BC76-68E25DCE6C65}"/>
          </ac:spMkLst>
        </pc:spChg>
        <pc:spChg chg="mod">
          <ac:chgData name="CARLOS EDUARDO DE OLIVEIRA" userId="b616221b-0a6d-4f4e-a3bc-b7c4ccef436c" providerId="ADAL" clId="{0F83739B-5385-4A56-8830-C8CF8DC0FF57}" dt="2022-06-14T12:17:32.026" v="971" actId="1076"/>
          <ac:spMkLst>
            <pc:docMk/>
            <pc:sldMk cId="3086053281" sldId="257"/>
            <ac:spMk id="15" creationId="{74A72B6A-E6AD-E133-B894-90271963F1CD}"/>
          </ac:spMkLst>
        </pc:spChg>
        <pc:spChg chg="mod">
          <ac:chgData name="CARLOS EDUARDO DE OLIVEIRA" userId="b616221b-0a6d-4f4e-a3bc-b7c4ccef436c" providerId="ADAL" clId="{0F83739B-5385-4A56-8830-C8CF8DC0FF57}" dt="2022-06-14T12:17:34.983" v="972" actId="1076"/>
          <ac:spMkLst>
            <pc:docMk/>
            <pc:sldMk cId="3086053281" sldId="257"/>
            <ac:spMk id="16" creationId="{A85BDF77-5474-4399-8E84-C5A364E6C3BE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18" creationId="{6E729F2B-678D-60E6-8D36-3ADC40F1D10B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19" creationId="{0AC9F707-DCD5-9FB1-7335-E4EA84BFBDB2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0" creationId="{C2EF16D9-1DBF-8789-BB58-98F73EE57F77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2" creationId="{D833BB3A-C173-A4FF-9326-1C5B53B5DCF8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3" creationId="{D1DF40A2-3278-FF08-ED7B-5B9492715D53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4" creationId="{674409BA-68A0-9CB1-93B0-06AC86D03F85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6" creationId="{D109E0EA-19B9-F5FC-E080-2F65486CD2DE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7" creationId="{CD8E04CA-CFB8-0B2E-9CAA-567C46D99CEC}"/>
          </ac:spMkLst>
        </pc:spChg>
        <pc:spChg chg="mod">
          <ac:chgData name="CARLOS EDUARDO DE OLIVEIRA" userId="b616221b-0a6d-4f4e-a3bc-b7c4ccef436c" providerId="ADAL" clId="{0F83739B-5385-4A56-8830-C8CF8DC0FF57}" dt="2022-06-14T12:17:05.619" v="967"/>
          <ac:spMkLst>
            <pc:docMk/>
            <pc:sldMk cId="3086053281" sldId="257"/>
            <ac:spMk id="28" creationId="{47987A0D-5E58-C8ED-5AC7-8328BF9C7223}"/>
          </ac:spMkLst>
        </pc:spChg>
        <pc:spChg chg="add mod">
          <ac:chgData name="CARLOS EDUARDO DE OLIVEIRA" userId="b616221b-0a6d-4f4e-a3bc-b7c4ccef436c" providerId="ADAL" clId="{0F83739B-5385-4A56-8830-C8CF8DC0FF57}" dt="2022-06-14T12:31:20.313" v="1121" actId="1076"/>
          <ac:spMkLst>
            <pc:docMk/>
            <pc:sldMk cId="3086053281" sldId="257"/>
            <ac:spMk id="29" creationId="{DC9C1842-2F72-A82F-A414-7B624541F9D8}"/>
          </ac:spMkLst>
        </pc:spChg>
        <pc:grpChg chg="mod">
          <ac:chgData name="CARLOS EDUARDO DE OLIVEIRA" userId="b616221b-0a6d-4f4e-a3bc-b7c4ccef436c" providerId="ADAL" clId="{0F83739B-5385-4A56-8830-C8CF8DC0FF57}" dt="2022-06-14T12:11:11.015" v="865" actId="1076"/>
          <ac:grpSpMkLst>
            <pc:docMk/>
            <pc:sldMk cId="3086053281" sldId="257"/>
            <ac:grpSpMk id="2" creationId="{00000000-0000-0000-0000-000000000000}"/>
          </ac:grpSpMkLst>
        </pc:grpChg>
        <pc:grpChg chg="add del mod">
          <ac:chgData name="CARLOS EDUARDO DE OLIVEIRA" userId="b616221b-0a6d-4f4e-a3bc-b7c4ccef436c" providerId="ADAL" clId="{0F83739B-5385-4A56-8830-C8CF8DC0FF57}" dt="2022-06-14T12:18:24.085" v="974" actId="478"/>
          <ac:grpSpMkLst>
            <pc:docMk/>
            <pc:sldMk cId="3086053281" sldId="257"/>
            <ac:grpSpMk id="13" creationId="{4B7AB5D0-6832-F705-F465-A6726B9EE2D4}"/>
          </ac:grpSpMkLst>
        </pc:grpChg>
        <pc:grpChg chg="add del mod">
          <ac:chgData name="CARLOS EDUARDO DE OLIVEIRA" userId="b616221b-0a6d-4f4e-a3bc-b7c4ccef436c" providerId="ADAL" clId="{0F83739B-5385-4A56-8830-C8CF8DC0FF57}" dt="2022-06-14T12:18:21.379" v="973" actId="478"/>
          <ac:grpSpMkLst>
            <pc:docMk/>
            <pc:sldMk cId="3086053281" sldId="257"/>
            <ac:grpSpMk id="17" creationId="{82306628-D854-0E66-CBD2-007DC3E9FD2C}"/>
          </ac:grpSpMkLst>
        </pc:grpChg>
        <pc:grpChg chg="add del mod">
          <ac:chgData name="CARLOS EDUARDO DE OLIVEIRA" userId="b616221b-0a6d-4f4e-a3bc-b7c4ccef436c" providerId="ADAL" clId="{0F83739B-5385-4A56-8830-C8CF8DC0FF57}" dt="2022-06-14T12:18:21.379" v="973" actId="478"/>
          <ac:grpSpMkLst>
            <pc:docMk/>
            <pc:sldMk cId="3086053281" sldId="257"/>
            <ac:grpSpMk id="21" creationId="{982E4818-6BEE-7C0F-4B46-1EA2D35BBB4E}"/>
          </ac:grpSpMkLst>
        </pc:grpChg>
        <pc:grpChg chg="add del mod">
          <ac:chgData name="CARLOS EDUARDO DE OLIVEIRA" userId="b616221b-0a6d-4f4e-a3bc-b7c4ccef436c" providerId="ADAL" clId="{0F83739B-5385-4A56-8830-C8CF8DC0FF57}" dt="2022-06-14T12:18:21.379" v="973" actId="478"/>
          <ac:grpSpMkLst>
            <pc:docMk/>
            <pc:sldMk cId="3086053281" sldId="257"/>
            <ac:grpSpMk id="25" creationId="{ECC8BD62-B4CB-5441-8C4D-8CFC8B7CE21E}"/>
          </ac:grpSpMkLst>
        </pc:grpChg>
        <pc:grpChg chg="add del mod">
          <ac:chgData name="CARLOS EDUARDO DE OLIVEIRA" userId="b616221b-0a6d-4f4e-a3bc-b7c4ccef436c" providerId="ADAL" clId="{0F83739B-5385-4A56-8830-C8CF8DC0FF57}" dt="2022-06-14T12:27:06.518" v="1109" actId="165"/>
          <ac:grpSpMkLst>
            <pc:docMk/>
            <pc:sldMk cId="3086053281" sldId="257"/>
            <ac:grpSpMk id="34" creationId="{3437754D-F2F3-C991-37B4-AC679E4C3750}"/>
          </ac:grpSpMkLst>
        </pc:grpChg>
        <pc:picChg chg="add mod topLvl">
          <ac:chgData name="CARLOS EDUARDO DE OLIVEIRA" userId="b616221b-0a6d-4f4e-a3bc-b7c4ccef436c" providerId="ADAL" clId="{0F83739B-5385-4A56-8830-C8CF8DC0FF57}" dt="2022-06-14T12:27:16.530" v="1112" actId="1076"/>
          <ac:picMkLst>
            <pc:docMk/>
            <pc:sldMk cId="3086053281" sldId="257"/>
            <ac:picMk id="31" creationId="{1C697A3A-9232-2D77-A576-7B8051CF98E0}"/>
          </ac:picMkLst>
        </pc:picChg>
        <pc:picChg chg="add mod topLvl">
          <ac:chgData name="CARLOS EDUARDO DE OLIVEIRA" userId="b616221b-0a6d-4f4e-a3bc-b7c4ccef436c" providerId="ADAL" clId="{0F83739B-5385-4A56-8830-C8CF8DC0FF57}" dt="2022-06-14T12:27:11.951" v="1111" actId="1076"/>
          <ac:picMkLst>
            <pc:docMk/>
            <pc:sldMk cId="3086053281" sldId="257"/>
            <ac:picMk id="33" creationId="{0C95D0FA-165E-919D-6423-874BB51A1039}"/>
          </ac:picMkLst>
        </pc:picChg>
        <pc:picChg chg="add mod">
          <ac:chgData name="CARLOS EDUARDO DE OLIVEIRA" userId="b616221b-0a6d-4f4e-a3bc-b7c4ccef436c" providerId="ADAL" clId="{0F83739B-5385-4A56-8830-C8CF8DC0FF57}" dt="2022-06-14T12:26:55.152" v="1108" actId="1076"/>
          <ac:picMkLst>
            <pc:docMk/>
            <pc:sldMk cId="3086053281" sldId="257"/>
            <ac:picMk id="36" creationId="{57A6FA05-493D-C9AA-CF58-90A075F1682D}"/>
          </ac:picMkLst>
        </pc:picChg>
      </pc:sldChg>
      <pc:sldChg chg="addSp delSp modSp mod modTransition delAnim modAnim">
        <pc:chgData name="CARLOS EDUARDO DE OLIVEIRA" userId="b616221b-0a6d-4f4e-a3bc-b7c4ccef436c" providerId="ADAL" clId="{0F83739B-5385-4A56-8830-C8CF8DC0FF57}" dt="2022-06-14T12:34:13.346" v="1126"/>
        <pc:sldMkLst>
          <pc:docMk/>
          <pc:sldMk cId="947564710" sldId="258"/>
        </pc:sldMkLst>
        <pc:spChg chg="add mod">
          <ac:chgData name="CARLOS EDUARDO DE OLIVEIRA" userId="b616221b-0a6d-4f4e-a3bc-b7c4ccef436c" providerId="ADAL" clId="{0F83739B-5385-4A56-8830-C8CF8DC0FF57}" dt="2022-06-14T12:06:03.700" v="843" actId="1076"/>
          <ac:spMkLst>
            <pc:docMk/>
            <pc:sldMk cId="947564710" sldId="258"/>
            <ac:spMk id="2" creationId="{4A184677-4DDD-5051-25EA-C2FBE196E15D}"/>
          </ac:spMkLst>
        </pc:spChg>
        <pc:spChg chg="mod">
          <ac:chgData name="CARLOS EDUARDO DE OLIVEIRA" userId="b616221b-0a6d-4f4e-a3bc-b7c4ccef436c" providerId="ADAL" clId="{0F83739B-5385-4A56-8830-C8CF8DC0FF57}" dt="2022-06-14T12:11:14.315" v="866"/>
          <ac:spMkLst>
            <pc:docMk/>
            <pc:sldMk cId="947564710" sldId="258"/>
            <ac:spMk id="10" creationId="{EAE28E7C-7AE9-5B65-0C84-489D8C9E22DF}"/>
          </ac:spMkLst>
        </pc:spChg>
        <pc:spChg chg="del mod">
          <ac:chgData name="CARLOS EDUARDO DE OLIVEIRA" userId="b616221b-0a6d-4f4e-a3bc-b7c4ccef436c" providerId="ADAL" clId="{0F83739B-5385-4A56-8830-C8CF8DC0FF57}" dt="2022-06-14T11:58:41.576" v="204"/>
          <ac:spMkLst>
            <pc:docMk/>
            <pc:sldMk cId="947564710" sldId="258"/>
            <ac:spMk id="11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4T12:10:39.757" v="863" actId="1076"/>
          <ac:spMkLst>
            <pc:docMk/>
            <pc:sldMk cId="947564710" sldId="258"/>
            <ac:spMk id="12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4T11:58:41.578" v="206"/>
          <ac:spMkLst>
            <pc:docMk/>
            <pc:sldMk cId="947564710" sldId="258"/>
            <ac:spMk id="13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1:58:12.318" v="196" actId="478"/>
          <ac:spMkLst>
            <pc:docMk/>
            <pc:sldMk cId="947564710" sldId="258"/>
            <ac:spMk id="1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4T12:11:14.315" v="866"/>
          <ac:spMkLst>
            <pc:docMk/>
            <pc:sldMk cId="947564710" sldId="258"/>
            <ac:spMk id="16" creationId="{51C431F5-603C-B466-0113-FB84B68DDD0E}"/>
          </ac:spMkLst>
        </pc:spChg>
        <pc:spChg chg="mod">
          <ac:chgData name="CARLOS EDUARDO DE OLIVEIRA" userId="b616221b-0a6d-4f4e-a3bc-b7c4ccef436c" providerId="ADAL" clId="{0F83739B-5385-4A56-8830-C8CF8DC0FF57}" dt="2022-06-14T12:11:14.315" v="866"/>
          <ac:spMkLst>
            <pc:docMk/>
            <pc:sldMk cId="947564710" sldId="258"/>
            <ac:spMk id="17" creationId="{DDBCCB58-DE70-50FA-D22F-64D87504E83A}"/>
          </ac:spMkLst>
        </pc:spChg>
        <pc:spChg chg="mod">
          <ac:chgData name="CARLOS EDUARDO DE OLIVEIRA" userId="b616221b-0a6d-4f4e-a3bc-b7c4ccef436c" providerId="ADAL" clId="{0F83739B-5385-4A56-8830-C8CF8DC0FF57}" dt="2022-06-14T12:11:14.315" v="866"/>
          <ac:spMkLst>
            <pc:docMk/>
            <pc:sldMk cId="947564710" sldId="258"/>
            <ac:spMk id="18" creationId="{F080A4EA-0581-3DAD-77E6-05C33A85FE5E}"/>
          </ac:spMkLst>
        </pc:spChg>
        <pc:grpChg chg="add mod">
          <ac:chgData name="CARLOS EDUARDO DE OLIVEIRA" userId="b616221b-0a6d-4f4e-a3bc-b7c4ccef436c" providerId="ADAL" clId="{0F83739B-5385-4A56-8830-C8CF8DC0FF57}" dt="2022-06-14T12:11:14.315" v="866"/>
          <ac:grpSpMkLst>
            <pc:docMk/>
            <pc:sldMk cId="947564710" sldId="258"/>
            <ac:grpSpMk id="9" creationId="{714E7891-8CF5-E540-45DF-9E69CC135FA9}"/>
          </ac:grpSpMkLst>
        </pc:grpChg>
        <pc:grpChg chg="mod">
          <ac:chgData name="CARLOS EDUARDO DE OLIVEIRA" userId="b616221b-0a6d-4f4e-a3bc-b7c4ccef436c" providerId="ADAL" clId="{0F83739B-5385-4A56-8830-C8CF8DC0FF57}" dt="2022-06-14T12:11:14.315" v="866"/>
          <ac:grpSpMkLst>
            <pc:docMk/>
            <pc:sldMk cId="947564710" sldId="258"/>
            <ac:grpSpMk id="15" creationId="{0A1590A1-DE30-00AF-E175-6CCE442A7E02}"/>
          </ac:grpSpMkLst>
        </pc:grpChg>
        <pc:picChg chg="add mod">
          <ac:chgData name="CARLOS EDUARDO DE OLIVEIRA" userId="b616221b-0a6d-4f4e-a3bc-b7c4ccef436c" providerId="ADAL" clId="{0F83739B-5385-4A56-8830-C8CF8DC0FF57}" dt="2022-06-14T12:34:13.346" v="1126"/>
          <ac:picMkLst>
            <pc:docMk/>
            <pc:sldMk cId="947564710" sldId="258"/>
            <ac:picMk id="19" creationId="{C9FFEDAF-D74B-D082-A08E-6DD3F1A2D269}"/>
          </ac:picMkLst>
        </pc:picChg>
        <pc:picChg chg="add mod">
          <ac:chgData name="CARLOS EDUARDO DE OLIVEIRA" userId="b616221b-0a6d-4f4e-a3bc-b7c4ccef436c" providerId="ADAL" clId="{0F83739B-5385-4A56-8830-C8CF8DC0FF57}" dt="2022-06-14T12:07:54.068" v="848" actId="1076"/>
          <ac:picMkLst>
            <pc:docMk/>
            <pc:sldMk cId="947564710" sldId="258"/>
            <ac:picMk id="1026" creationId="{87DCEC2D-6942-C176-3D90-004FC9042B16}"/>
          </ac:picMkLst>
        </pc:picChg>
        <pc:picChg chg="add mod">
          <ac:chgData name="CARLOS EDUARDO DE OLIVEIRA" userId="b616221b-0a6d-4f4e-a3bc-b7c4ccef436c" providerId="ADAL" clId="{0F83739B-5385-4A56-8830-C8CF8DC0FF57}" dt="2022-06-14T12:08:27.540" v="854" actId="14100"/>
          <ac:picMkLst>
            <pc:docMk/>
            <pc:sldMk cId="947564710" sldId="258"/>
            <ac:picMk id="1028" creationId="{210B216E-387E-5B79-5FCB-10AE39DA7B9D}"/>
          </ac:picMkLst>
        </pc:picChg>
      </pc:sldChg>
      <pc:sldChg chg="addSp delSp modSp mod modTransition delAnim modAnim">
        <pc:chgData name="CARLOS EDUARDO DE OLIVEIRA" userId="b616221b-0a6d-4f4e-a3bc-b7c4ccef436c" providerId="ADAL" clId="{0F83739B-5385-4A56-8830-C8CF8DC0FF57}" dt="2022-06-29T00:19:59.308" v="2719" actId="478"/>
        <pc:sldMkLst>
          <pc:docMk/>
          <pc:sldMk cId="1505298438" sldId="259"/>
        </pc:sldMkLst>
        <pc:spChg chg="add del mod">
          <ac:chgData name="CARLOS EDUARDO DE OLIVEIRA" userId="b616221b-0a6d-4f4e-a3bc-b7c4ccef436c" providerId="ADAL" clId="{0F83739B-5385-4A56-8830-C8CF8DC0FF57}" dt="2022-06-29T00:13:01.215" v="2703" actId="478"/>
          <ac:spMkLst>
            <pc:docMk/>
            <pc:sldMk cId="1505298438" sldId="259"/>
            <ac:spMk id="2" creationId="{4FD4DC9D-478D-B6B4-34B7-0D7BC5F57216}"/>
          </ac:spMkLst>
        </pc:spChg>
        <pc:spChg chg="add mod or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2" creationId="{FD3CA0FC-0922-5DAE-2D2F-EB93F63E139A}"/>
          </ac:spMkLst>
        </pc:spChg>
        <pc:spChg chg="mod">
          <ac:chgData name="CARLOS EDUARDO DE OLIVEIRA" userId="b616221b-0a6d-4f4e-a3bc-b7c4ccef436c" providerId="ADAL" clId="{0F83739B-5385-4A56-8830-C8CF8DC0FF57}" dt="2022-06-16T16:49:06.005" v="2078" actId="20577"/>
          <ac:spMkLst>
            <pc:docMk/>
            <pc:sldMk cId="1505298438" sldId="259"/>
            <ac:spMk id="1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23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1:44.298" v="1229" actId="478"/>
          <ac:spMkLst>
            <pc:docMk/>
            <pc:sldMk cId="1505298438" sldId="259"/>
            <ac:spMk id="28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6T16:50:08.292" v="2080" actId="478"/>
          <ac:spMkLst>
            <pc:docMk/>
            <pc:sldMk cId="1505298438" sldId="259"/>
            <ac:spMk id="5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6T16:50:10.658" v="2081" actId="478"/>
          <ac:spMkLst>
            <pc:docMk/>
            <pc:sldMk cId="1505298438" sldId="259"/>
            <ac:spMk id="56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61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3:28.378" v="1237" actId="478"/>
          <ac:spMkLst>
            <pc:docMk/>
            <pc:sldMk cId="1505298438" sldId="259"/>
            <ac:spMk id="62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63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5:35.105" v="1256" actId="478"/>
          <ac:spMkLst>
            <pc:docMk/>
            <pc:sldMk cId="1505298438" sldId="259"/>
            <ac:spMk id="6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6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6:22.495" v="1264" actId="478"/>
          <ac:spMkLst>
            <pc:docMk/>
            <pc:sldMk cId="1505298438" sldId="259"/>
            <ac:spMk id="66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67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0:53.981" v="1228" actId="478"/>
          <ac:spMkLst>
            <pc:docMk/>
            <pc:sldMk cId="1505298438" sldId="259"/>
            <ac:spMk id="68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69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0:50.783" v="1227" actId="478"/>
          <ac:spMkLst>
            <pc:docMk/>
            <pc:sldMk cId="1505298438" sldId="259"/>
            <ac:spMk id="70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71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0:48.222" v="1226" actId="478"/>
          <ac:spMkLst>
            <pc:docMk/>
            <pc:sldMk cId="1505298438" sldId="259"/>
            <ac:spMk id="72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0:41.926" v="2084" actId="1076"/>
          <ac:spMkLst>
            <pc:docMk/>
            <pc:sldMk cId="1505298438" sldId="259"/>
            <ac:spMk id="73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4T12:40:44.930" v="1225" actId="478"/>
          <ac:spMkLst>
            <pc:docMk/>
            <pc:sldMk cId="1505298438" sldId="259"/>
            <ac:spMk id="74" creationId="{00000000-0000-0000-0000-000000000000}"/>
          </ac:spMkLst>
        </pc:spChg>
        <pc:spChg chg="add mod">
          <ac:chgData name="CARLOS EDUARDO DE OLIVEIRA" userId="b616221b-0a6d-4f4e-a3bc-b7c4ccef436c" providerId="ADAL" clId="{0F83739B-5385-4A56-8830-C8CF8DC0FF57}" dt="2022-06-15T14:06:48.275" v="1634" actId="571"/>
          <ac:spMkLst>
            <pc:docMk/>
            <pc:sldMk cId="1505298438" sldId="259"/>
            <ac:spMk id="91" creationId="{6699A839-A7F3-C700-1B70-9758DEB175C9}"/>
          </ac:spMkLst>
        </pc:spChg>
        <pc:spChg chg="mod">
          <ac:chgData name="CARLOS EDUARDO DE OLIVEIRA" userId="b616221b-0a6d-4f4e-a3bc-b7c4ccef436c" providerId="ADAL" clId="{0F83739B-5385-4A56-8830-C8CF8DC0FF57}" dt="2022-06-14T12:36:10.036" v="1131"/>
          <ac:spMkLst>
            <pc:docMk/>
            <pc:sldMk cId="1505298438" sldId="259"/>
            <ac:spMk id="93" creationId="{070ADD3E-6EFA-1658-A55D-20B2598E483F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93" creationId="{E5BC4270-AAD5-5E58-1BB3-E2EED360E3FF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94" creationId="{9C174148-4884-37CB-81BE-047003E3DC6F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95" creationId="{9EABA3AD-E620-0065-A0AA-033A26980727}"/>
          </ac:spMkLst>
        </pc:spChg>
        <pc:spChg chg="mod">
          <ac:chgData name="CARLOS EDUARDO DE OLIVEIRA" userId="b616221b-0a6d-4f4e-a3bc-b7c4ccef436c" providerId="ADAL" clId="{0F83739B-5385-4A56-8830-C8CF8DC0FF57}" dt="2022-06-14T12:36:10.036" v="1131"/>
          <ac:spMkLst>
            <pc:docMk/>
            <pc:sldMk cId="1505298438" sldId="259"/>
            <ac:spMk id="95" creationId="{CBB5904D-5024-532C-02D1-6BA197133128}"/>
          </ac:spMkLst>
        </pc:spChg>
        <pc:spChg chg="mod">
          <ac:chgData name="CARLOS EDUARDO DE OLIVEIRA" userId="b616221b-0a6d-4f4e-a3bc-b7c4ccef436c" providerId="ADAL" clId="{0F83739B-5385-4A56-8830-C8CF8DC0FF57}" dt="2022-06-14T12:36:10.036" v="1131"/>
          <ac:spMkLst>
            <pc:docMk/>
            <pc:sldMk cId="1505298438" sldId="259"/>
            <ac:spMk id="96" creationId="{DBF3DE00-B67A-EDDF-0BBD-FED9063CC584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96" creationId="{FD51E6C7-5ABD-260F-6812-FC4481D6011C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97" creationId="{9ED365B6-780C-B394-EDFD-AE0CE9E14BEE}"/>
          </ac:spMkLst>
        </pc:spChg>
        <pc:spChg chg="mod">
          <ac:chgData name="CARLOS EDUARDO DE OLIVEIRA" userId="b616221b-0a6d-4f4e-a3bc-b7c4ccef436c" providerId="ADAL" clId="{0F83739B-5385-4A56-8830-C8CF8DC0FF57}" dt="2022-06-14T12:36:10.036" v="1131"/>
          <ac:spMkLst>
            <pc:docMk/>
            <pc:sldMk cId="1505298438" sldId="259"/>
            <ac:spMk id="97" creationId="{E5615D8C-8CCF-9434-FC7A-6D0F3E8C61CE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99" creationId="{002F81B7-7194-2140-EA31-93C2D08E766A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01" creationId="{0E7C1CFF-CCE8-62C4-0525-A8E1AE6CED7E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02" creationId="{862C43B0-8985-1D06-99B2-EFAE39E88455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03" creationId="{0729F39C-7843-1925-156D-AD823C59F497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104" creationId="{26C87E85-4A1A-5CF7-1934-B9B8892616F1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109" creationId="{7EB244EE-0A37-31A8-2614-64A04768984D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113" creationId="{ADB0A6B1-A778-EAED-20C7-E57C204ECFDB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114" creationId="{9D7FB0AC-1A75-F459-40BE-F05B13AE27E4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116" creationId="{F48B54B6-C2DE-ECE0-0820-47B054BDAE10}"/>
          </ac:spMkLst>
        </pc:spChg>
        <pc:spChg chg="add mod">
          <ac:chgData name="CARLOS EDUARDO DE OLIVEIRA" userId="b616221b-0a6d-4f4e-a3bc-b7c4ccef436c" providerId="ADAL" clId="{0F83739B-5385-4A56-8830-C8CF8DC0FF57}" dt="2022-06-16T16:51:23.077" v="2086" actId="571"/>
          <ac:spMkLst>
            <pc:docMk/>
            <pc:sldMk cId="1505298438" sldId="259"/>
            <ac:spMk id="117" creationId="{832E624E-3974-9049-61D6-6770D0A7F754}"/>
          </ac:spMkLst>
        </pc:spChg>
        <pc:spChg chg="add 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21" creationId="{E4473965-2387-D5F9-65CB-A2EC72EC1EAF}"/>
          </ac:spMkLst>
        </pc:spChg>
        <pc:spChg chg="add 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22" creationId="{D3AE4B59-9DF5-FCC5-B738-F67CDF705A0C}"/>
          </ac:spMkLst>
        </pc:spChg>
        <pc:spChg chg="add 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23" creationId="{39CE1213-98D5-B22F-BC53-D8C869D2F9C7}"/>
          </ac:spMkLst>
        </pc:spChg>
        <pc:spChg chg="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25" creationId="{630230C2-4B81-3E83-B162-84F799B055EE}"/>
          </ac:spMkLst>
        </pc:spChg>
        <pc:spChg chg="mod">
          <ac:chgData name="CARLOS EDUARDO DE OLIVEIRA" userId="b616221b-0a6d-4f4e-a3bc-b7c4ccef436c" providerId="ADAL" clId="{0F83739B-5385-4A56-8830-C8CF8DC0FF57}" dt="2022-06-16T16:53:39.511" v="2103" actId="1076"/>
          <ac:spMkLst>
            <pc:docMk/>
            <pc:sldMk cId="1505298438" sldId="259"/>
            <ac:spMk id="133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4T12:35:59.590" v="1129" actId="478"/>
          <ac:spMkLst>
            <pc:docMk/>
            <pc:sldMk cId="1505298438" sldId="259"/>
            <ac:spMk id="13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34" creationId="{4EB6E4E8-3ED2-4D61-0DC5-BAC92CF82B9C}"/>
          </ac:spMkLst>
        </pc:spChg>
        <pc:spChg chg="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35" creationId="{ED69E35C-CF46-CEB3-51AB-36FB4083CC34}"/>
          </ac:spMkLst>
        </pc:spChg>
        <pc:spChg chg="mod">
          <ac:chgData name="CARLOS EDUARDO DE OLIVEIRA" userId="b616221b-0a6d-4f4e-a3bc-b7c4ccef436c" providerId="ADAL" clId="{0F83739B-5385-4A56-8830-C8CF8DC0FF57}" dt="2022-06-16T16:52:10.084" v="2091" actId="571"/>
          <ac:spMkLst>
            <pc:docMk/>
            <pc:sldMk cId="1505298438" sldId="259"/>
            <ac:spMk id="136" creationId="{7FBED35F-EAE5-5EEB-E37A-C95BA373BC14}"/>
          </ac:spMkLst>
        </pc:spChg>
        <pc:spChg chg="add 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37" creationId="{756F644C-6B4A-D754-050C-8A6BED445DD9}"/>
          </ac:spMkLst>
        </pc:spChg>
        <pc:spChg chg="add 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38" creationId="{41C46344-01DD-198A-C158-A35A103361D4}"/>
          </ac:spMkLst>
        </pc:spChg>
        <pc:spChg chg="add 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39" creationId="{66A44BE7-608E-3E9D-997D-04D5D5C46714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41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42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43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4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46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52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53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4T12:48:33.668" v="1281" actId="478"/>
          <ac:spMkLst>
            <pc:docMk/>
            <pc:sldMk cId="1505298438" sldId="259"/>
            <ac:spMk id="15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54" creationId="{D167B882-20F5-1A98-B563-5A59D642CBE4}"/>
          </ac:spMkLst>
        </pc:spChg>
        <pc:spChg chg="del mod">
          <ac:chgData name="CARLOS EDUARDO DE OLIVEIRA" userId="b616221b-0a6d-4f4e-a3bc-b7c4ccef436c" providerId="ADAL" clId="{0F83739B-5385-4A56-8830-C8CF8DC0FF57}" dt="2022-06-14T12:48:49.988" v="1286" actId="478"/>
          <ac:spMkLst>
            <pc:docMk/>
            <pc:sldMk cId="1505298438" sldId="259"/>
            <ac:spMk id="155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4T12:49:17.630" v="1294" actId="478"/>
          <ac:spMkLst>
            <pc:docMk/>
            <pc:sldMk cId="1505298438" sldId="259"/>
            <ac:spMk id="156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4T12:51:54.312" v="1325" actId="478"/>
          <ac:spMkLst>
            <pc:docMk/>
            <pc:sldMk cId="1505298438" sldId="259"/>
            <ac:spMk id="157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57" creationId="{7F3B1681-14CD-6ED9-304D-EC2118DE7074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58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59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60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3:25.637" v="2100" actId="164"/>
          <ac:spMkLst>
            <pc:docMk/>
            <pc:sldMk cId="1505298438" sldId="259"/>
            <ac:spMk id="161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64" creationId="{08340400-5200-BC6B-B351-EF8A1B5EA739}"/>
          </ac:spMkLst>
        </pc:spChg>
        <pc:spChg chg="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65" creationId="{9C14ECE2-CF51-9439-38FA-BA8C891106B3}"/>
          </ac:spMkLst>
        </pc:spChg>
        <pc:spChg chg="mod">
          <ac:chgData name="CARLOS EDUARDO DE OLIVEIRA" userId="b616221b-0a6d-4f4e-a3bc-b7c4ccef436c" providerId="ADAL" clId="{0F83739B-5385-4A56-8830-C8CF8DC0FF57}" dt="2022-06-16T16:52:21.614" v="2094" actId="571"/>
          <ac:spMkLst>
            <pc:docMk/>
            <pc:sldMk cId="1505298438" sldId="259"/>
            <ac:spMk id="166" creationId="{6EF8C08B-C28A-A39C-2240-DD7491FB5DC5}"/>
          </ac:spMkLst>
        </pc:spChg>
        <pc:spChg chg="add mod">
          <ac:chgData name="CARLOS EDUARDO DE OLIVEIRA" userId="b616221b-0a6d-4f4e-a3bc-b7c4ccef436c" providerId="ADAL" clId="{0F83739B-5385-4A56-8830-C8CF8DC0FF57}" dt="2022-06-16T16:53:02.981" v="2099" actId="571"/>
          <ac:spMkLst>
            <pc:docMk/>
            <pc:sldMk cId="1505298438" sldId="259"/>
            <ac:spMk id="167" creationId="{62AFD12E-DAA4-022A-6987-69917455D13A}"/>
          </ac:spMkLst>
        </pc:spChg>
        <pc:spChg chg="add mod">
          <ac:chgData name="CARLOS EDUARDO DE OLIVEIRA" userId="b616221b-0a6d-4f4e-a3bc-b7c4ccef436c" providerId="ADAL" clId="{0F83739B-5385-4A56-8830-C8CF8DC0FF57}" dt="2022-06-16T16:53:02.981" v="2099" actId="571"/>
          <ac:spMkLst>
            <pc:docMk/>
            <pc:sldMk cId="1505298438" sldId="259"/>
            <ac:spMk id="168" creationId="{3B583B48-961B-4859-9BFE-2DFBC08529AD}"/>
          </ac:spMkLst>
        </pc:spChg>
        <pc:spChg chg="add mod">
          <ac:chgData name="CARLOS EDUARDO DE OLIVEIRA" userId="b616221b-0a6d-4f4e-a3bc-b7c4ccef436c" providerId="ADAL" clId="{0F83739B-5385-4A56-8830-C8CF8DC0FF57}" dt="2022-06-16T16:53:02.981" v="2099" actId="571"/>
          <ac:spMkLst>
            <pc:docMk/>
            <pc:sldMk cId="1505298438" sldId="259"/>
            <ac:spMk id="169" creationId="{7C1B9DAF-04E5-FF3B-3DA7-E21C0D1E58EB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71" creationId="{32D742D4-DCF5-D01E-EB51-8FC767FE3E5A}"/>
          </ac:spMkLst>
        </pc:spChg>
        <pc:spChg chg="del mod">
          <ac:chgData name="CARLOS EDUARDO DE OLIVEIRA" userId="b616221b-0a6d-4f4e-a3bc-b7c4ccef436c" providerId="ADAL" clId="{0F83739B-5385-4A56-8830-C8CF8DC0FF57}" dt="2022-06-16T16:54:57.204" v="2108" actId="478"/>
          <ac:spMkLst>
            <pc:docMk/>
            <pc:sldMk cId="1505298438" sldId="259"/>
            <ac:spMk id="172" creationId="{9BC7F3DD-B1BA-E488-780B-83DE074321A9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73" creationId="{3C2F537E-8163-4FF9-D302-0F9A848433BF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74" creationId="{60230F6F-6281-E9A6-B6DB-391DC2204DD6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75" creationId="{B0616FC8-DA6A-24D9-B86C-BD4E2B7E24EE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76" creationId="{3F3FBEFE-D15E-CE00-2B6C-E6EF03A0FF4F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80" creationId="{B0F4715D-7C21-3E6E-2D68-6DFF06D4827E}"/>
          </ac:spMkLst>
        </pc:spChg>
        <pc:spChg chg="mod">
          <ac:chgData name="CARLOS EDUARDO DE OLIVEIRA" userId="b616221b-0a6d-4f4e-a3bc-b7c4ccef436c" providerId="ADAL" clId="{0F83739B-5385-4A56-8830-C8CF8DC0FF57}" dt="2022-06-16T16:55:00.017" v="2109" actId="207"/>
          <ac:spMkLst>
            <pc:docMk/>
            <pc:sldMk cId="1505298438" sldId="259"/>
            <ac:spMk id="181" creationId="{5506F8BC-BF27-F2BE-7618-625E38EE3441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84" creationId="{E99664A7-1A27-98B1-EC8F-87874ED676B1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85" creationId="{B8C2CE77-3A86-91C7-52C3-C53CEB5699AB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86" creationId="{40ACB45A-5381-FEE4-2AE3-88DD3E0E5509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90" creationId="{8086DC12-5421-3AAC-4945-B182C577CB22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92" creationId="{BEC90F14-6695-9D35-08FC-012E1D5FD136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94" creationId="{F1A3F6C9-C023-24DB-8F91-282965A20E74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95" creationId="{B32DDD66-8889-61AA-05FE-09B805D8DB49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196" creationId="{55527A08-7E67-2EC5-2DF3-88752AD2B1F8}"/>
          </ac:spMkLst>
        </pc:spChg>
        <pc:spChg chg="mod">
          <ac:chgData name="CARLOS EDUARDO DE OLIVEIRA" userId="b616221b-0a6d-4f4e-a3bc-b7c4ccef436c" providerId="ADAL" clId="{0F83739B-5385-4A56-8830-C8CF8DC0FF57}" dt="2022-06-16T16:54:50.651" v="2107" actId="1076"/>
          <ac:spMkLst>
            <pc:docMk/>
            <pc:sldMk cId="1505298438" sldId="259"/>
            <ac:spMk id="200" creationId="{86D88808-A582-0C2B-1969-D07F6BC26835}"/>
          </ac:spMkLst>
        </pc:spChg>
        <pc:grpChg chg="del">
          <ac:chgData name="CARLOS EDUARDO DE OLIVEIRA" userId="b616221b-0a6d-4f4e-a3bc-b7c4ccef436c" providerId="ADAL" clId="{0F83739B-5385-4A56-8830-C8CF8DC0FF57}" dt="2022-06-16T16:48:23.413" v="2040" actId="478"/>
          <ac:grpSpMkLst>
            <pc:docMk/>
            <pc:sldMk cId="1505298438" sldId="259"/>
            <ac:grpSpMk id="2" creationId="{00000000-0000-0000-0000-000000000000}"/>
          </ac:grpSpMkLst>
        </pc:grpChg>
        <pc:grpChg chg="del">
          <ac:chgData name="CARLOS EDUARDO DE OLIVEIRA" userId="b616221b-0a6d-4f4e-a3bc-b7c4ccef436c" providerId="ADAL" clId="{0F83739B-5385-4A56-8830-C8CF8DC0FF57}" dt="2022-06-16T16:48:26.788" v="2042" actId="478"/>
          <ac:grpSpMkLst>
            <pc:docMk/>
            <pc:sldMk cId="1505298438" sldId="259"/>
            <ac:grpSpMk id="3" creationId="{00000000-0000-0000-0000-000000000000}"/>
          </ac:grpSpMkLst>
        </pc:grpChg>
        <pc:grpChg chg="del">
          <ac:chgData name="CARLOS EDUARDO DE OLIVEIRA" userId="b616221b-0a6d-4f4e-a3bc-b7c4ccef436c" providerId="ADAL" clId="{0F83739B-5385-4A56-8830-C8CF8DC0FF57}" dt="2022-06-16T16:48:28.501" v="2043" actId="478"/>
          <ac:grpSpMkLst>
            <pc:docMk/>
            <pc:sldMk cId="1505298438" sldId="259"/>
            <ac:grpSpMk id="4" creationId="{00000000-0000-0000-0000-000000000000}"/>
          </ac:grpSpMkLst>
        </pc:grpChg>
        <pc:grpChg chg="del">
          <ac:chgData name="CARLOS EDUARDO DE OLIVEIRA" userId="b616221b-0a6d-4f4e-a3bc-b7c4ccef436c" providerId="ADAL" clId="{0F83739B-5385-4A56-8830-C8CF8DC0FF57}" dt="2022-06-16T16:48:31.978" v="2045" actId="478"/>
          <ac:grpSpMkLst>
            <pc:docMk/>
            <pc:sldMk cId="1505298438" sldId="259"/>
            <ac:grpSpMk id="5" creationId="{00000000-0000-0000-0000-000000000000}"/>
          </ac:grpSpMkLst>
        </pc:grpChg>
        <pc:grpChg chg="del">
          <ac:chgData name="CARLOS EDUARDO DE OLIVEIRA" userId="b616221b-0a6d-4f4e-a3bc-b7c4ccef436c" providerId="ADAL" clId="{0F83739B-5385-4A56-8830-C8CF8DC0FF57}" dt="2022-06-16T16:48:30.182" v="2044" actId="478"/>
          <ac:grpSpMkLst>
            <pc:docMk/>
            <pc:sldMk cId="1505298438" sldId="259"/>
            <ac:grpSpMk id="6" creationId="{00000000-0000-0000-0000-000000000000}"/>
          </ac:grpSpMkLst>
        </pc:grpChg>
        <pc:grpChg chg="del">
          <ac:chgData name="CARLOS EDUARDO DE OLIVEIRA" userId="b616221b-0a6d-4f4e-a3bc-b7c4ccef436c" providerId="ADAL" clId="{0F83739B-5385-4A56-8830-C8CF8DC0FF57}" dt="2022-06-16T16:48:25.079" v="2041" actId="478"/>
          <ac:grpSpMkLst>
            <pc:docMk/>
            <pc:sldMk cId="1505298438" sldId="259"/>
            <ac:grpSpMk id="7" creationId="{00000000-0000-0000-0000-000000000000}"/>
          </ac:grpSpMkLst>
        </pc:grpChg>
        <pc:grpChg chg="mod">
          <ac:chgData name="CARLOS EDUARDO DE OLIVEIRA" userId="b616221b-0a6d-4f4e-a3bc-b7c4ccef436c" providerId="ADAL" clId="{0F83739B-5385-4A56-8830-C8CF8DC0FF57}" dt="2022-06-16T16:50:41.926" v="2084" actId="1076"/>
          <ac:grpSpMkLst>
            <pc:docMk/>
            <pc:sldMk cId="1505298438" sldId="259"/>
            <ac:grpSpMk id="8" creationId="{00000000-0000-0000-0000-000000000000}"/>
          </ac:grpSpMkLst>
        </pc:grpChg>
        <pc:grpChg chg="mod">
          <ac:chgData name="CARLOS EDUARDO DE OLIVEIRA" userId="b616221b-0a6d-4f4e-a3bc-b7c4ccef436c" providerId="ADAL" clId="{0F83739B-5385-4A56-8830-C8CF8DC0FF57}" dt="2022-06-16T16:50:41.926" v="2084" actId="1076"/>
          <ac:grpSpMkLst>
            <pc:docMk/>
            <pc:sldMk cId="1505298438" sldId="259"/>
            <ac:grpSpMk id="9" creationId="{00000000-0000-0000-0000-000000000000}"/>
          </ac:grpSpMkLst>
        </pc:grpChg>
        <pc:grpChg chg="mod">
          <ac:chgData name="CARLOS EDUARDO DE OLIVEIRA" userId="b616221b-0a6d-4f4e-a3bc-b7c4ccef436c" providerId="ADAL" clId="{0F83739B-5385-4A56-8830-C8CF8DC0FF57}" dt="2022-06-16T16:50:41.926" v="2084" actId="1076"/>
          <ac:grpSpMkLst>
            <pc:docMk/>
            <pc:sldMk cId="1505298438" sldId="259"/>
            <ac:grpSpMk id="10" creationId="{00000000-0000-0000-0000-000000000000}"/>
          </ac:grpSpMkLst>
        </pc:grpChg>
        <pc:grpChg chg="mod">
          <ac:chgData name="CARLOS EDUARDO DE OLIVEIRA" userId="b616221b-0a6d-4f4e-a3bc-b7c4ccef436c" providerId="ADAL" clId="{0F83739B-5385-4A56-8830-C8CF8DC0FF57}" dt="2022-06-16T16:50:41.926" v="2084" actId="1076"/>
          <ac:grpSpMkLst>
            <pc:docMk/>
            <pc:sldMk cId="1505298438" sldId="259"/>
            <ac:grpSpMk id="11" creationId="{00000000-0000-0000-0000-000000000000}"/>
          </ac:grpSpMkLst>
        </pc:grpChg>
        <pc:grpChg chg="add del mod">
          <ac:chgData name="CARLOS EDUARDO DE OLIVEIRA" userId="b616221b-0a6d-4f4e-a3bc-b7c4ccef436c" providerId="ADAL" clId="{0F83739B-5385-4A56-8830-C8CF8DC0FF57}" dt="2022-06-16T16:53:25.637" v="2100" actId="164"/>
          <ac:grpSpMkLst>
            <pc:docMk/>
            <pc:sldMk cId="1505298438" sldId="259"/>
            <ac:grpSpMk id="13" creationId="{EE4363DC-95D7-5DD2-6E27-69E581A668FF}"/>
          </ac:grpSpMkLst>
        </pc:grpChg>
        <pc:grpChg chg="add mod">
          <ac:chgData name="CARLOS EDUARDO DE OLIVEIRA" userId="b616221b-0a6d-4f4e-a3bc-b7c4ccef436c" providerId="ADAL" clId="{0F83739B-5385-4A56-8830-C8CF8DC0FF57}" dt="2022-06-16T16:53:25.637" v="2100" actId="164"/>
          <ac:grpSpMkLst>
            <pc:docMk/>
            <pc:sldMk cId="1505298438" sldId="259"/>
            <ac:grpSpMk id="15" creationId="{5E4DBC90-129A-E854-33C3-BC6B880A3A85}"/>
          </ac:grpSpMkLst>
        </pc:grpChg>
        <pc:grpChg chg="add del mod">
          <ac:chgData name="CARLOS EDUARDO DE OLIVEIRA" userId="b616221b-0a6d-4f4e-a3bc-b7c4ccef436c" providerId="ADAL" clId="{0F83739B-5385-4A56-8830-C8CF8DC0FF57}" dt="2022-06-14T12:39:06.429" v="1151" actId="478"/>
          <ac:grpSpMkLst>
            <pc:docMk/>
            <pc:sldMk cId="1505298438" sldId="259"/>
            <ac:grpSpMk id="92" creationId="{377A3665-0789-41A1-E2FC-E288C11CDA57}"/>
          </ac:grpSpMkLst>
        </pc:grpChg>
        <pc:grpChg chg="mod">
          <ac:chgData name="CARLOS EDUARDO DE OLIVEIRA" userId="b616221b-0a6d-4f4e-a3bc-b7c4ccef436c" providerId="ADAL" clId="{0F83739B-5385-4A56-8830-C8CF8DC0FF57}" dt="2022-06-14T12:36:10.036" v="1131"/>
          <ac:grpSpMkLst>
            <pc:docMk/>
            <pc:sldMk cId="1505298438" sldId="259"/>
            <ac:grpSpMk id="94" creationId="{46F0B4DC-6479-5F23-D202-5C9EE3430136}"/>
          </ac:grpSpMkLst>
        </pc:grpChg>
        <pc:grpChg chg="add mod">
          <ac:chgData name="CARLOS EDUARDO DE OLIVEIRA" userId="b616221b-0a6d-4f4e-a3bc-b7c4ccef436c" providerId="ADAL" clId="{0F83739B-5385-4A56-8830-C8CF8DC0FF57}" dt="2022-06-16T16:53:41.949" v="2104" actId="1076"/>
          <ac:grpSpMkLst>
            <pc:docMk/>
            <pc:sldMk cId="1505298438" sldId="259"/>
            <ac:grpSpMk id="98" creationId="{EC6B2C19-C0F2-5106-28E9-2AB48C6C072F}"/>
          </ac:grpSpMkLst>
        </pc:grpChg>
        <pc:grpChg chg="mod">
          <ac:chgData name="CARLOS EDUARDO DE OLIVEIRA" userId="b616221b-0a6d-4f4e-a3bc-b7c4ccef436c" providerId="ADAL" clId="{0F83739B-5385-4A56-8830-C8CF8DC0FF57}" dt="2022-06-16T16:53:25.637" v="2100" actId="164"/>
          <ac:grpSpMkLst>
            <pc:docMk/>
            <pc:sldMk cId="1505298438" sldId="259"/>
            <ac:grpSpMk id="100" creationId="{E22F243F-834B-1D52-550D-A8844481259E}"/>
          </ac:grpSpMkLst>
        </pc:grpChg>
        <pc:grpChg chg="add mod">
          <ac:chgData name="CARLOS EDUARDO DE OLIVEIRA" userId="b616221b-0a6d-4f4e-a3bc-b7c4ccef436c" providerId="ADAL" clId="{0F83739B-5385-4A56-8830-C8CF8DC0FF57}" dt="2022-06-16T16:51:23.077" v="2086" actId="571"/>
          <ac:grpSpMkLst>
            <pc:docMk/>
            <pc:sldMk cId="1505298438" sldId="259"/>
            <ac:grpSpMk id="105" creationId="{815D50DE-0810-BE21-1937-24DAC3509BC8}"/>
          </ac:grpSpMkLst>
        </pc:grpChg>
        <pc:grpChg chg="add mod">
          <ac:chgData name="CARLOS EDUARDO DE OLIVEIRA" userId="b616221b-0a6d-4f4e-a3bc-b7c4ccef436c" providerId="ADAL" clId="{0F83739B-5385-4A56-8830-C8CF8DC0FF57}" dt="2022-06-16T16:52:10.084" v="2091" actId="571"/>
          <ac:grpSpMkLst>
            <pc:docMk/>
            <pc:sldMk cId="1505298438" sldId="259"/>
            <ac:grpSpMk id="124" creationId="{4348C31C-F74D-4E8F-3FB5-0992E044F344}"/>
          </ac:grpSpMkLst>
        </pc:grpChg>
        <pc:grpChg chg="mod">
          <ac:chgData name="CARLOS EDUARDO DE OLIVEIRA" userId="b616221b-0a6d-4f4e-a3bc-b7c4ccef436c" providerId="ADAL" clId="{0F83739B-5385-4A56-8830-C8CF8DC0FF57}" dt="2022-06-16T16:52:10.084" v="2091" actId="571"/>
          <ac:grpSpMkLst>
            <pc:docMk/>
            <pc:sldMk cId="1505298438" sldId="259"/>
            <ac:grpSpMk id="126" creationId="{8826EC22-8FC1-6084-257A-364392052FF7}"/>
          </ac:grpSpMkLst>
        </pc:grpChg>
        <pc:grpChg chg="del">
          <ac:chgData name="CARLOS EDUARDO DE OLIVEIRA" userId="b616221b-0a6d-4f4e-a3bc-b7c4ccef436c" providerId="ADAL" clId="{0F83739B-5385-4A56-8830-C8CF8DC0FF57}" dt="2022-06-14T12:36:01.996" v="1130" actId="478"/>
          <ac:grpSpMkLst>
            <pc:docMk/>
            <pc:sldMk cId="1505298438" sldId="259"/>
            <ac:grpSpMk id="135" creationId="{00000000-0000-0000-0000-000000000000}"/>
          </ac:grpSpMkLst>
        </pc:grpChg>
        <pc:grpChg chg="add mod">
          <ac:chgData name="CARLOS EDUARDO DE OLIVEIRA" userId="b616221b-0a6d-4f4e-a3bc-b7c4ccef436c" providerId="ADAL" clId="{0F83739B-5385-4A56-8830-C8CF8DC0FF57}" dt="2022-06-16T16:52:21.614" v="2094" actId="571"/>
          <ac:grpSpMkLst>
            <pc:docMk/>
            <pc:sldMk cId="1505298438" sldId="259"/>
            <ac:grpSpMk id="140" creationId="{5FB839FF-4BF7-3DEB-BF6B-A1C1595403A9}"/>
          </ac:grpSpMkLst>
        </pc:grpChg>
        <pc:grpChg chg="mod">
          <ac:chgData name="CARLOS EDUARDO DE OLIVEIRA" userId="b616221b-0a6d-4f4e-a3bc-b7c4ccef436c" providerId="ADAL" clId="{0F83739B-5385-4A56-8830-C8CF8DC0FF57}" dt="2022-06-16T16:53:25.637" v="2100" actId="164"/>
          <ac:grpSpMkLst>
            <pc:docMk/>
            <pc:sldMk cId="1505298438" sldId="259"/>
            <ac:grpSpMk id="145" creationId="{00000000-0000-0000-0000-000000000000}"/>
          </ac:grpSpMkLst>
        </pc:grpChg>
        <pc:grpChg chg="mod">
          <ac:chgData name="CARLOS EDUARDO DE OLIVEIRA" userId="b616221b-0a6d-4f4e-a3bc-b7c4ccef436c" providerId="ADAL" clId="{0F83739B-5385-4A56-8830-C8CF8DC0FF57}" dt="2022-06-16T16:53:25.637" v="2100" actId="164"/>
          <ac:grpSpMkLst>
            <pc:docMk/>
            <pc:sldMk cId="1505298438" sldId="259"/>
            <ac:grpSpMk id="148" creationId="{00000000-0000-0000-0000-000000000000}"/>
          </ac:grpSpMkLst>
        </pc:grpChg>
        <pc:grpChg chg="add mod">
          <ac:chgData name="CARLOS EDUARDO DE OLIVEIRA" userId="b616221b-0a6d-4f4e-a3bc-b7c4ccef436c" providerId="ADAL" clId="{0F83739B-5385-4A56-8830-C8CF8DC0FF57}" dt="2022-06-16T16:52:21.614" v="2094" actId="571"/>
          <ac:grpSpMkLst>
            <pc:docMk/>
            <pc:sldMk cId="1505298438" sldId="259"/>
            <ac:grpSpMk id="156" creationId="{F3FDB573-A6AF-B131-AB3C-5375C406707A}"/>
          </ac:grpSpMkLst>
        </pc:grpChg>
        <pc:grpChg chg="mod">
          <ac:chgData name="CARLOS EDUARDO DE OLIVEIRA" userId="b616221b-0a6d-4f4e-a3bc-b7c4ccef436c" providerId="ADAL" clId="{0F83739B-5385-4A56-8830-C8CF8DC0FF57}" dt="2022-06-16T16:52:21.614" v="2094" actId="571"/>
          <ac:grpSpMkLst>
            <pc:docMk/>
            <pc:sldMk cId="1505298438" sldId="259"/>
            <ac:grpSpMk id="163" creationId="{33EE7B5A-B4A3-FA5C-6A28-8CA4FD8AF88B}"/>
          </ac:grpSpMkLst>
        </pc:grpChg>
        <pc:grpChg chg="add mod">
          <ac:chgData name="CARLOS EDUARDO DE OLIVEIRA" userId="b616221b-0a6d-4f4e-a3bc-b7c4ccef436c" providerId="ADAL" clId="{0F83739B-5385-4A56-8830-C8CF8DC0FF57}" dt="2022-06-16T16:54:50.651" v="2107" actId="1076"/>
          <ac:grpSpMkLst>
            <pc:docMk/>
            <pc:sldMk cId="1505298438" sldId="259"/>
            <ac:grpSpMk id="170" creationId="{DB720AA9-FA73-F40B-4F45-F918A6646B1E}"/>
          </ac:grpSpMkLst>
        </pc:grpChg>
        <pc:grpChg chg="mod">
          <ac:chgData name="CARLOS EDUARDO DE OLIVEIRA" userId="b616221b-0a6d-4f4e-a3bc-b7c4ccef436c" providerId="ADAL" clId="{0F83739B-5385-4A56-8830-C8CF8DC0FF57}" dt="2022-06-16T16:54:50.651" v="2107" actId="1076"/>
          <ac:grpSpMkLst>
            <pc:docMk/>
            <pc:sldMk cId="1505298438" sldId="259"/>
            <ac:grpSpMk id="177" creationId="{DEFFC6DD-2BDF-104C-BC2A-9ECB5348D112}"/>
          </ac:grpSpMkLst>
        </pc:grpChg>
        <pc:grpChg chg="mod">
          <ac:chgData name="CARLOS EDUARDO DE OLIVEIRA" userId="b616221b-0a6d-4f4e-a3bc-b7c4ccef436c" providerId="ADAL" clId="{0F83739B-5385-4A56-8830-C8CF8DC0FF57}" dt="2022-06-16T16:54:50.651" v="2107" actId="1076"/>
          <ac:grpSpMkLst>
            <pc:docMk/>
            <pc:sldMk cId="1505298438" sldId="259"/>
            <ac:grpSpMk id="178" creationId="{2E4C369C-FC5E-6231-2A9C-7152BCFCADC8}"/>
          </ac:grpSpMkLst>
        </pc:grpChg>
        <pc:grpChg chg="mod">
          <ac:chgData name="CARLOS EDUARDO DE OLIVEIRA" userId="b616221b-0a6d-4f4e-a3bc-b7c4ccef436c" providerId="ADAL" clId="{0F83739B-5385-4A56-8830-C8CF8DC0FF57}" dt="2022-06-16T16:54:50.651" v="2107" actId="1076"/>
          <ac:grpSpMkLst>
            <pc:docMk/>
            <pc:sldMk cId="1505298438" sldId="259"/>
            <ac:grpSpMk id="183" creationId="{8225D249-9E60-E4A2-139E-74A2CB2FEF1F}"/>
          </ac:grpSpMkLst>
        </pc:grpChg>
        <pc:grpChg chg="mod">
          <ac:chgData name="CARLOS EDUARDO DE OLIVEIRA" userId="b616221b-0a6d-4f4e-a3bc-b7c4ccef436c" providerId="ADAL" clId="{0F83739B-5385-4A56-8830-C8CF8DC0FF57}" dt="2022-06-16T16:54:50.651" v="2107" actId="1076"/>
          <ac:grpSpMkLst>
            <pc:docMk/>
            <pc:sldMk cId="1505298438" sldId="259"/>
            <ac:grpSpMk id="188" creationId="{A6F614EE-FBB4-68F9-F356-98BA139B034C}"/>
          </ac:grpSpMkLst>
        </pc:grpChg>
        <pc:grpChg chg="mod">
          <ac:chgData name="CARLOS EDUARDO DE OLIVEIRA" userId="b616221b-0a6d-4f4e-a3bc-b7c4ccef436c" providerId="ADAL" clId="{0F83739B-5385-4A56-8830-C8CF8DC0FF57}" dt="2022-06-16T16:54:50.651" v="2107" actId="1076"/>
          <ac:grpSpMkLst>
            <pc:docMk/>
            <pc:sldMk cId="1505298438" sldId="259"/>
            <ac:grpSpMk id="193" creationId="{BCE58AFA-8F1B-E60A-B940-86D9CE52D1F0}"/>
          </ac:grpSpMkLst>
        </pc:grpChg>
        <pc:picChg chg="add del mod">
          <ac:chgData name="CARLOS EDUARDO DE OLIVEIRA" userId="b616221b-0a6d-4f4e-a3bc-b7c4ccef436c" providerId="ADAL" clId="{0F83739B-5385-4A56-8830-C8CF8DC0FF57}" dt="2022-06-29T00:19:52.864" v="2716" actId="478"/>
          <ac:picMkLst>
            <pc:docMk/>
            <pc:sldMk cId="1505298438" sldId="259"/>
            <ac:picMk id="4" creationId="{396068A2-BDB4-B1C3-BB2A-3015E89658FC}"/>
          </ac:picMkLst>
        </pc:picChg>
        <pc:picChg chg="add mod">
          <ac:chgData name="CARLOS EDUARDO DE OLIVEIRA" userId="b616221b-0a6d-4f4e-a3bc-b7c4ccef436c" providerId="ADAL" clId="{0F83739B-5385-4A56-8830-C8CF8DC0FF57}" dt="2022-06-16T16:42:53.922" v="1919"/>
          <ac:picMkLst>
            <pc:docMk/>
            <pc:sldMk cId="1505298438" sldId="259"/>
            <ac:picMk id="92" creationId="{E24F886E-C4BC-16F2-DCE8-C54EF00F26CB}"/>
          </ac:picMkLst>
        </pc:picChg>
        <pc:picChg chg="add del mod">
          <ac:chgData name="CARLOS EDUARDO DE OLIVEIRA" userId="b616221b-0a6d-4f4e-a3bc-b7c4ccef436c" providerId="ADAL" clId="{0F83739B-5385-4A56-8830-C8CF8DC0FF57}" dt="2022-06-29T00:19:55.068" v="2717" actId="478"/>
          <ac:picMkLst>
            <pc:docMk/>
            <pc:sldMk cId="1505298438" sldId="259"/>
            <ac:picMk id="104" creationId="{C000A56F-F24B-2D83-D31C-1BA34CAF3238}"/>
          </ac:picMkLst>
        </pc:picChg>
        <pc:picChg chg="add del mod">
          <ac:chgData name="CARLOS EDUARDO DE OLIVEIRA" userId="b616221b-0a6d-4f4e-a3bc-b7c4ccef436c" providerId="ADAL" clId="{0F83739B-5385-4A56-8830-C8CF8DC0FF57}" dt="2022-06-29T00:19:57.309" v="2718" actId="478"/>
          <ac:picMkLst>
            <pc:docMk/>
            <pc:sldMk cId="1505298438" sldId="259"/>
            <ac:picMk id="105" creationId="{1089157F-E049-D352-EF03-992C735C26A8}"/>
          </ac:picMkLst>
        </pc:picChg>
        <pc:picChg chg="add del mod">
          <ac:chgData name="CARLOS EDUARDO DE OLIVEIRA" userId="b616221b-0a6d-4f4e-a3bc-b7c4ccef436c" providerId="ADAL" clId="{0F83739B-5385-4A56-8830-C8CF8DC0FF57}" dt="2022-06-29T00:19:59.308" v="2719" actId="478"/>
          <ac:picMkLst>
            <pc:docMk/>
            <pc:sldMk cId="1505298438" sldId="259"/>
            <ac:picMk id="106" creationId="{CA0A0915-C18A-7806-7714-B3662C1E5040}"/>
          </ac:picMkLst>
        </pc:picChg>
        <pc:picChg chg="add mod">
          <ac:chgData name="CARLOS EDUARDO DE OLIVEIRA" userId="b616221b-0a6d-4f4e-a3bc-b7c4ccef436c" providerId="ADAL" clId="{0F83739B-5385-4A56-8830-C8CF8DC0FF57}" dt="2022-06-16T16:53:25.637" v="2100" actId="164"/>
          <ac:picMkLst>
            <pc:docMk/>
            <pc:sldMk cId="1505298438" sldId="259"/>
            <ac:picMk id="110" creationId="{7FC5B00D-CE32-2355-5E97-79C1C5A0C201}"/>
          </ac:picMkLst>
        </pc:picChg>
        <pc:picChg chg="add mod">
          <ac:chgData name="CARLOS EDUARDO DE OLIVEIRA" userId="b616221b-0a6d-4f4e-a3bc-b7c4ccef436c" providerId="ADAL" clId="{0F83739B-5385-4A56-8830-C8CF8DC0FF57}" dt="2022-06-16T16:53:25.637" v="2100" actId="164"/>
          <ac:picMkLst>
            <pc:docMk/>
            <pc:sldMk cId="1505298438" sldId="259"/>
            <ac:picMk id="111" creationId="{5E6B8F42-C787-6870-903C-18C48982C872}"/>
          </ac:picMkLst>
        </pc:picChg>
        <pc:picChg chg="add mod">
          <ac:chgData name="CARLOS EDUARDO DE OLIVEIRA" userId="b616221b-0a6d-4f4e-a3bc-b7c4ccef436c" providerId="ADAL" clId="{0F83739B-5385-4A56-8830-C8CF8DC0FF57}" dt="2022-06-16T16:53:25.637" v="2100" actId="164"/>
          <ac:picMkLst>
            <pc:docMk/>
            <pc:sldMk cId="1505298438" sldId="259"/>
            <ac:picMk id="112" creationId="{7F4D9231-88B4-67DB-1294-4791FB8EDC8E}"/>
          </ac:picMkLst>
        </pc:picChg>
        <pc:picChg chg="add mod">
          <ac:chgData name="CARLOS EDUARDO DE OLIVEIRA" userId="b616221b-0a6d-4f4e-a3bc-b7c4ccef436c" providerId="ADAL" clId="{0F83739B-5385-4A56-8830-C8CF8DC0FF57}" dt="2022-06-16T16:53:25.637" v="2100" actId="164"/>
          <ac:picMkLst>
            <pc:docMk/>
            <pc:sldMk cId="1505298438" sldId="259"/>
            <ac:picMk id="115" creationId="{79921F10-B605-7CD0-309D-4A29BEEA265D}"/>
          </ac:picMkLst>
        </pc:picChg>
        <pc:picChg chg="add mod">
          <ac:chgData name="CARLOS EDUARDO DE OLIVEIRA" userId="b616221b-0a6d-4f4e-a3bc-b7c4ccef436c" providerId="ADAL" clId="{0F83739B-5385-4A56-8830-C8CF8DC0FF57}" dt="2022-06-16T16:51:23.077" v="2086" actId="571"/>
          <ac:picMkLst>
            <pc:docMk/>
            <pc:sldMk cId="1505298438" sldId="259"/>
            <ac:picMk id="119" creationId="{C43304B4-0BC8-E395-AA37-2A9EEF5779A4}"/>
          </ac:picMkLst>
        </pc:picChg>
        <pc:picChg chg="add mod">
          <ac:chgData name="CARLOS EDUARDO DE OLIVEIRA" userId="b616221b-0a6d-4f4e-a3bc-b7c4ccef436c" providerId="ADAL" clId="{0F83739B-5385-4A56-8830-C8CF8DC0FF57}" dt="2022-06-16T16:51:23.077" v="2086" actId="571"/>
          <ac:picMkLst>
            <pc:docMk/>
            <pc:sldMk cId="1505298438" sldId="259"/>
            <ac:picMk id="120" creationId="{51D52209-57F9-DC47-8065-6AFB5482E1FE}"/>
          </ac:picMkLst>
        </pc:picChg>
        <pc:picChg chg="mod">
          <ac:chgData name="CARLOS EDUARDO DE OLIVEIRA" userId="b616221b-0a6d-4f4e-a3bc-b7c4ccef436c" providerId="ADAL" clId="{0F83739B-5385-4A56-8830-C8CF8DC0FF57}" dt="2022-06-16T16:54:50.651" v="2107" actId="1076"/>
          <ac:picMkLst>
            <pc:docMk/>
            <pc:sldMk cId="1505298438" sldId="259"/>
            <ac:picMk id="182" creationId="{8B3EF66F-8D43-41D3-1D00-DAB28F1E3F91}"/>
          </ac:picMkLst>
        </pc:picChg>
        <pc:picChg chg="mod">
          <ac:chgData name="CARLOS EDUARDO DE OLIVEIRA" userId="b616221b-0a6d-4f4e-a3bc-b7c4ccef436c" providerId="ADAL" clId="{0F83739B-5385-4A56-8830-C8CF8DC0FF57}" dt="2022-06-16T16:54:50.651" v="2107" actId="1076"/>
          <ac:picMkLst>
            <pc:docMk/>
            <pc:sldMk cId="1505298438" sldId="259"/>
            <ac:picMk id="187" creationId="{C8E75FBD-3B3D-39BA-B1E9-A3D1C45D54DF}"/>
          </ac:picMkLst>
        </pc:picChg>
        <pc:picChg chg="mod">
          <ac:chgData name="CARLOS EDUARDO DE OLIVEIRA" userId="b616221b-0a6d-4f4e-a3bc-b7c4ccef436c" providerId="ADAL" clId="{0F83739B-5385-4A56-8830-C8CF8DC0FF57}" dt="2022-06-16T16:54:50.651" v="2107" actId="1076"/>
          <ac:picMkLst>
            <pc:docMk/>
            <pc:sldMk cId="1505298438" sldId="259"/>
            <ac:picMk id="189" creationId="{2F823D56-1C94-6DB1-7F48-470CE9AF969A}"/>
          </ac:picMkLst>
        </pc:picChg>
        <pc:picChg chg="mod">
          <ac:chgData name="CARLOS EDUARDO DE OLIVEIRA" userId="b616221b-0a6d-4f4e-a3bc-b7c4ccef436c" providerId="ADAL" clId="{0F83739B-5385-4A56-8830-C8CF8DC0FF57}" dt="2022-06-16T16:54:50.651" v="2107" actId="1076"/>
          <ac:picMkLst>
            <pc:docMk/>
            <pc:sldMk cId="1505298438" sldId="259"/>
            <ac:picMk id="191" creationId="{4FEB3FE5-54B8-ED10-B15F-AFC732F9118C}"/>
          </ac:picMkLst>
        </pc:picChg>
        <pc:picChg chg="add mod">
          <ac:chgData name="CARLOS EDUARDO DE OLIVEIRA" userId="b616221b-0a6d-4f4e-a3bc-b7c4ccef436c" providerId="ADAL" clId="{0F83739B-5385-4A56-8830-C8CF8DC0FF57}" dt="2022-06-16T16:50:41.926" v="2084" actId="1076"/>
          <ac:picMkLst>
            <pc:docMk/>
            <pc:sldMk cId="1505298438" sldId="259"/>
            <ac:picMk id="2050" creationId="{1748E63E-9F86-4B56-EF74-12EDD66B534C}"/>
          </ac:picMkLst>
        </pc:picChg>
        <pc:picChg chg="add del mod">
          <ac:chgData name="CARLOS EDUARDO DE OLIVEIRA" userId="b616221b-0a6d-4f4e-a3bc-b7c4ccef436c" providerId="ADAL" clId="{0F83739B-5385-4A56-8830-C8CF8DC0FF57}" dt="2022-06-14T12:44:10.925" v="1246" actId="478"/>
          <ac:picMkLst>
            <pc:docMk/>
            <pc:sldMk cId="1505298438" sldId="259"/>
            <ac:picMk id="2052" creationId="{D5803724-F098-6928-2CE4-163B0F4836BB}"/>
          </ac:picMkLst>
        </pc:picChg>
        <pc:picChg chg="add mod">
          <ac:chgData name="CARLOS EDUARDO DE OLIVEIRA" userId="b616221b-0a6d-4f4e-a3bc-b7c4ccef436c" providerId="ADAL" clId="{0F83739B-5385-4A56-8830-C8CF8DC0FF57}" dt="2022-06-16T16:50:41.926" v="2084" actId="1076"/>
          <ac:picMkLst>
            <pc:docMk/>
            <pc:sldMk cId="1505298438" sldId="259"/>
            <ac:picMk id="2054" creationId="{1AC5CB32-8996-CB67-CAC0-57581EB5128A}"/>
          </ac:picMkLst>
        </pc:picChg>
        <pc:picChg chg="add del mod">
          <ac:chgData name="CARLOS EDUARDO DE OLIVEIRA" userId="b616221b-0a6d-4f4e-a3bc-b7c4ccef436c" providerId="ADAL" clId="{0F83739B-5385-4A56-8830-C8CF8DC0FF57}" dt="2022-06-14T12:48:09.916" v="1272" actId="478"/>
          <ac:picMkLst>
            <pc:docMk/>
            <pc:sldMk cId="1505298438" sldId="259"/>
            <ac:picMk id="2056" creationId="{AD8C10D4-8019-90C6-19B1-EACEE4E00C7A}"/>
          </ac:picMkLst>
        </pc:picChg>
        <pc:picChg chg="add mod">
          <ac:chgData name="CARLOS EDUARDO DE OLIVEIRA" userId="b616221b-0a6d-4f4e-a3bc-b7c4ccef436c" providerId="ADAL" clId="{0F83739B-5385-4A56-8830-C8CF8DC0FF57}" dt="2022-06-16T16:50:41.926" v="2084" actId="1076"/>
          <ac:picMkLst>
            <pc:docMk/>
            <pc:sldMk cId="1505298438" sldId="259"/>
            <ac:picMk id="2058" creationId="{7D25FB86-EAC2-A0A1-717C-DAAAEDDCF3D7}"/>
          </ac:picMkLst>
        </pc:picChg>
        <pc:picChg chg="add mod">
          <ac:chgData name="CARLOS EDUARDO DE OLIVEIRA" userId="b616221b-0a6d-4f4e-a3bc-b7c4ccef436c" providerId="ADAL" clId="{0F83739B-5385-4A56-8830-C8CF8DC0FF57}" dt="2022-06-16T16:50:41.926" v="2084" actId="1076"/>
          <ac:picMkLst>
            <pc:docMk/>
            <pc:sldMk cId="1505298438" sldId="259"/>
            <ac:picMk id="2060" creationId="{4F7E7C33-51DD-B5A8-7C25-AF1DB79F65EE}"/>
          </ac:picMkLst>
        </pc:picChg>
        <pc:cxnChg chg="mod">
          <ac:chgData name="CARLOS EDUARDO DE OLIVEIRA" userId="b616221b-0a6d-4f4e-a3bc-b7c4ccef436c" providerId="ADAL" clId="{0F83739B-5385-4A56-8830-C8CF8DC0FF57}" dt="2022-06-16T16:49:58.510" v="2079" actId="1076"/>
          <ac:cxnSpMkLst>
            <pc:docMk/>
            <pc:sldMk cId="1505298438" sldId="259"/>
            <ac:cxnSpMk id="19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1:23.077" v="2086" actId="571"/>
          <ac:cxnSpMkLst>
            <pc:docMk/>
            <pc:sldMk cId="1505298438" sldId="259"/>
            <ac:cxnSpMk id="106" creationId="{0B7C72AF-12EB-38DE-AD1B-84E8A9757C32}"/>
          </ac:cxnSpMkLst>
        </pc:cxnChg>
        <pc:cxnChg chg="mod">
          <ac:chgData name="CARLOS EDUARDO DE OLIVEIRA" userId="b616221b-0a6d-4f4e-a3bc-b7c4ccef436c" providerId="ADAL" clId="{0F83739B-5385-4A56-8830-C8CF8DC0FF57}" dt="2022-06-16T16:51:23.077" v="2086" actId="571"/>
          <ac:cxnSpMkLst>
            <pc:docMk/>
            <pc:sldMk cId="1505298438" sldId="259"/>
            <ac:cxnSpMk id="107" creationId="{01638F95-68A1-C964-0797-AC53A163ABCB}"/>
          </ac:cxnSpMkLst>
        </pc:cxnChg>
        <pc:cxnChg chg="mod">
          <ac:chgData name="CARLOS EDUARDO DE OLIVEIRA" userId="b616221b-0a6d-4f4e-a3bc-b7c4ccef436c" providerId="ADAL" clId="{0F83739B-5385-4A56-8830-C8CF8DC0FF57}" dt="2022-06-16T16:51:23.077" v="2086" actId="571"/>
          <ac:cxnSpMkLst>
            <pc:docMk/>
            <pc:sldMk cId="1505298438" sldId="259"/>
            <ac:cxnSpMk id="108" creationId="{AD5D4461-5F5D-2499-6154-97F40C1ED022}"/>
          </ac:cxnSpMkLst>
        </pc:cxnChg>
        <pc:cxnChg chg="add mod">
          <ac:chgData name="CARLOS EDUARDO DE OLIVEIRA" userId="b616221b-0a6d-4f4e-a3bc-b7c4ccef436c" providerId="ADAL" clId="{0F83739B-5385-4A56-8830-C8CF8DC0FF57}" dt="2022-06-16T16:51:23.077" v="2086" actId="571"/>
          <ac:cxnSpMkLst>
            <pc:docMk/>
            <pc:sldMk cId="1505298438" sldId="259"/>
            <ac:cxnSpMk id="118" creationId="{742D125A-A478-48C1-C2A1-96E0F1B46B2B}"/>
          </ac:cxnSpMkLst>
        </pc:cxnChg>
        <pc:cxnChg chg="mod">
          <ac:chgData name="CARLOS EDUARDO DE OLIVEIRA" userId="b616221b-0a6d-4f4e-a3bc-b7c4ccef436c" providerId="ADAL" clId="{0F83739B-5385-4A56-8830-C8CF8DC0FF57}" dt="2022-06-16T16:53:25.637" v="2100" actId="164"/>
          <ac:cxnSpMkLst>
            <pc:docMk/>
            <pc:sldMk cId="1505298438" sldId="259"/>
            <ac:cxnSpMk id="147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3:25.637" v="2100" actId="164"/>
          <ac:cxnSpMkLst>
            <pc:docMk/>
            <pc:sldMk cId="1505298438" sldId="259"/>
            <ac:cxnSpMk id="149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3:25.637" v="2100" actId="164"/>
          <ac:cxnSpMkLst>
            <pc:docMk/>
            <pc:sldMk cId="1505298438" sldId="259"/>
            <ac:cxnSpMk id="150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3:25.637" v="2100" actId="164"/>
          <ac:cxnSpMkLst>
            <pc:docMk/>
            <pc:sldMk cId="1505298438" sldId="259"/>
            <ac:cxnSpMk id="151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2:21.614" v="2094" actId="571"/>
          <ac:cxnSpMkLst>
            <pc:docMk/>
            <pc:sldMk cId="1505298438" sldId="259"/>
            <ac:cxnSpMk id="155" creationId="{85A95D5A-C0E0-7EFA-BF7D-46D1399D8A2F}"/>
          </ac:cxnSpMkLst>
        </pc:cxnChg>
        <pc:cxnChg chg="mod">
          <ac:chgData name="CARLOS EDUARDO DE OLIVEIRA" userId="b616221b-0a6d-4f4e-a3bc-b7c4ccef436c" providerId="ADAL" clId="{0F83739B-5385-4A56-8830-C8CF8DC0FF57}" dt="2022-06-16T16:53:25.637" v="2100" actId="164"/>
          <ac:cxnSpMkLst>
            <pc:docMk/>
            <pc:sldMk cId="1505298438" sldId="259"/>
            <ac:cxnSpMk id="162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4:50.651" v="2107" actId="1076"/>
          <ac:cxnSpMkLst>
            <pc:docMk/>
            <pc:sldMk cId="1505298438" sldId="259"/>
            <ac:cxnSpMk id="179" creationId="{CD7C5B60-F520-C532-D410-33EC0119077D}"/>
          </ac:cxnSpMkLst>
        </pc:cxnChg>
        <pc:cxnChg chg="mod">
          <ac:chgData name="CARLOS EDUARDO DE OLIVEIRA" userId="b616221b-0a6d-4f4e-a3bc-b7c4ccef436c" providerId="ADAL" clId="{0F83739B-5385-4A56-8830-C8CF8DC0FF57}" dt="2022-06-16T16:54:50.651" v="2107" actId="1076"/>
          <ac:cxnSpMkLst>
            <pc:docMk/>
            <pc:sldMk cId="1505298438" sldId="259"/>
            <ac:cxnSpMk id="197" creationId="{518A8F05-874A-5A90-2AD6-4A145E80F18D}"/>
          </ac:cxnSpMkLst>
        </pc:cxnChg>
        <pc:cxnChg chg="mod">
          <ac:chgData name="CARLOS EDUARDO DE OLIVEIRA" userId="b616221b-0a6d-4f4e-a3bc-b7c4ccef436c" providerId="ADAL" clId="{0F83739B-5385-4A56-8830-C8CF8DC0FF57}" dt="2022-06-24T00:31:56.408" v="2555" actId="14100"/>
          <ac:cxnSpMkLst>
            <pc:docMk/>
            <pc:sldMk cId="1505298438" sldId="259"/>
            <ac:cxnSpMk id="198" creationId="{E1077709-A9CC-0470-8F64-12A9665F62E8}"/>
          </ac:cxnSpMkLst>
        </pc:cxnChg>
        <pc:cxnChg chg="mod">
          <ac:chgData name="CARLOS EDUARDO DE OLIVEIRA" userId="b616221b-0a6d-4f4e-a3bc-b7c4ccef436c" providerId="ADAL" clId="{0F83739B-5385-4A56-8830-C8CF8DC0FF57}" dt="2022-06-24T00:31:56.408" v="2555" actId="14100"/>
          <ac:cxnSpMkLst>
            <pc:docMk/>
            <pc:sldMk cId="1505298438" sldId="259"/>
            <ac:cxnSpMk id="199" creationId="{ECC43FD9-BC49-37C3-1588-41957E907660}"/>
          </ac:cxnSpMkLst>
        </pc:cxnChg>
        <pc:cxnChg chg="mod">
          <ac:chgData name="CARLOS EDUARDO DE OLIVEIRA" userId="b616221b-0a6d-4f4e-a3bc-b7c4ccef436c" providerId="ADAL" clId="{0F83739B-5385-4A56-8830-C8CF8DC0FF57}" dt="2022-06-16T16:54:50.651" v="2107" actId="1076"/>
          <ac:cxnSpMkLst>
            <pc:docMk/>
            <pc:sldMk cId="1505298438" sldId="259"/>
            <ac:cxnSpMk id="201" creationId="{1ADBB1CB-4E95-A411-FD03-3490982F0616}"/>
          </ac:cxnSpMkLst>
        </pc:cxnChg>
      </pc:sldChg>
      <pc:sldChg chg="addSp delSp modSp mod modTransition addAnim delAnim modAnim">
        <pc:chgData name="CARLOS EDUARDO DE OLIVEIRA" userId="b616221b-0a6d-4f4e-a3bc-b7c4ccef436c" providerId="ADAL" clId="{0F83739B-5385-4A56-8830-C8CF8DC0FF57}" dt="2022-06-24T00:32:39.515" v="2559"/>
        <pc:sldMkLst>
          <pc:docMk/>
          <pc:sldMk cId="2217125245" sldId="260"/>
        </pc:sldMkLst>
        <pc:spChg chg="add mod">
          <ac:chgData name="CARLOS EDUARDO DE OLIVEIRA" userId="b616221b-0a6d-4f4e-a3bc-b7c4ccef436c" providerId="ADAL" clId="{0F83739B-5385-4A56-8830-C8CF8DC0FF57}" dt="2022-06-15T13:42:48.602" v="1536" actId="1076"/>
          <ac:spMkLst>
            <pc:docMk/>
            <pc:sldMk cId="2217125245" sldId="260"/>
            <ac:spMk id="4" creationId="{7D964960-D1D2-70A6-D797-D218EEE899E2}"/>
          </ac:spMkLst>
        </pc:spChg>
        <pc:spChg chg="add del">
          <ac:chgData name="CARLOS EDUARDO DE OLIVEIRA" userId="b616221b-0a6d-4f4e-a3bc-b7c4ccef436c" providerId="ADAL" clId="{0F83739B-5385-4A56-8830-C8CF8DC0FF57}" dt="2022-06-15T13:43:16.594" v="1542" actId="478"/>
          <ac:spMkLst>
            <pc:docMk/>
            <pc:sldMk cId="2217125245" sldId="260"/>
            <ac:spMk id="1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3:02.552" v="1539" actId="478"/>
          <ac:spMkLst>
            <pc:docMk/>
            <pc:sldMk cId="2217125245" sldId="260"/>
            <ac:spMk id="21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33:35.712" v="1370" actId="478"/>
          <ac:spMkLst>
            <pc:docMk/>
            <pc:sldMk cId="2217125245" sldId="260"/>
            <ac:spMk id="28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3:04.351" v="1540" actId="478"/>
          <ac:spMkLst>
            <pc:docMk/>
            <pc:sldMk cId="2217125245" sldId="260"/>
            <ac:spMk id="30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6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1:46.930" v="1350" actId="478"/>
          <ac:spMkLst>
            <pc:docMk/>
            <pc:sldMk cId="2217125245" sldId="260"/>
            <ac:spMk id="66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73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74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5T13:33:50.655" v="1379" actId="20577"/>
          <ac:spMkLst>
            <pc:docMk/>
            <pc:sldMk cId="2217125245" sldId="260"/>
            <ac:spMk id="7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33:58.258" v="1380" actId="478"/>
          <ac:spMkLst>
            <pc:docMk/>
            <pc:sldMk cId="2217125245" sldId="260"/>
            <ac:spMk id="76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5T13:35:35.839" v="1418"/>
          <ac:spMkLst>
            <pc:docMk/>
            <pc:sldMk cId="2217125245" sldId="260"/>
            <ac:spMk id="77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5T13:36:06.487" v="1422" actId="20577"/>
          <ac:spMkLst>
            <pc:docMk/>
            <pc:sldMk cId="2217125245" sldId="260"/>
            <ac:spMk id="78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79" creationId="{00000000-0000-0000-0000-000000000000}"/>
          </ac:spMkLst>
        </pc:spChg>
        <pc:spChg chg="add del">
          <ac:chgData name="CARLOS EDUARDO DE OLIVEIRA" userId="b616221b-0a6d-4f4e-a3bc-b7c4ccef436c" providerId="ADAL" clId="{0F83739B-5385-4A56-8830-C8CF8DC0FF57}" dt="2022-06-15T13:43:36.510" v="1543" actId="478"/>
          <ac:spMkLst>
            <pc:docMk/>
            <pc:sldMk cId="2217125245" sldId="260"/>
            <ac:spMk id="80" creationId="{00000000-0000-0000-0000-000000000000}"/>
          </ac:spMkLst>
        </pc:spChg>
        <pc:spChg chg="add del">
          <ac:chgData name="CARLOS EDUARDO DE OLIVEIRA" userId="b616221b-0a6d-4f4e-a3bc-b7c4ccef436c" providerId="ADAL" clId="{0F83739B-5385-4A56-8830-C8CF8DC0FF57}" dt="2022-06-15T13:43:36.510" v="1543" actId="478"/>
          <ac:spMkLst>
            <pc:docMk/>
            <pc:sldMk cId="2217125245" sldId="260"/>
            <ac:spMk id="81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3:36.510" v="1543" actId="478"/>
          <ac:spMkLst>
            <pc:docMk/>
            <pc:sldMk cId="2217125245" sldId="260"/>
            <ac:spMk id="82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3:42.051" v="1544" actId="478"/>
          <ac:spMkLst>
            <pc:docMk/>
            <pc:sldMk cId="2217125245" sldId="260"/>
            <ac:spMk id="83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84" creationId="{00000000-0000-0000-0000-000000000000}"/>
          </ac:spMkLst>
        </pc:spChg>
        <pc:spChg chg="add del">
          <ac:chgData name="CARLOS EDUARDO DE OLIVEIRA" userId="b616221b-0a6d-4f4e-a3bc-b7c4ccef436c" providerId="ADAL" clId="{0F83739B-5385-4A56-8830-C8CF8DC0FF57}" dt="2022-06-15T13:43:36.510" v="1543" actId="478"/>
          <ac:spMkLst>
            <pc:docMk/>
            <pc:sldMk cId="2217125245" sldId="260"/>
            <ac:spMk id="8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2:59.873" v="1538" actId="478"/>
          <ac:spMkLst>
            <pc:docMk/>
            <pc:sldMk cId="2217125245" sldId="260"/>
            <ac:spMk id="86" creationId="{00000000-0000-0000-0000-000000000000}"/>
          </ac:spMkLst>
        </pc:spChg>
        <pc:spChg chg="add del">
          <ac:chgData name="CARLOS EDUARDO DE OLIVEIRA" userId="b616221b-0a6d-4f4e-a3bc-b7c4ccef436c" providerId="ADAL" clId="{0F83739B-5385-4A56-8830-C8CF8DC0FF57}" dt="2022-06-15T13:43:36.510" v="1543" actId="478"/>
          <ac:spMkLst>
            <pc:docMk/>
            <pc:sldMk cId="2217125245" sldId="260"/>
            <ac:spMk id="87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3:36.510" v="1543" actId="478"/>
          <ac:spMkLst>
            <pc:docMk/>
            <pc:sldMk cId="2217125245" sldId="260"/>
            <ac:spMk id="88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43:42.051" v="1544" actId="478"/>
          <ac:spMkLst>
            <pc:docMk/>
            <pc:sldMk cId="2217125245" sldId="260"/>
            <ac:spMk id="89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14.831" v="1353" actId="478"/>
          <ac:spMkLst>
            <pc:docMk/>
            <pc:sldMk cId="2217125245" sldId="260"/>
            <ac:spMk id="95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08.456" v="1352" actId="478"/>
          <ac:spMkLst>
            <pc:docMk/>
            <pc:sldMk cId="2217125245" sldId="260"/>
            <ac:spMk id="96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98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00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0:42.122" v="1338" actId="478"/>
          <ac:spMkLst>
            <pc:docMk/>
            <pc:sldMk cId="2217125245" sldId="260"/>
            <ac:spMk id="106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0:49.512" v="1341" actId="478"/>
          <ac:spMkLst>
            <pc:docMk/>
            <pc:sldMk cId="2217125245" sldId="260"/>
            <ac:spMk id="107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43.935" v="1356" actId="478"/>
          <ac:spMkLst>
            <pc:docMk/>
            <pc:sldMk cId="2217125245" sldId="260"/>
            <ac:spMk id="108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49.455" v="1359" actId="478"/>
          <ac:spMkLst>
            <pc:docMk/>
            <pc:sldMk cId="2217125245" sldId="260"/>
            <ac:spMk id="109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54.529" v="1361" actId="478"/>
          <ac:spMkLst>
            <pc:docMk/>
            <pc:sldMk cId="2217125245" sldId="260"/>
            <ac:spMk id="110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5T13:01:09.987" v="1343" actId="478"/>
          <ac:spMkLst>
            <pc:docMk/>
            <pc:sldMk cId="2217125245" sldId="260"/>
            <ac:spMk id="111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5T13:02:47.520" v="1358" actId="478"/>
          <ac:spMkLst>
            <pc:docMk/>
            <pc:sldMk cId="2217125245" sldId="260"/>
            <ac:spMk id="112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52.860" v="1360" actId="478"/>
          <ac:spMkLst>
            <pc:docMk/>
            <pc:sldMk cId="2217125245" sldId="260"/>
            <ac:spMk id="113" creationId="{00000000-0000-0000-0000-000000000000}"/>
          </ac:spMkLst>
        </pc:spChg>
        <pc:spChg chg="del">
          <ac:chgData name="CARLOS EDUARDO DE OLIVEIRA" userId="b616221b-0a6d-4f4e-a3bc-b7c4ccef436c" providerId="ADAL" clId="{0F83739B-5385-4A56-8830-C8CF8DC0FF57}" dt="2022-06-15T13:02:57.254" v="1362" actId="478"/>
          <ac:spMkLst>
            <pc:docMk/>
            <pc:sldMk cId="2217125245" sldId="260"/>
            <ac:spMk id="114" creationId="{00000000-0000-0000-0000-000000000000}"/>
          </ac:spMkLst>
        </pc:spChg>
        <pc:spChg chg="add 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22" creationId="{C1AD3963-602B-0BF9-61D1-E3D90400C86B}"/>
          </ac:spMkLst>
        </pc:spChg>
        <pc:spChg chg="add 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23" creationId="{D66F07F9-367C-000B-01F3-9E5222C2F75A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26" creationId="{6A0CD404-0D7D-06FB-E752-1F7DB5E21236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28" creationId="{0D1001E3-91D1-0637-E146-39D509A81A45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29" creationId="{441BD1AF-5B0F-4156-3BAA-CA0EBB89C210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30" creationId="{28439582-708C-17D3-9A34-4B1524A757EF}"/>
          </ac:spMkLst>
        </pc:spChg>
        <pc:spChg chg="add mod">
          <ac:chgData name="CARLOS EDUARDO DE OLIVEIRA" userId="b616221b-0a6d-4f4e-a3bc-b7c4ccef436c" providerId="ADAL" clId="{0F83739B-5385-4A56-8830-C8CF8DC0FF57}" dt="2022-06-15T13:02:20.919" v="1355" actId="1076"/>
          <ac:spMkLst>
            <pc:docMk/>
            <pc:sldMk cId="2217125245" sldId="260"/>
            <ac:spMk id="131" creationId="{D21DAC64-A282-68E3-9BD8-2A85217EB824}"/>
          </ac:spMkLst>
        </pc:spChg>
        <pc:spChg chg="add 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33" creationId="{73C22553-1178-7691-55B4-5C86DD3EA64C}"/>
          </ac:spMkLst>
        </pc:spChg>
        <pc:spChg chg="add 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34" creationId="{A078D0DB-1E43-864C-44CA-3B0A6CCDD52B}"/>
          </ac:spMkLst>
        </pc:spChg>
        <pc:spChg chg="add 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35" creationId="{D10553C4-202F-E7A0-9071-FACF0C6A0B21}"/>
          </ac:spMkLst>
        </pc:spChg>
        <pc:spChg chg="mod">
          <ac:chgData name="CARLOS EDUARDO DE OLIVEIRA" userId="b616221b-0a6d-4f4e-a3bc-b7c4ccef436c" providerId="ADAL" clId="{0F83739B-5385-4A56-8830-C8CF8DC0FF57}" dt="2022-06-16T16:55:22.362" v="2111" actId="1076"/>
          <ac:spMkLst>
            <pc:docMk/>
            <pc:sldMk cId="2217125245" sldId="260"/>
            <ac:spMk id="138" creationId="{81EF6BD4-EE18-48DB-F4C4-370F90995AAF}"/>
          </ac:spMkLst>
        </pc:spChg>
        <pc:grpChg chg="add mod">
          <ac:chgData name="CARLOS EDUARDO DE OLIVEIRA" userId="b616221b-0a6d-4f4e-a3bc-b7c4ccef436c" providerId="ADAL" clId="{0F83739B-5385-4A56-8830-C8CF8DC0FF57}" dt="2022-06-16T16:55:22.362" v="2111" actId="1076"/>
          <ac:grpSpMkLst>
            <pc:docMk/>
            <pc:sldMk cId="2217125245" sldId="260"/>
            <ac:grpSpMk id="7" creationId="{43CA0D65-F670-10F8-AD9D-62B3AF3A7AC9}"/>
          </ac:grpSpMkLst>
        </pc:grpChg>
        <pc:grpChg chg="del">
          <ac:chgData name="CARLOS EDUARDO DE OLIVEIRA" userId="b616221b-0a6d-4f4e-a3bc-b7c4ccef436c" providerId="ADAL" clId="{0F83739B-5385-4A56-8830-C8CF8DC0FF57}" dt="2022-06-15T13:01:42.326" v="1349" actId="478"/>
          <ac:grpSpMkLst>
            <pc:docMk/>
            <pc:sldMk cId="2217125245" sldId="260"/>
            <ac:grpSpMk id="67" creationId="{00000000-0000-0000-0000-000000000000}"/>
          </ac:grpSpMkLst>
        </pc:grpChg>
        <pc:grpChg chg="mod">
          <ac:chgData name="CARLOS EDUARDO DE OLIVEIRA" userId="b616221b-0a6d-4f4e-a3bc-b7c4ccef436c" providerId="ADAL" clId="{0F83739B-5385-4A56-8830-C8CF8DC0FF57}" dt="2022-06-16T16:55:22.362" v="2111" actId="1076"/>
          <ac:grpSpMkLst>
            <pc:docMk/>
            <pc:sldMk cId="2217125245" sldId="260"/>
            <ac:grpSpMk id="99" creationId="{00000000-0000-0000-0000-000000000000}"/>
          </ac:grpSpMkLst>
        </pc:grpChg>
        <pc:grpChg chg="del mod">
          <ac:chgData name="CARLOS EDUARDO DE OLIVEIRA" userId="b616221b-0a6d-4f4e-a3bc-b7c4ccef436c" providerId="ADAL" clId="{0F83739B-5385-4A56-8830-C8CF8DC0FF57}" dt="2022-06-24T00:31:33.603" v="2552" actId="478"/>
          <ac:grpSpMkLst>
            <pc:docMk/>
            <pc:sldMk cId="2217125245" sldId="260"/>
            <ac:grpSpMk id="102" creationId="{00000000-0000-0000-0000-000000000000}"/>
          </ac:grpSpMkLst>
        </pc:grpChg>
        <pc:grpChg chg="add mod">
          <ac:chgData name="CARLOS EDUARDO DE OLIVEIRA" userId="b616221b-0a6d-4f4e-a3bc-b7c4ccef436c" providerId="ADAL" clId="{0F83739B-5385-4A56-8830-C8CF8DC0FF57}" dt="2022-06-16T16:55:22.362" v="2111" actId="1076"/>
          <ac:grpSpMkLst>
            <pc:docMk/>
            <pc:sldMk cId="2217125245" sldId="260"/>
            <ac:grpSpMk id="125" creationId="{3DFFF990-0490-9BAE-F81B-1D4287CC8DDA}"/>
          </ac:grpSpMkLst>
        </pc:grpChg>
        <pc:grpChg chg="mod">
          <ac:chgData name="CARLOS EDUARDO DE OLIVEIRA" userId="b616221b-0a6d-4f4e-a3bc-b7c4ccef436c" providerId="ADAL" clId="{0F83739B-5385-4A56-8830-C8CF8DC0FF57}" dt="2022-06-16T16:55:22.362" v="2111" actId="1076"/>
          <ac:grpSpMkLst>
            <pc:docMk/>
            <pc:sldMk cId="2217125245" sldId="260"/>
            <ac:grpSpMk id="127" creationId="{9D19F670-BCFE-A17E-46F2-B695F7B9016C}"/>
          </ac:grpSpMkLst>
        </pc:grpChg>
        <pc:grpChg chg="add mod">
          <ac:chgData name="CARLOS EDUARDO DE OLIVEIRA" userId="b616221b-0a6d-4f4e-a3bc-b7c4ccef436c" providerId="ADAL" clId="{0F83739B-5385-4A56-8830-C8CF8DC0FF57}" dt="2022-06-16T16:55:22.362" v="2111" actId="1076"/>
          <ac:grpSpMkLst>
            <pc:docMk/>
            <pc:sldMk cId="2217125245" sldId="260"/>
            <ac:grpSpMk id="137" creationId="{31E6EC94-20F2-47BB-E333-DA00A9C7D80F}"/>
          </ac:grpSpMkLst>
        </pc:grpChg>
        <pc:picChg chg="add mod">
          <ac:chgData name="CARLOS EDUARDO DE OLIVEIRA" userId="b616221b-0a6d-4f4e-a3bc-b7c4ccef436c" providerId="ADAL" clId="{0F83739B-5385-4A56-8830-C8CF8DC0FF57}" dt="2022-06-15T13:49:47.922" v="1552" actId="1076"/>
          <ac:picMkLst>
            <pc:docMk/>
            <pc:sldMk cId="2217125245" sldId="260"/>
            <ac:picMk id="6" creationId="{5F064177-6E3B-023D-1D6A-63CA50BECA89}"/>
          </ac:picMkLst>
        </pc:picChg>
        <pc:picChg chg="add mod">
          <ac:chgData name="CARLOS EDUARDO DE OLIVEIRA" userId="b616221b-0a6d-4f4e-a3bc-b7c4ccef436c" providerId="ADAL" clId="{0F83739B-5385-4A56-8830-C8CF8DC0FF57}" dt="2022-06-16T16:55:22.362" v="2111" actId="1076"/>
          <ac:picMkLst>
            <pc:docMk/>
            <pc:sldMk cId="2217125245" sldId="260"/>
            <ac:picMk id="124" creationId="{56A59852-C985-3436-536C-08678555B4D0}"/>
          </ac:picMkLst>
        </pc:picChg>
        <pc:picChg chg="add mod">
          <ac:chgData name="CARLOS EDUARDO DE OLIVEIRA" userId="b616221b-0a6d-4f4e-a3bc-b7c4ccef436c" providerId="ADAL" clId="{0F83739B-5385-4A56-8830-C8CF8DC0FF57}" dt="2022-06-15T13:02:20.919" v="1355" actId="1076"/>
          <ac:picMkLst>
            <pc:docMk/>
            <pc:sldMk cId="2217125245" sldId="260"/>
            <ac:picMk id="132" creationId="{32467F4C-7348-280C-1F28-5F64B0ACE878}"/>
          </ac:picMkLst>
        </pc:picChg>
        <pc:picChg chg="add mod">
          <ac:chgData name="CARLOS EDUARDO DE OLIVEIRA" userId="b616221b-0a6d-4f4e-a3bc-b7c4ccef436c" providerId="ADAL" clId="{0F83739B-5385-4A56-8830-C8CF8DC0FF57}" dt="2022-06-16T16:55:22.362" v="2111" actId="1076"/>
          <ac:picMkLst>
            <pc:docMk/>
            <pc:sldMk cId="2217125245" sldId="260"/>
            <ac:picMk id="136" creationId="{E67E2FFF-1E06-0CBB-D4A6-66B24EB7FDAE}"/>
          </ac:picMkLst>
        </pc:picChg>
        <pc:picChg chg="mod">
          <ac:chgData name="CARLOS EDUARDO DE OLIVEIRA" userId="b616221b-0a6d-4f4e-a3bc-b7c4ccef436c" providerId="ADAL" clId="{0F83739B-5385-4A56-8830-C8CF8DC0FF57}" dt="2022-06-16T16:55:22.362" v="2111" actId="1076"/>
          <ac:picMkLst>
            <pc:docMk/>
            <pc:sldMk cId="2217125245" sldId="260"/>
            <ac:picMk id="139" creationId="{E1F14845-D3C7-D646-1302-D0A2DDE92990}"/>
          </ac:picMkLst>
        </pc:picChg>
        <pc:picChg chg="add mod">
          <ac:chgData name="CARLOS EDUARDO DE OLIVEIRA" userId="b616221b-0a6d-4f4e-a3bc-b7c4ccef436c" providerId="ADAL" clId="{0F83739B-5385-4A56-8830-C8CF8DC0FF57}" dt="2022-06-16T16:55:22.362" v="2111" actId="1076"/>
          <ac:picMkLst>
            <pc:docMk/>
            <pc:sldMk cId="2217125245" sldId="260"/>
            <ac:picMk id="140" creationId="{8A1C40B6-53F9-6136-D381-2F36E2BB8F2A}"/>
          </ac:picMkLst>
        </pc:picChg>
        <pc:picChg chg="add mod">
          <ac:chgData name="CARLOS EDUARDO DE OLIVEIRA" userId="b616221b-0a6d-4f4e-a3bc-b7c4ccef436c" providerId="ADAL" clId="{0F83739B-5385-4A56-8830-C8CF8DC0FF57}" dt="2022-06-15T13:33:44.265" v="1372" actId="1076"/>
          <ac:picMkLst>
            <pc:docMk/>
            <pc:sldMk cId="2217125245" sldId="260"/>
            <ac:picMk id="141" creationId="{639C4BAF-BBF1-AD8B-5E9A-5F9A34CDAB70}"/>
          </ac:picMkLst>
        </pc:picChg>
        <pc:cxnChg chg="add del">
          <ac:chgData name="CARLOS EDUARDO DE OLIVEIRA" userId="b616221b-0a6d-4f4e-a3bc-b7c4ccef436c" providerId="ADAL" clId="{0F83739B-5385-4A56-8830-C8CF8DC0FF57}" dt="2022-06-15T13:43:36.510" v="1543" actId="478"/>
          <ac:cxnSpMkLst>
            <pc:docMk/>
            <pc:sldMk cId="2217125245" sldId="260"/>
            <ac:cxnSpMk id="57" creationId="{00000000-0000-0000-0000-000000000000}"/>
          </ac:cxnSpMkLst>
        </pc:cxnChg>
        <pc:cxnChg chg="add mod">
          <ac:chgData name="CARLOS EDUARDO DE OLIVEIRA" userId="b616221b-0a6d-4f4e-a3bc-b7c4ccef436c" providerId="ADAL" clId="{0F83739B-5385-4A56-8830-C8CF8DC0FF57}" dt="2022-06-24T00:32:27.849" v="2558"/>
          <ac:cxnSpMkLst>
            <pc:docMk/>
            <pc:sldMk cId="2217125245" sldId="260"/>
            <ac:cxnSpMk id="71" creationId="{347A8831-86A3-4268-AFA4-451BDA2ADEFF}"/>
          </ac:cxnSpMkLst>
        </pc:cxnChg>
        <pc:cxnChg chg="add mod">
          <ac:chgData name="CARLOS EDUARDO DE OLIVEIRA" userId="b616221b-0a6d-4f4e-a3bc-b7c4ccef436c" providerId="ADAL" clId="{0F83739B-5385-4A56-8830-C8CF8DC0FF57}" dt="2022-06-24T00:32:27.849" v="2558"/>
          <ac:cxnSpMkLst>
            <pc:docMk/>
            <pc:sldMk cId="2217125245" sldId="260"/>
            <ac:cxnSpMk id="72" creationId="{526DFC4A-91D1-5890-CB53-A043A2A2AAE3}"/>
          </ac:cxnSpMkLst>
        </pc:cxnChg>
        <pc:cxnChg chg="add mod">
          <ac:chgData name="CARLOS EDUARDO DE OLIVEIRA" userId="b616221b-0a6d-4f4e-a3bc-b7c4ccef436c" providerId="ADAL" clId="{0F83739B-5385-4A56-8830-C8CF8DC0FF57}" dt="2022-06-24T00:32:39.515" v="2559"/>
          <ac:cxnSpMkLst>
            <pc:docMk/>
            <pc:sldMk cId="2217125245" sldId="260"/>
            <ac:cxnSpMk id="76" creationId="{1B406190-7C3B-67BD-6418-742299028727}"/>
          </ac:cxnSpMkLst>
        </pc:cxnChg>
        <pc:cxnChg chg="del">
          <ac:chgData name="CARLOS EDUARDO DE OLIVEIRA" userId="b616221b-0a6d-4f4e-a3bc-b7c4ccef436c" providerId="ADAL" clId="{0F83739B-5385-4A56-8830-C8CF8DC0FF57}" dt="2022-06-15T13:42:56.575" v="1537" actId="478"/>
          <ac:cxnSpMkLst>
            <pc:docMk/>
            <pc:sldMk cId="2217125245" sldId="260"/>
            <ac:cxnSpMk id="90" creationId="{00000000-0000-0000-0000-000000000000}"/>
          </ac:cxnSpMkLst>
        </pc:cxnChg>
        <pc:cxnChg chg="del">
          <ac:chgData name="CARLOS EDUARDO DE OLIVEIRA" userId="b616221b-0a6d-4f4e-a3bc-b7c4ccef436c" providerId="ADAL" clId="{0F83739B-5385-4A56-8830-C8CF8DC0FF57}" dt="2022-06-15T13:43:36.510" v="1543" actId="478"/>
          <ac:cxnSpMkLst>
            <pc:docMk/>
            <pc:sldMk cId="2217125245" sldId="260"/>
            <ac:cxnSpMk id="91" creationId="{00000000-0000-0000-0000-000000000000}"/>
          </ac:cxnSpMkLst>
        </pc:cxnChg>
        <pc:cxnChg chg="del">
          <ac:chgData name="CARLOS EDUARDO DE OLIVEIRA" userId="b616221b-0a6d-4f4e-a3bc-b7c4ccef436c" providerId="ADAL" clId="{0F83739B-5385-4A56-8830-C8CF8DC0FF57}" dt="2022-06-15T13:43:36.510" v="1543" actId="478"/>
          <ac:cxnSpMkLst>
            <pc:docMk/>
            <pc:sldMk cId="2217125245" sldId="260"/>
            <ac:cxnSpMk id="92" creationId="{00000000-0000-0000-0000-000000000000}"/>
          </ac:cxnSpMkLst>
        </pc:cxnChg>
        <pc:cxnChg chg="del">
          <ac:chgData name="CARLOS EDUARDO DE OLIVEIRA" userId="b616221b-0a6d-4f4e-a3bc-b7c4ccef436c" providerId="ADAL" clId="{0F83739B-5385-4A56-8830-C8CF8DC0FF57}" dt="2022-06-15T13:43:42.051" v="1544" actId="478"/>
          <ac:cxnSpMkLst>
            <pc:docMk/>
            <pc:sldMk cId="2217125245" sldId="260"/>
            <ac:cxnSpMk id="93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5:22.362" v="2111" actId="1076"/>
          <ac:cxnSpMkLst>
            <pc:docMk/>
            <pc:sldMk cId="2217125245" sldId="260"/>
            <ac:cxnSpMk id="101" creationId="{00000000-0000-0000-0000-000000000000}"/>
          </ac:cxnSpMkLst>
        </pc:cxnChg>
        <pc:cxnChg chg="add del mod">
          <ac:chgData name="CARLOS EDUARDO DE OLIVEIRA" userId="b616221b-0a6d-4f4e-a3bc-b7c4ccef436c" providerId="ADAL" clId="{0F83739B-5385-4A56-8830-C8CF8DC0FF57}" dt="2022-06-24T00:32:05.273" v="2557" actId="478"/>
          <ac:cxnSpMkLst>
            <pc:docMk/>
            <pc:sldMk cId="2217125245" sldId="260"/>
            <ac:cxnSpMk id="103" creationId="{00000000-0000-0000-0000-000000000000}"/>
          </ac:cxnSpMkLst>
        </pc:cxnChg>
        <pc:cxnChg chg="del mod">
          <ac:chgData name="CARLOS EDUARDO DE OLIVEIRA" userId="b616221b-0a6d-4f4e-a3bc-b7c4ccef436c" providerId="ADAL" clId="{0F83739B-5385-4A56-8830-C8CF8DC0FF57}" dt="2022-06-24T00:31:33.603" v="2552" actId="478"/>
          <ac:cxnSpMkLst>
            <pc:docMk/>
            <pc:sldMk cId="2217125245" sldId="260"/>
            <ac:cxnSpMk id="104" creationId="{00000000-0000-0000-0000-000000000000}"/>
          </ac:cxnSpMkLst>
        </pc:cxnChg>
        <pc:cxnChg chg="del mod">
          <ac:chgData name="CARLOS EDUARDO DE OLIVEIRA" userId="b616221b-0a6d-4f4e-a3bc-b7c4ccef436c" providerId="ADAL" clId="{0F83739B-5385-4A56-8830-C8CF8DC0FF57}" dt="2022-06-24T00:31:30.024" v="2551" actId="478"/>
          <ac:cxnSpMkLst>
            <pc:docMk/>
            <pc:sldMk cId="2217125245" sldId="260"/>
            <ac:cxnSpMk id="105" creationId="{00000000-0000-0000-0000-000000000000}"/>
          </ac:cxnSpMkLst>
        </pc:cxnChg>
        <pc:cxnChg chg="mod">
          <ac:chgData name="CARLOS EDUARDO DE OLIVEIRA" userId="b616221b-0a6d-4f4e-a3bc-b7c4ccef436c" providerId="ADAL" clId="{0F83739B-5385-4A56-8830-C8CF8DC0FF57}" dt="2022-06-16T16:55:22.362" v="2111" actId="1076"/>
          <ac:cxnSpMkLst>
            <pc:docMk/>
            <pc:sldMk cId="2217125245" sldId="260"/>
            <ac:cxnSpMk id="115" creationId="{00000000-0000-0000-0000-000000000000}"/>
          </ac:cxnSpMkLst>
        </pc:cxnChg>
      </pc:sldChg>
      <pc:sldChg chg="addSp delSp modSp add mod modTransition modAnim">
        <pc:chgData name="CARLOS EDUARDO DE OLIVEIRA" userId="b616221b-0a6d-4f4e-a3bc-b7c4ccef436c" providerId="ADAL" clId="{0F83739B-5385-4A56-8830-C8CF8DC0FF57}" dt="2022-06-28T23:38:02.172" v="2700" actId="1076"/>
        <pc:sldMkLst>
          <pc:docMk/>
          <pc:sldMk cId="2764096932" sldId="263"/>
        </pc:sldMkLst>
        <pc:spChg chg="add mod">
          <ac:chgData name="CARLOS EDUARDO DE OLIVEIRA" userId="b616221b-0a6d-4f4e-a3bc-b7c4ccef436c" providerId="ADAL" clId="{0F83739B-5385-4A56-8830-C8CF8DC0FF57}" dt="2022-06-28T23:38:02.172" v="2700" actId="1076"/>
          <ac:spMkLst>
            <pc:docMk/>
            <pc:sldMk cId="2764096932" sldId="263"/>
            <ac:spMk id="8" creationId="{DAB98A56-987D-AD76-AB09-AEC3252A4ECD}"/>
          </ac:spMkLst>
        </pc:spChg>
        <pc:picChg chg="del">
          <ac:chgData name="CARLOS EDUARDO DE OLIVEIRA" userId="b616221b-0a6d-4f4e-a3bc-b7c4ccef436c" providerId="ADAL" clId="{0F83739B-5385-4A56-8830-C8CF8DC0FF57}" dt="2022-06-15T13:50:54.148" v="1554" actId="478"/>
          <ac:picMkLst>
            <pc:docMk/>
            <pc:sldMk cId="2764096932" sldId="263"/>
            <ac:picMk id="6" creationId="{5F064177-6E3B-023D-1D6A-63CA50BECA89}"/>
          </ac:picMkLst>
        </pc:picChg>
        <pc:picChg chg="add mod">
          <ac:chgData name="CARLOS EDUARDO DE OLIVEIRA" userId="b616221b-0a6d-4f4e-a3bc-b7c4ccef436c" providerId="ADAL" clId="{0F83739B-5385-4A56-8830-C8CF8DC0FF57}" dt="2022-06-28T23:36:55.693" v="2681" actId="1076"/>
          <ac:picMkLst>
            <pc:docMk/>
            <pc:sldMk cId="2764096932" sldId="263"/>
            <ac:picMk id="6" creationId="{EE7465FB-8C11-EFAE-C105-D5807C0B1A4C}"/>
          </ac:picMkLst>
        </pc:picChg>
        <pc:picChg chg="add mod modCrop">
          <ac:chgData name="CARLOS EDUARDO DE OLIVEIRA" userId="b616221b-0a6d-4f4e-a3bc-b7c4ccef436c" providerId="ADAL" clId="{0F83739B-5385-4A56-8830-C8CF8DC0FF57}" dt="2022-06-22T22:35:38.801" v="2181" actId="1076"/>
          <ac:picMkLst>
            <pc:docMk/>
            <pc:sldMk cId="2764096932" sldId="263"/>
            <ac:picMk id="7" creationId="{55782FE5-EBF3-88AE-C16B-EA6D2DF13B16}"/>
          </ac:picMkLst>
        </pc:picChg>
        <pc:picChg chg="add mod modCrop">
          <ac:chgData name="CARLOS EDUARDO DE OLIVEIRA" userId="b616221b-0a6d-4f4e-a3bc-b7c4ccef436c" providerId="ADAL" clId="{0F83739B-5385-4A56-8830-C8CF8DC0FF57}" dt="2022-06-22T22:36:23.511" v="2192" actId="14100"/>
          <ac:picMkLst>
            <pc:docMk/>
            <pc:sldMk cId="2764096932" sldId="263"/>
            <ac:picMk id="9" creationId="{8EE53541-7D1F-AFEE-2C64-5DFBD361D78B}"/>
          </ac:picMkLst>
        </pc:picChg>
        <pc:picChg chg="add del mod modCrop">
          <ac:chgData name="CARLOS EDUARDO DE OLIVEIRA" userId="b616221b-0a6d-4f4e-a3bc-b7c4ccef436c" providerId="ADAL" clId="{0F83739B-5385-4A56-8830-C8CF8DC0FF57}" dt="2022-06-28T23:36:42.776" v="2679" actId="478"/>
          <ac:picMkLst>
            <pc:docMk/>
            <pc:sldMk cId="2764096932" sldId="263"/>
            <ac:picMk id="11" creationId="{F83312AA-F340-1FD8-4B7E-E0024AECA49C}"/>
          </ac:picMkLst>
        </pc:picChg>
      </pc:sldChg>
      <pc:sldChg chg="addSp delSp modSp add mod modTransition modAnim">
        <pc:chgData name="CARLOS EDUARDO DE OLIVEIRA" userId="b616221b-0a6d-4f4e-a3bc-b7c4ccef436c" providerId="ADAL" clId="{0F83739B-5385-4A56-8830-C8CF8DC0FF57}" dt="2022-06-28T23:33:21.664" v="2672" actId="20577"/>
        <pc:sldMkLst>
          <pc:docMk/>
          <pc:sldMk cId="2677305532" sldId="264"/>
        </pc:sldMkLst>
        <pc:spChg chg="mod">
          <ac:chgData name="CARLOS EDUARDO DE OLIVEIRA" userId="b616221b-0a6d-4f4e-a3bc-b7c4ccef436c" providerId="ADAL" clId="{0F83739B-5385-4A56-8830-C8CF8DC0FF57}" dt="2022-06-15T14:00:27.984" v="1592" actId="1076"/>
          <ac:spMkLst>
            <pc:docMk/>
            <pc:sldMk cId="2677305532" sldId="264"/>
            <ac:spMk id="4" creationId="{7D964960-D1D2-70A6-D797-D218EEE899E2}"/>
          </ac:spMkLst>
        </pc:spChg>
        <pc:spChg chg="mod">
          <ac:chgData name="CARLOS EDUARDO DE OLIVEIRA" userId="b616221b-0a6d-4f4e-a3bc-b7c4ccef436c" providerId="ADAL" clId="{0F83739B-5385-4A56-8830-C8CF8DC0FF57}" dt="2022-06-28T23:33:21.664" v="2672" actId="20577"/>
          <ac:spMkLst>
            <pc:docMk/>
            <pc:sldMk cId="2677305532" sldId="264"/>
            <ac:spMk id="5" creationId="{E4A048CD-F986-4472-983F-56D02FB5159E}"/>
          </ac:spMkLst>
        </pc:spChg>
        <pc:spChg chg="mod">
          <ac:chgData name="CARLOS EDUARDO DE OLIVEIRA" userId="b616221b-0a6d-4f4e-a3bc-b7c4ccef436c" providerId="ADAL" clId="{0F83739B-5385-4A56-8830-C8CF8DC0FF57}" dt="2022-06-15T14:01:10.144" v="1607" actId="14100"/>
          <ac:spMkLst>
            <pc:docMk/>
            <pc:sldMk cId="2677305532" sldId="264"/>
            <ac:spMk id="15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5T14:00:30.700" v="1593" actId="1076"/>
          <ac:spMkLst>
            <pc:docMk/>
            <pc:sldMk cId="2677305532" sldId="264"/>
            <ac:spMk id="75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5T14:00:36.585" v="1595" actId="14100"/>
          <ac:spMkLst>
            <pc:docMk/>
            <pc:sldMk cId="2677305532" sldId="264"/>
            <ac:spMk id="78" creationId="{00000000-0000-0000-0000-000000000000}"/>
          </ac:spMkLst>
        </pc:spChg>
        <pc:picChg chg="add mod modCrop">
          <ac:chgData name="CARLOS EDUARDO DE OLIVEIRA" userId="b616221b-0a6d-4f4e-a3bc-b7c4ccef436c" providerId="ADAL" clId="{0F83739B-5385-4A56-8830-C8CF8DC0FF57}" dt="2022-06-22T22:37:34.353" v="2197" actId="1076"/>
          <ac:picMkLst>
            <pc:docMk/>
            <pc:sldMk cId="2677305532" sldId="264"/>
            <ac:picMk id="6" creationId="{A7D3002D-3FE4-5E88-8AF1-A982E4F57E51}"/>
          </ac:picMkLst>
        </pc:picChg>
        <pc:picChg chg="del">
          <ac:chgData name="CARLOS EDUARDO DE OLIVEIRA" userId="b616221b-0a6d-4f4e-a3bc-b7c4ccef436c" providerId="ADAL" clId="{0F83739B-5385-4A56-8830-C8CF8DC0FF57}" dt="2022-06-15T13:58:03.180" v="1575" actId="478"/>
          <ac:picMkLst>
            <pc:docMk/>
            <pc:sldMk cId="2677305532" sldId="264"/>
            <ac:picMk id="7" creationId="{55782FE5-EBF3-88AE-C16B-EA6D2DF13B16}"/>
          </ac:picMkLst>
        </pc:picChg>
        <pc:picChg chg="del">
          <ac:chgData name="CARLOS EDUARDO DE OLIVEIRA" userId="b616221b-0a6d-4f4e-a3bc-b7c4ccef436c" providerId="ADAL" clId="{0F83739B-5385-4A56-8830-C8CF8DC0FF57}" dt="2022-06-15T13:58:03.180" v="1575" actId="478"/>
          <ac:picMkLst>
            <pc:docMk/>
            <pc:sldMk cId="2677305532" sldId="264"/>
            <ac:picMk id="9" creationId="{8EE53541-7D1F-AFEE-2C64-5DFBD361D78B}"/>
          </ac:picMkLst>
        </pc:picChg>
        <pc:picChg chg="add mod modCrop">
          <ac:chgData name="CARLOS EDUARDO DE OLIVEIRA" userId="b616221b-0a6d-4f4e-a3bc-b7c4ccef436c" providerId="ADAL" clId="{0F83739B-5385-4A56-8830-C8CF8DC0FF57}" dt="2022-06-22T22:37:45.104" v="2199" actId="1076"/>
          <ac:picMkLst>
            <pc:docMk/>
            <pc:sldMk cId="2677305532" sldId="264"/>
            <ac:picMk id="10" creationId="{38174F5C-72D7-7CA9-979D-6F3E6795CFB6}"/>
          </ac:picMkLst>
        </pc:picChg>
        <pc:picChg chg="del">
          <ac:chgData name="CARLOS EDUARDO DE OLIVEIRA" userId="b616221b-0a6d-4f4e-a3bc-b7c4ccef436c" providerId="ADAL" clId="{0F83739B-5385-4A56-8830-C8CF8DC0FF57}" dt="2022-06-15T13:58:03.180" v="1575" actId="478"/>
          <ac:picMkLst>
            <pc:docMk/>
            <pc:sldMk cId="2677305532" sldId="264"/>
            <ac:picMk id="11" creationId="{F83312AA-F340-1FD8-4B7E-E0024AECA49C}"/>
          </ac:picMkLst>
        </pc:picChg>
        <pc:picChg chg="mod">
          <ac:chgData name="CARLOS EDUARDO DE OLIVEIRA" userId="b616221b-0a6d-4f4e-a3bc-b7c4ccef436c" providerId="ADAL" clId="{0F83739B-5385-4A56-8830-C8CF8DC0FF57}" dt="2022-06-15T14:00:22.794" v="1591" actId="1076"/>
          <ac:picMkLst>
            <pc:docMk/>
            <pc:sldMk cId="2677305532" sldId="264"/>
            <ac:picMk id="141" creationId="{639C4BAF-BBF1-AD8B-5E9A-5F9A34CDAB70}"/>
          </ac:picMkLst>
        </pc:picChg>
      </pc:sldChg>
      <pc:sldChg chg="addSp delSp modSp add mod ord modTransition modAnim">
        <pc:chgData name="CARLOS EDUARDO DE OLIVEIRA" userId="b616221b-0a6d-4f4e-a3bc-b7c4ccef436c" providerId="ADAL" clId="{0F83739B-5385-4A56-8830-C8CF8DC0FF57}" dt="2022-06-29T00:23:12.868" v="2749" actId="313"/>
        <pc:sldMkLst>
          <pc:docMk/>
          <pc:sldMk cId="2460508777" sldId="265"/>
        </pc:sldMkLst>
        <pc:spChg chg="add mod">
          <ac:chgData name="CARLOS EDUARDO DE OLIVEIRA" userId="b616221b-0a6d-4f4e-a3bc-b7c4ccef436c" providerId="ADAL" clId="{0F83739B-5385-4A56-8830-C8CF8DC0FF57}" dt="2022-06-29T00:23:12.868" v="2749" actId="313"/>
          <ac:spMkLst>
            <pc:docMk/>
            <pc:sldMk cId="2460508777" sldId="265"/>
            <ac:spMk id="8" creationId="{5B6C2037-7493-5050-2A7D-6B95FBFA6563}"/>
          </ac:spMkLst>
        </pc:spChg>
        <pc:picChg chg="add del mod modCrop">
          <ac:chgData name="CARLOS EDUARDO DE OLIVEIRA" userId="b616221b-0a6d-4f4e-a3bc-b7c4ccef436c" providerId="ADAL" clId="{0F83739B-5385-4A56-8830-C8CF8DC0FF57}" dt="2022-06-22T22:46:41.673" v="2203" actId="478"/>
          <ac:picMkLst>
            <pc:docMk/>
            <pc:sldMk cId="2460508777" sldId="265"/>
            <ac:picMk id="6" creationId="{F376F0C8-9061-CBD8-B009-EDB01D8D346A}"/>
          </ac:picMkLst>
        </pc:picChg>
        <pc:picChg chg="del">
          <ac:chgData name="CARLOS EDUARDO DE OLIVEIRA" userId="b616221b-0a6d-4f4e-a3bc-b7c4ccef436c" providerId="ADAL" clId="{0F83739B-5385-4A56-8830-C8CF8DC0FF57}" dt="2022-06-15T14:02:09.253" v="1615" actId="478"/>
          <ac:picMkLst>
            <pc:docMk/>
            <pc:sldMk cId="2460508777" sldId="265"/>
            <ac:picMk id="7" creationId="{55782FE5-EBF3-88AE-C16B-EA6D2DF13B16}"/>
          </ac:picMkLst>
        </pc:picChg>
        <pc:picChg chg="add mod">
          <ac:chgData name="CARLOS EDUARDO DE OLIVEIRA" userId="b616221b-0a6d-4f4e-a3bc-b7c4ccef436c" providerId="ADAL" clId="{0F83739B-5385-4A56-8830-C8CF8DC0FF57}" dt="2022-06-22T22:47:09.008" v="2207" actId="1076"/>
          <ac:picMkLst>
            <pc:docMk/>
            <pc:sldMk cId="2460508777" sldId="265"/>
            <ac:picMk id="7" creationId="{8207557D-0B5F-67F0-1EE9-CBF969C19121}"/>
          </ac:picMkLst>
        </pc:picChg>
        <pc:picChg chg="del">
          <ac:chgData name="CARLOS EDUARDO DE OLIVEIRA" userId="b616221b-0a6d-4f4e-a3bc-b7c4ccef436c" providerId="ADAL" clId="{0F83739B-5385-4A56-8830-C8CF8DC0FF57}" dt="2022-06-15T14:02:09.253" v="1615" actId="478"/>
          <ac:picMkLst>
            <pc:docMk/>
            <pc:sldMk cId="2460508777" sldId="265"/>
            <ac:picMk id="9" creationId="{8EE53541-7D1F-AFEE-2C64-5DFBD361D78B}"/>
          </ac:picMkLst>
        </pc:picChg>
        <pc:picChg chg="del">
          <ac:chgData name="CARLOS EDUARDO DE OLIVEIRA" userId="b616221b-0a6d-4f4e-a3bc-b7c4ccef436c" providerId="ADAL" clId="{0F83739B-5385-4A56-8830-C8CF8DC0FF57}" dt="2022-06-15T14:02:09.253" v="1615" actId="478"/>
          <ac:picMkLst>
            <pc:docMk/>
            <pc:sldMk cId="2460508777" sldId="265"/>
            <ac:picMk id="11" creationId="{F83312AA-F340-1FD8-4B7E-E0024AECA49C}"/>
          </ac:picMkLst>
        </pc:picChg>
      </pc:sldChg>
      <pc:sldChg chg="addSp delSp modSp add mod">
        <pc:chgData name="CARLOS EDUARDO DE OLIVEIRA" userId="b616221b-0a6d-4f4e-a3bc-b7c4ccef436c" providerId="ADAL" clId="{0F83739B-5385-4A56-8830-C8CF8DC0FF57}" dt="2022-06-16T16:56:46.837" v="2128" actId="1076"/>
        <pc:sldMkLst>
          <pc:docMk/>
          <pc:sldMk cId="3389472631" sldId="266"/>
        </pc:sldMkLst>
        <pc:spChg chg="mod">
          <ac:chgData name="CARLOS EDUARDO DE OLIVEIRA" userId="b616221b-0a6d-4f4e-a3bc-b7c4ccef436c" providerId="ADAL" clId="{0F83739B-5385-4A56-8830-C8CF8DC0FF57}" dt="2022-06-16T16:36:01.476" v="1861" actId="20577"/>
          <ac:spMkLst>
            <pc:docMk/>
            <pc:sldMk cId="3389472631" sldId="266"/>
            <ac:spMk id="4" creationId="{7D964960-D1D2-70A6-D797-D218EEE899E2}"/>
          </ac:spMkLst>
        </pc:spChg>
        <pc:spChg chg="add mod ord">
          <ac:chgData name="CARLOS EDUARDO DE OLIVEIRA" userId="b616221b-0a6d-4f4e-a3bc-b7c4ccef436c" providerId="ADAL" clId="{0F83739B-5385-4A56-8830-C8CF8DC0FF57}" dt="2022-06-16T16:37:23.911" v="1878" actId="1076"/>
          <ac:spMkLst>
            <pc:docMk/>
            <pc:sldMk cId="3389472631" sldId="266"/>
            <ac:spMk id="60" creationId="{6D053FAA-CF57-0466-8352-6DC0D5298A4B}"/>
          </ac:spMkLst>
        </pc:spChg>
        <pc:spChg chg="del">
          <ac:chgData name="CARLOS EDUARDO DE OLIVEIRA" userId="b616221b-0a6d-4f4e-a3bc-b7c4ccef436c" providerId="ADAL" clId="{0F83739B-5385-4A56-8830-C8CF8DC0FF57}" dt="2022-06-16T16:37:47.585" v="1882" actId="478"/>
          <ac:spMkLst>
            <pc:docMk/>
            <pc:sldMk cId="3389472631" sldId="266"/>
            <ac:spMk id="73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35:09.874" v="1743" actId="20577"/>
          <ac:spMkLst>
            <pc:docMk/>
            <pc:sldMk cId="3389472631" sldId="266"/>
            <ac:spMk id="75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38:31.817" v="1889" actId="207"/>
          <ac:spMkLst>
            <pc:docMk/>
            <pc:sldMk cId="3389472631" sldId="266"/>
            <ac:spMk id="123" creationId="{D66F07F9-367C-000B-01F3-9E5222C2F75A}"/>
          </ac:spMkLst>
        </pc:spChg>
        <pc:spChg chg="mod">
          <ac:chgData name="CARLOS EDUARDO DE OLIVEIRA" userId="b616221b-0a6d-4f4e-a3bc-b7c4ccef436c" providerId="ADAL" clId="{0F83739B-5385-4A56-8830-C8CF8DC0FF57}" dt="2022-06-16T16:56:46.837" v="2128" actId="1076"/>
          <ac:spMkLst>
            <pc:docMk/>
            <pc:sldMk cId="3389472631" sldId="266"/>
            <ac:spMk id="131" creationId="{D21DAC64-A282-68E3-9BD8-2A85217EB824}"/>
          </ac:spMkLst>
        </pc:spChg>
        <pc:spChg chg="mod ord">
          <ac:chgData name="CARLOS EDUARDO DE OLIVEIRA" userId="b616221b-0a6d-4f4e-a3bc-b7c4ccef436c" providerId="ADAL" clId="{0F83739B-5385-4A56-8830-C8CF8DC0FF57}" dt="2022-06-16T16:37:37.967" v="1880" actId="207"/>
          <ac:spMkLst>
            <pc:docMk/>
            <pc:sldMk cId="3389472631" sldId="266"/>
            <ac:spMk id="133" creationId="{73C22553-1178-7691-55B4-5C86DD3EA64C}"/>
          </ac:spMkLst>
        </pc:spChg>
        <pc:spChg chg="mod">
          <ac:chgData name="CARLOS EDUARDO DE OLIVEIRA" userId="b616221b-0a6d-4f4e-a3bc-b7c4ccef436c" providerId="ADAL" clId="{0F83739B-5385-4A56-8830-C8CF8DC0FF57}" dt="2022-06-16T16:38:34.787" v="1890" actId="207"/>
          <ac:spMkLst>
            <pc:docMk/>
            <pc:sldMk cId="3389472631" sldId="266"/>
            <ac:spMk id="134" creationId="{A078D0DB-1E43-864C-44CA-3B0A6CCDD52B}"/>
          </ac:spMkLst>
        </pc:spChg>
        <pc:spChg chg="mod">
          <ac:chgData name="CARLOS EDUARDO DE OLIVEIRA" userId="b616221b-0a6d-4f4e-a3bc-b7c4ccef436c" providerId="ADAL" clId="{0F83739B-5385-4A56-8830-C8CF8DC0FF57}" dt="2022-06-16T16:38:40.507" v="1892" actId="207"/>
          <ac:spMkLst>
            <pc:docMk/>
            <pc:sldMk cId="3389472631" sldId="266"/>
            <ac:spMk id="135" creationId="{D10553C4-202F-E7A0-9071-FACF0C6A0B21}"/>
          </ac:spMkLst>
        </pc:spChg>
        <pc:picChg chg="del">
          <ac:chgData name="CARLOS EDUARDO DE OLIVEIRA" userId="b616221b-0a6d-4f4e-a3bc-b7c4ccef436c" providerId="ADAL" clId="{0F83739B-5385-4A56-8830-C8CF8DC0FF57}" dt="2022-06-16T16:34:50.632" v="1733" actId="478"/>
          <ac:picMkLst>
            <pc:docMk/>
            <pc:sldMk cId="3389472631" sldId="266"/>
            <ac:picMk id="6" creationId="{F376F0C8-9061-CBD8-B009-EDB01D8D346A}"/>
          </ac:picMkLst>
        </pc:picChg>
        <pc:picChg chg="add mod">
          <ac:chgData name="CARLOS EDUARDO DE OLIVEIRA" userId="b616221b-0a6d-4f4e-a3bc-b7c4ccef436c" providerId="ADAL" clId="{0F83739B-5385-4A56-8830-C8CF8DC0FF57}" dt="2022-06-16T16:35:04.258" v="1738" actId="1076"/>
          <ac:picMkLst>
            <pc:docMk/>
            <pc:sldMk cId="3389472631" sldId="266"/>
            <ac:picMk id="58" creationId="{C9BCF24F-A2AB-9AA6-1CBF-EFFF82B90970}"/>
          </ac:picMkLst>
        </pc:picChg>
        <pc:picChg chg="add mod">
          <ac:chgData name="CARLOS EDUARDO DE OLIVEIRA" userId="b616221b-0a6d-4f4e-a3bc-b7c4ccef436c" providerId="ADAL" clId="{0F83739B-5385-4A56-8830-C8CF8DC0FF57}" dt="2022-06-16T16:56:43.919" v="2127" actId="1076"/>
          <ac:picMkLst>
            <pc:docMk/>
            <pc:sldMk cId="3389472631" sldId="266"/>
            <ac:picMk id="61" creationId="{155DB69E-39FD-1CE7-5760-BABDB94955A0}"/>
          </ac:picMkLst>
        </pc:picChg>
        <pc:picChg chg="del">
          <ac:chgData name="CARLOS EDUARDO DE OLIVEIRA" userId="b616221b-0a6d-4f4e-a3bc-b7c4ccef436c" providerId="ADAL" clId="{0F83739B-5385-4A56-8830-C8CF8DC0FF57}" dt="2022-06-16T16:55:49.439" v="2114" actId="478"/>
          <ac:picMkLst>
            <pc:docMk/>
            <pc:sldMk cId="3389472631" sldId="266"/>
            <ac:picMk id="132" creationId="{32467F4C-7348-280C-1F28-5F64B0ACE878}"/>
          </ac:picMkLst>
        </pc:picChg>
        <pc:picChg chg="mod">
          <ac:chgData name="CARLOS EDUARDO DE OLIVEIRA" userId="b616221b-0a6d-4f4e-a3bc-b7c4ccef436c" providerId="ADAL" clId="{0F83739B-5385-4A56-8830-C8CF8DC0FF57}" dt="2022-06-16T16:37:20.497" v="1877" actId="1076"/>
          <ac:picMkLst>
            <pc:docMk/>
            <pc:sldMk cId="3389472631" sldId="266"/>
            <ac:picMk id="136" creationId="{E67E2FFF-1E06-0CBB-D4A6-66B24EB7FDAE}"/>
          </ac:picMkLst>
        </pc:picChg>
        <pc:picChg chg="del">
          <ac:chgData name="CARLOS EDUARDO DE OLIVEIRA" userId="b616221b-0a6d-4f4e-a3bc-b7c4ccef436c" providerId="ADAL" clId="{0F83739B-5385-4A56-8830-C8CF8DC0FF57}" dt="2022-06-16T16:34:52.970" v="1734" actId="478"/>
          <ac:picMkLst>
            <pc:docMk/>
            <pc:sldMk cId="3389472631" sldId="266"/>
            <ac:picMk id="141" creationId="{639C4BAF-BBF1-AD8B-5E9A-5F9A34CDAB70}"/>
          </ac:picMkLst>
        </pc:picChg>
      </pc:sldChg>
      <pc:sldChg chg="addSp delSp modSp add mod">
        <pc:chgData name="CARLOS EDUARDO DE OLIVEIRA" userId="b616221b-0a6d-4f4e-a3bc-b7c4ccef436c" providerId="ADAL" clId="{0F83739B-5385-4A56-8830-C8CF8DC0FF57}" dt="2022-06-16T16:56:55.843" v="2129" actId="1076"/>
        <pc:sldMkLst>
          <pc:docMk/>
          <pc:sldMk cId="2882603283" sldId="267"/>
        </pc:sldMkLst>
        <pc:spChg chg="add mod">
          <ac:chgData name="CARLOS EDUARDO DE OLIVEIRA" userId="b616221b-0a6d-4f4e-a3bc-b7c4ccef436c" providerId="ADAL" clId="{0F83739B-5385-4A56-8830-C8CF8DC0FF57}" dt="2022-06-16T16:56:55.843" v="2129" actId="1076"/>
          <ac:spMkLst>
            <pc:docMk/>
            <pc:sldMk cId="2882603283" sldId="267"/>
            <ac:spMk id="57" creationId="{62DD265A-6C92-F0E8-E1EA-08A7B686D0F7}"/>
          </ac:spMkLst>
        </pc:spChg>
        <pc:spChg chg="add del mod">
          <ac:chgData name="CARLOS EDUARDO DE OLIVEIRA" userId="b616221b-0a6d-4f4e-a3bc-b7c4ccef436c" providerId="ADAL" clId="{0F83739B-5385-4A56-8830-C8CF8DC0FF57}" dt="2022-06-16T16:56:14.351" v="2123" actId="478"/>
          <ac:spMkLst>
            <pc:docMk/>
            <pc:sldMk cId="2882603283" sldId="267"/>
            <ac:spMk id="62" creationId="{446F9B37-D66A-31A2-BA2D-8D0FF6812EAD}"/>
          </ac:spMkLst>
        </pc:spChg>
        <pc:spChg chg="del">
          <ac:chgData name="CARLOS EDUARDO DE OLIVEIRA" userId="b616221b-0a6d-4f4e-a3bc-b7c4ccef436c" providerId="ADAL" clId="{0F83739B-5385-4A56-8830-C8CF8DC0FF57}" dt="2022-06-16T16:56:17.617" v="2124" actId="478"/>
          <ac:spMkLst>
            <pc:docMk/>
            <pc:sldMk cId="2882603283" sldId="267"/>
            <ac:spMk id="131" creationId="{D21DAC64-A282-68E3-9BD8-2A85217EB824}"/>
          </ac:spMkLst>
        </pc:spChg>
        <pc:picChg chg="add mod">
          <ac:chgData name="CARLOS EDUARDO DE OLIVEIRA" userId="b616221b-0a6d-4f4e-a3bc-b7c4ccef436c" providerId="ADAL" clId="{0F83739B-5385-4A56-8830-C8CF8DC0FF57}" dt="2022-06-16T16:56:37.429" v="2126" actId="1076"/>
          <ac:picMkLst>
            <pc:docMk/>
            <pc:sldMk cId="2882603283" sldId="267"/>
            <ac:picMk id="61" creationId="{14B8AD56-9BEE-9631-FE96-61232EB1B898}"/>
          </ac:picMkLst>
        </pc:picChg>
        <pc:picChg chg="add del mod">
          <ac:chgData name="CARLOS EDUARDO DE OLIVEIRA" userId="b616221b-0a6d-4f4e-a3bc-b7c4ccef436c" providerId="ADAL" clId="{0F83739B-5385-4A56-8830-C8CF8DC0FF57}" dt="2022-06-16T16:56:14.351" v="2123" actId="478"/>
          <ac:picMkLst>
            <pc:docMk/>
            <pc:sldMk cId="2882603283" sldId="267"/>
            <ac:picMk id="63" creationId="{C9066933-2E50-C73A-9764-5831C2530D7E}"/>
          </ac:picMkLst>
        </pc:picChg>
        <pc:picChg chg="del">
          <ac:chgData name="CARLOS EDUARDO DE OLIVEIRA" userId="b616221b-0a6d-4f4e-a3bc-b7c4ccef436c" providerId="ADAL" clId="{0F83739B-5385-4A56-8830-C8CF8DC0FF57}" dt="2022-06-16T16:56:17.617" v="2124" actId="478"/>
          <ac:picMkLst>
            <pc:docMk/>
            <pc:sldMk cId="2882603283" sldId="267"/>
            <ac:picMk id="132" creationId="{32467F4C-7348-280C-1F28-5F64B0ACE878}"/>
          </ac:picMkLst>
        </pc:picChg>
      </pc:sldChg>
      <pc:sldChg chg="add del">
        <pc:chgData name="CARLOS EDUARDO DE OLIVEIRA" userId="b616221b-0a6d-4f4e-a3bc-b7c4ccef436c" providerId="ADAL" clId="{0F83739B-5385-4A56-8830-C8CF8DC0FF57}" dt="2022-06-16T16:38:49.527" v="1893" actId="47"/>
        <pc:sldMkLst>
          <pc:docMk/>
          <pc:sldMk cId="3342956849" sldId="267"/>
        </pc:sldMkLst>
      </pc:sldChg>
      <pc:sldChg chg="addSp delSp modSp add">
        <pc:chgData name="CARLOS EDUARDO DE OLIVEIRA" userId="b616221b-0a6d-4f4e-a3bc-b7c4ccef436c" providerId="ADAL" clId="{0F83739B-5385-4A56-8830-C8CF8DC0FF57}" dt="2022-06-16T16:57:22.437" v="2131"/>
        <pc:sldMkLst>
          <pc:docMk/>
          <pc:sldMk cId="2494686409" sldId="268"/>
        </pc:sldMkLst>
        <pc:spChg chg="add mod">
          <ac:chgData name="CARLOS EDUARDO DE OLIVEIRA" userId="b616221b-0a6d-4f4e-a3bc-b7c4ccef436c" providerId="ADAL" clId="{0F83739B-5385-4A56-8830-C8CF8DC0FF57}" dt="2022-06-16T16:57:22.437" v="2131"/>
          <ac:spMkLst>
            <pc:docMk/>
            <pc:sldMk cId="2494686409" sldId="268"/>
            <ac:spMk id="57" creationId="{AE343620-D2B6-2AB4-D5CF-FB42AED02BB5}"/>
          </ac:spMkLst>
        </pc:spChg>
        <pc:spChg chg="del">
          <ac:chgData name="CARLOS EDUARDO DE OLIVEIRA" userId="b616221b-0a6d-4f4e-a3bc-b7c4ccef436c" providerId="ADAL" clId="{0F83739B-5385-4A56-8830-C8CF8DC0FF57}" dt="2022-06-16T16:57:15.456" v="2130" actId="478"/>
          <ac:spMkLst>
            <pc:docMk/>
            <pc:sldMk cId="2494686409" sldId="268"/>
            <ac:spMk id="131" creationId="{D21DAC64-A282-68E3-9BD8-2A85217EB824}"/>
          </ac:spMkLst>
        </pc:spChg>
        <pc:picChg chg="add mod">
          <ac:chgData name="CARLOS EDUARDO DE OLIVEIRA" userId="b616221b-0a6d-4f4e-a3bc-b7c4ccef436c" providerId="ADAL" clId="{0F83739B-5385-4A56-8830-C8CF8DC0FF57}" dt="2022-06-16T16:57:22.437" v="2131"/>
          <ac:picMkLst>
            <pc:docMk/>
            <pc:sldMk cId="2494686409" sldId="268"/>
            <ac:picMk id="61" creationId="{52EA5E71-2137-8628-3FBA-8971D1CAC173}"/>
          </ac:picMkLst>
        </pc:picChg>
        <pc:picChg chg="del">
          <ac:chgData name="CARLOS EDUARDO DE OLIVEIRA" userId="b616221b-0a6d-4f4e-a3bc-b7c4ccef436c" providerId="ADAL" clId="{0F83739B-5385-4A56-8830-C8CF8DC0FF57}" dt="2022-06-16T16:57:15.456" v="2130" actId="478"/>
          <ac:picMkLst>
            <pc:docMk/>
            <pc:sldMk cId="2494686409" sldId="268"/>
            <ac:picMk id="132" creationId="{32467F4C-7348-280C-1F28-5F64B0ACE878}"/>
          </ac:picMkLst>
        </pc:picChg>
      </pc:sldChg>
      <pc:sldChg chg="add del">
        <pc:chgData name="CARLOS EDUARDO DE OLIVEIRA" userId="b616221b-0a6d-4f4e-a3bc-b7c4ccef436c" providerId="ADAL" clId="{0F83739B-5385-4A56-8830-C8CF8DC0FF57}" dt="2022-06-16T16:38:51.912" v="1894" actId="47"/>
        <pc:sldMkLst>
          <pc:docMk/>
          <pc:sldMk cId="2906357189" sldId="268"/>
        </pc:sldMkLst>
      </pc:sldChg>
      <pc:sldChg chg="addSp delSp modSp add mod">
        <pc:chgData name="CARLOS EDUARDO DE OLIVEIRA" userId="b616221b-0a6d-4f4e-a3bc-b7c4ccef436c" providerId="ADAL" clId="{0F83739B-5385-4A56-8830-C8CF8DC0FF57}" dt="2022-06-16T17:01:18.230" v="2177"/>
        <pc:sldMkLst>
          <pc:docMk/>
          <pc:sldMk cId="1890266749" sldId="269"/>
        </pc:sldMkLst>
        <pc:spChg chg="mod">
          <ac:chgData name="CARLOS EDUARDO DE OLIVEIRA" userId="b616221b-0a6d-4f4e-a3bc-b7c4ccef436c" providerId="ADAL" clId="{0F83739B-5385-4A56-8830-C8CF8DC0FF57}" dt="2022-06-16T16:43:53.940" v="1982" actId="20577"/>
          <ac:spMkLst>
            <pc:docMk/>
            <pc:sldMk cId="1890266749" sldId="269"/>
            <ac:spMk id="4" creationId="{7D964960-D1D2-70A6-D797-D218EEE899E2}"/>
          </ac:spMkLst>
        </pc:spChg>
        <pc:spChg chg="mod">
          <ac:chgData name="CARLOS EDUARDO DE OLIVEIRA" userId="b616221b-0a6d-4f4e-a3bc-b7c4ccef436c" providerId="ADAL" clId="{0F83739B-5385-4A56-8830-C8CF8DC0FF57}" dt="2022-06-16T16:44:24.981" v="1986" actId="1076"/>
          <ac:spMkLst>
            <pc:docMk/>
            <pc:sldMk cId="1890266749" sldId="269"/>
            <ac:spMk id="60" creationId="{6D053FAA-CF57-0466-8352-6DC0D5298A4B}"/>
          </ac:spMkLst>
        </pc:spChg>
        <pc:spChg chg="mod">
          <ac:chgData name="CARLOS EDUARDO DE OLIVEIRA" userId="b616221b-0a6d-4f4e-a3bc-b7c4ccef436c" providerId="ADAL" clId="{0F83739B-5385-4A56-8830-C8CF8DC0FF57}" dt="2022-06-16T16:39:16.624" v="1900" actId="1076"/>
          <ac:spMkLst>
            <pc:docMk/>
            <pc:sldMk cId="1890266749" sldId="269"/>
            <ac:spMk id="61" creationId="{451D21ED-7C5A-9FB8-EA9F-724369FA45BC}"/>
          </ac:spMkLst>
        </pc:spChg>
        <pc:spChg chg="mod">
          <ac:chgData name="CARLOS EDUARDO DE OLIVEIRA" userId="b616221b-0a6d-4f4e-a3bc-b7c4ccef436c" providerId="ADAL" clId="{0F83739B-5385-4A56-8830-C8CF8DC0FF57}" dt="2022-06-16T16:39:33.530" v="1907" actId="14100"/>
          <ac:spMkLst>
            <pc:docMk/>
            <pc:sldMk cId="1890266749" sldId="269"/>
            <ac:spMk id="64" creationId="{82840AB1-8640-0933-9525-C89AF806E852}"/>
          </ac:spMkLst>
        </pc:spChg>
        <pc:spChg chg="mod">
          <ac:chgData name="CARLOS EDUARDO DE OLIVEIRA" userId="b616221b-0a6d-4f4e-a3bc-b7c4ccef436c" providerId="ADAL" clId="{0F83739B-5385-4A56-8830-C8CF8DC0FF57}" dt="2022-06-16T16:57:44.700" v="2134" actId="1076"/>
          <ac:spMkLst>
            <pc:docMk/>
            <pc:sldMk cId="1890266749" sldId="269"/>
            <ac:spMk id="69" creationId="{EBEBBF2A-589C-EFB9-BAF7-AF2768B8E539}"/>
          </ac:spMkLst>
        </pc:spChg>
        <pc:spChg chg="add mod">
          <ac:chgData name="CARLOS EDUARDO DE OLIVEIRA" userId="b616221b-0a6d-4f4e-a3bc-b7c4ccef436c" providerId="ADAL" clId="{0F83739B-5385-4A56-8830-C8CF8DC0FF57}" dt="2022-06-16T16:58:02.487" v="2138" actId="1076"/>
          <ac:spMkLst>
            <pc:docMk/>
            <pc:sldMk cId="1890266749" sldId="269"/>
            <ac:spMk id="71" creationId="{65A80CEE-BCC2-BB3B-F71F-3EBBF9ABA729}"/>
          </ac:spMkLst>
        </pc:spChg>
        <pc:spChg chg="mod">
          <ac:chgData name="CARLOS EDUARDO DE OLIVEIRA" userId="b616221b-0a6d-4f4e-a3bc-b7c4ccef436c" providerId="ADAL" clId="{0F83739B-5385-4A56-8830-C8CF8DC0FF57}" dt="2022-06-16T16:43:26.508" v="1938" actId="20577"/>
          <ac:spMkLst>
            <pc:docMk/>
            <pc:sldMk cId="1890266749" sldId="269"/>
            <ac:spMk id="75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39:18.857" v="1902" actId="1076"/>
          <ac:spMkLst>
            <pc:docMk/>
            <pc:sldMk cId="1890266749" sldId="269"/>
            <ac:spMk id="78" creationId="{00000000-0000-0000-0000-000000000000}"/>
          </ac:spMkLst>
        </pc:spChg>
        <pc:spChg chg="del mod">
          <ac:chgData name="CARLOS EDUARDO DE OLIVEIRA" userId="b616221b-0a6d-4f4e-a3bc-b7c4ccef436c" providerId="ADAL" clId="{0F83739B-5385-4A56-8830-C8CF8DC0FF57}" dt="2022-06-16T16:58:09.210" v="2139" actId="478"/>
          <ac:spMkLst>
            <pc:docMk/>
            <pc:sldMk cId="1890266749" sldId="269"/>
            <ac:spMk id="131" creationId="{D21DAC64-A282-68E3-9BD8-2A85217EB824}"/>
          </ac:spMkLst>
        </pc:spChg>
        <pc:spChg chg="mod">
          <ac:chgData name="CARLOS EDUARDO DE OLIVEIRA" userId="b616221b-0a6d-4f4e-a3bc-b7c4ccef436c" providerId="ADAL" clId="{0F83739B-5385-4A56-8830-C8CF8DC0FF57}" dt="2022-06-16T16:46:21.780" v="2004" actId="207"/>
          <ac:spMkLst>
            <pc:docMk/>
            <pc:sldMk cId="1890266749" sldId="269"/>
            <ac:spMk id="133" creationId="{73C22553-1178-7691-55B4-5C86DD3EA64C}"/>
          </ac:spMkLst>
        </pc:spChg>
        <pc:spChg chg="mod ord">
          <ac:chgData name="CARLOS EDUARDO DE OLIVEIRA" userId="b616221b-0a6d-4f4e-a3bc-b7c4ccef436c" providerId="ADAL" clId="{0F83739B-5385-4A56-8830-C8CF8DC0FF57}" dt="2022-06-16T16:44:34.843" v="1989" actId="113"/>
          <ac:spMkLst>
            <pc:docMk/>
            <pc:sldMk cId="1890266749" sldId="269"/>
            <ac:spMk id="134" creationId="{A078D0DB-1E43-864C-44CA-3B0A6CCDD52B}"/>
          </ac:spMkLst>
        </pc:spChg>
        <pc:grpChg chg="add del mod">
          <ac:chgData name="CARLOS EDUARDO DE OLIVEIRA" userId="b616221b-0a6d-4f4e-a3bc-b7c4ccef436c" providerId="ADAL" clId="{0F83739B-5385-4A56-8830-C8CF8DC0FF57}" dt="2022-06-16T16:40:00.149" v="1908" actId="478"/>
          <ac:grpSpMkLst>
            <pc:docMk/>
            <pc:sldMk cId="1890266749" sldId="269"/>
            <ac:grpSpMk id="57" creationId="{41C795AE-EEDD-0BA3-6D1B-7FD567B5BEBC}"/>
          </ac:grpSpMkLst>
        </pc:grpChg>
        <pc:grpChg chg="add del mod">
          <ac:chgData name="CARLOS EDUARDO DE OLIVEIRA" userId="b616221b-0a6d-4f4e-a3bc-b7c4ccef436c" providerId="ADAL" clId="{0F83739B-5385-4A56-8830-C8CF8DC0FF57}" dt="2022-06-16T16:43:09.219" v="1922" actId="478"/>
          <ac:grpSpMkLst>
            <pc:docMk/>
            <pc:sldMk cId="1890266749" sldId="269"/>
            <ac:grpSpMk id="63" creationId="{9D2FE3BA-394D-018C-00A2-B8FF98278165}"/>
          </ac:grpSpMkLst>
        </pc:grpChg>
        <pc:grpChg chg="add del mod">
          <ac:chgData name="CARLOS EDUARDO DE OLIVEIRA" userId="b616221b-0a6d-4f4e-a3bc-b7c4ccef436c" providerId="ADAL" clId="{0F83739B-5385-4A56-8830-C8CF8DC0FF57}" dt="2022-06-16T17:01:13.529" v="2176" actId="478"/>
          <ac:grpSpMkLst>
            <pc:docMk/>
            <pc:sldMk cId="1890266749" sldId="269"/>
            <ac:grpSpMk id="68" creationId="{77146675-9787-7925-0650-B2F1AF41D2F8}"/>
          </ac:grpSpMkLst>
        </pc:grpChg>
        <pc:grpChg chg="mod">
          <ac:chgData name="CARLOS EDUARDO DE OLIVEIRA" userId="b616221b-0a6d-4f4e-a3bc-b7c4ccef436c" providerId="ADAL" clId="{0F83739B-5385-4A56-8830-C8CF8DC0FF57}" dt="2022-06-16T16:44:16.128" v="1984" actId="166"/>
          <ac:grpSpMkLst>
            <pc:docMk/>
            <pc:sldMk cId="1890266749" sldId="269"/>
            <ac:grpSpMk id="137" creationId="{31E6EC94-20F2-47BB-E333-DA00A9C7D80F}"/>
          </ac:grpSpMkLst>
        </pc:grpChg>
        <pc:picChg chg="del">
          <ac:chgData name="CARLOS EDUARDO DE OLIVEIRA" userId="b616221b-0a6d-4f4e-a3bc-b7c4ccef436c" providerId="ADAL" clId="{0F83739B-5385-4A56-8830-C8CF8DC0FF57}" dt="2022-06-16T16:39:13.176" v="1898" actId="478"/>
          <ac:picMkLst>
            <pc:docMk/>
            <pc:sldMk cId="1890266749" sldId="269"/>
            <ac:picMk id="58" creationId="{C9BCF24F-A2AB-9AA6-1CBF-EFFF82B90970}"/>
          </ac:picMkLst>
        </pc:picChg>
        <pc:picChg chg="mod">
          <ac:chgData name="CARLOS EDUARDO DE OLIVEIRA" userId="b616221b-0a6d-4f4e-a3bc-b7c4ccef436c" providerId="ADAL" clId="{0F83739B-5385-4A56-8830-C8CF8DC0FF57}" dt="2022-06-16T16:39:16.624" v="1900" actId="1076"/>
          <ac:picMkLst>
            <pc:docMk/>
            <pc:sldMk cId="1890266749" sldId="269"/>
            <ac:picMk id="62" creationId="{CE38AC61-5DF3-F185-6FFC-6668B3EF0545}"/>
          </ac:picMkLst>
        </pc:picChg>
        <pc:picChg chg="mod">
          <ac:chgData name="CARLOS EDUARDO DE OLIVEIRA" userId="b616221b-0a6d-4f4e-a3bc-b7c4ccef436c" providerId="ADAL" clId="{0F83739B-5385-4A56-8830-C8CF8DC0FF57}" dt="2022-06-16T16:39:33.530" v="1907" actId="14100"/>
          <ac:picMkLst>
            <pc:docMk/>
            <pc:sldMk cId="1890266749" sldId="269"/>
            <ac:picMk id="66" creationId="{B80D7446-FB3C-EF77-30CC-229A1B31082D}"/>
          </ac:picMkLst>
        </pc:picChg>
        <pc:picChg chg="add mod">
          <ac:chgData name="CARLOS EDUARDO DE OLIVEIRA" userId="b616221b-0a6d-4f4e-a3bc-b7c4ccef436c" providerId="ADAL" clId="{0F83739B-5385-4A56-8830-C8CF8DC0FF57}" dt="2022-06-16T16:43:17.460" v="1925" actId="1076"/>
          <ac:picMkLst>
            <pc:docMk/>
            <pc:sldMk cId="1890266749" sldId="269"/>
            <ac:picMk id="67" creationId="{219E6927-D6E0-2370-8AF6-A622C1F20F14}"/>
          </ac:picMkLst>
        </pc:picChg>
        <pc:picChg chg="mod">
          <ac:chgData name="CARLOS EDUARDO DE OLIVEIRA" userId="b616221b-0a6d-4f4e-a3bc-b7c4ccef436c" providerId="ADAL" clId="{0F83739B-5385-4A56-8830-C8CF8DC0FF57}" dt="2022-06-16T16:57:44.700" v="2134" actId="1076"/>
          <ac:picMkLst>
            <pc:docMk/>
            <pc:sldMk cId="1890266749" sldId="269"/>
            <ac:picMk id="70" creationId="{CD771A26-F102-1528-D842-380C3120B0DA}"/>
          </ac:picMkLst>
        </pc:picChg>
        <pc:picChg chg="add mod">
          <ac:chgData name="CARLOS EDUARDO DE OLIVEIRA" userId="b616221b-0a6d-4f4e-a3bc-b7c4ccef436c" providerId="ADAL" clId="{0F83739B-5385-4A56-8830-C8CF8DC0FF57}" dt="2022-06-16T17:01:18.230" v="2177"/>
          <ac:picMkLst>
            <pc:docMk/>
            <pc:sldMk cId="1890266749" sldId="269"/>
            <ac:picMk id="72" creationId="{8B75E812-1518-79CA-F385-A128F9426ACB}"/>
          </ac:picMkLst>
        </pc:picChg>
        <pc:picChg chg="del mod">
          <ac:chgData name="CARLOS EDUARDO DE OLIVEIRA" userId="b616221b-0a6d-4f4e-a3bc-b7c4ccef436c" providerId="ADAL" clId="{0F83739B-5385-4A56-8830-C8CF8DC0FF57}" dt="2022-06-16T16:58:09.210" v="2139" actId="478"/>
          <ac:picMkLst>
            <pc:docMk/>
            <pc:sldMk cId="1890266749" sldId="269"/>
            <ac:picMk id="132" creationId="{32467F4C-7348-280C-1F28-5F64B0ACE878}"/>
          </ac:picMkLst>
        </pc:picChg>
        <pc:picChg chg="mod">
          <ac:chgData name="CARLOS EDUARDO DE OLIVEIRA" userId="b616221b-0a6d-4f4e-a3bc-b7c4ccef436c" providerId="ADAL" clId="{0F83739B-5385-4A56-8830-C8CF8DC0FF57}" dt="2022-06-16T16:44:28.299" v="1987" actId="1076"/>
          <ac:picMkLst>
            <pc:docMk/>
            <pc:sldMk cId="1890266749" sldId="269"/>
            <ac:picMk id="140" creationId="{8A1C40B6-53F9-6136-D381-2F36E2BB8F2A}"/>
          </ac:picMkLst>
        </pc:picChg>
      </pc:sldChg>
      <pc:sldChg chg="addSp delSp modSp add mod">
        <pc:chgData name="CARLOS EDUARDO DE OLIVEIRA" userId="b616221b-0a6d-4f4e-a3bc-b7c4ccef436c" providerId="ADAL" clId="{0F83739B-5385-4A56-8830-C8CF8DC0FF57}" dt="2022-06-16T17:01:09.775" v="2175"/>
        <pc:sldMkLst>
          <pc:docMk/>
          <pc:sldMk cId="566585770" sldId="270"/>
        </pc:sldMkLst>
        <pc:spChg chg="mod">
          <ac:chgData name="CARLOS EDUARDO DE OLIVEIRA" userId="b616221b-0a6d-4f4e-a3bc-b7c4ccef436c" providerId="ADAL" clId="{0F83739B-5385-4A56-8830-C8CF8DC0FF57}" dt="2022-06-16T16:58:19.283" v="2141"/>
          <ac:spMkLst>
            <pc:docMk/>
            <pc:sldMk cId="566585770" sldId="270"/>
            <ac:spMk id="58" creationId="{5A4DC895-CB73-2C88-55CF-9862CEBE6900}"/>
          </ac:spMkLst>
        </pc:spChg>
        <pc:spChg chg="add mod">
          <ac:chgData name="CARLOS EDUARDO DE OLIVEIRA" userId="b616221b-0a6d-4f4e-a3bc-b7c4ccef436c" providerId="ADAL" clId="{0F83739B-5385-4A56-8830-C8CF8DC0FF57}" dt="2022-06-16T16:58:19.283" v="2141"/>
          <ac:spMkLst>
            <pc:docMk/>
            <pc:sldMk cId="566585770" sldId="270"/>
            <ac:spMk id="62" creationId="{1FADD553-E377-5583-696C-8E781030978B}"/>
          </ac:spMkLst>
        </pc:spChg>
        <pc:spChg chg="del">
          <ac:chgData name="CARLOS EDUARDO DE OLIVEIRA" userId="b616221b-0a6d-4f4e-a3bc-b7c4ccef436c" providerId="ADAL" clId="{0F83739B-5385-4A56-8830-C8CF8DC0FF57}" dt="2022-06-16T16:58:13.972" v="2140" actId="478"/>
          <ac:spMkLst>
            <pc:docMk/>
            <pc:sldMk cId="566585770" sldId="270"/>
            <ac:spMk id="131" creationId="{D21DAC64-A282-68E3-9BD8-2A85217EB824}"/>
          </ac:spMkLst>
        </pc:spChg>
        <pc:spChg chg="mod">
          <ac:chgData name="CARLOS EDUARDO DE OLIVEIRA" userId="b616221b-0a6d-4f4e-a3bc-b7c4ccef436c" providerId="ADAL" clId="{0F83739B-5385-4A56-8830-C8CF8DC0FF57}" dt="2022-06-16T16:46:15.717" v="2003" actId="207"/>
          <ac:spMkLst>
            <pc:docMk/>
            <pc:sldMk cId="566585770" sldId="270"/>
            <ac:spMk id="133" creationId="{73C22553-1178-7691-55B4-5C86DD3EA64C}"/>
          </ac:spMkLst>
        </pc:spChg>
        <pc:grpChg chg="add del mod">
          <ac:chgData name="CARLOS EDUARDO DE OLIVEIRA" userId="b616221b-0a6d-4f4e-a3bc-b7c4ccef436c" providerId="ADAL" clId="{0F83739B-5385-4A56-8830-C8CF8DC0FF57}" dt="2022-06-16T17:01:04.208" v="2174" actId="478"/>
          <ac:grpSpMkLst>
            <pc:docMk/>
            <pc:sldMk cId="566585770" sldId="270"/>
            <ac:grpSpMk id="57" creationId="{AD107E38-2B2D-1328-9D9A-5732EA32BD9C}"/>
          </ac:grpSpMkLst>
        </pc:grpChg>
        <pc:picChg chg="mod">
          <ac:chgData name="CARLOS EDUARDO DE OLIVEIRA" userId="b616221b-0a6d-4f4e-a3bc-b7c4ccef436c" providerId="ADAL" clId="{0F83739B-5385-4A56-8830-C8CF8DC0FF57}" dt="2022-06-16T16:58:19.283" v="2141"/>
          <ac:picMkLst>
            <pc:docMk/>
            <pc:sldMk cId="566585770" sldId="270"/>
            <ac:picMk id="61" creationId="{719D9E32-6F12-EB69-D13C-1C0B1F6C4C1F}"/>
          </ac:picMkLst>
        </pc:picChg>
        <pc:picChg chg="add mod">
          <ac:chgData name="CARLOS EDUARDO DE OLIVEIRA" userId="b616221b-0a6d-4f4e-a3bc-b7c4ccef436c" providerId="ADAL" clId="{0F83739B-5385-4A56-8830-C8CF8DC0FF57}" dt="2022-06-16T17:01:09.775" v="2175"/>
          <ac:picMkLst>
            <pc:docMk/>
            <pc:sldMk cId="566585770" sldId="270"/>
            <ac:picMk id="63" creationId="{2605F54F-0B04-DB42-A45A-E82FEF29F137}"/>
          </ac:picMkLst>
        </pc:picChg>
        <pc:picChg chg="del">
          <ac:chgData name="CARLOS EDUARDO DE OLIVEIRA" userId="b616221b-0a6d-4f4e-a3bc-b7c4ccef436c" providerId="ADAL" clId="{0F83739B-5385-4A56-8830-C8CF8DC0FF57}" dt="2022-06-16T16:58:13.972" v="2140" actId="478"/>
          <ac:picMkLst>
            <pc:docMk/>
            <pc:sldMk cId="566585770" sldId="270"/>
            <ac:picMk id="132" creationId="{32467F4C-7348-280C-1F28-5F64B0ACE878}"/>
          </ac:picMkLst>
        </pc:picChg>
      </pc:sldChg>
      <pc:sldChg chg="addSp delSp modSp add mod">
        <pc:chgData name="CARLOS EDUARDO DE OLIVEIRA" userId="b616221b-0a6d-4f4e-a3bc-b7c4ccef436c" providerId="ADAL" clId="{0F83739B-5385-4A56-8830-C8CF8DC0FF57}" dt="2022-06-16T17:00:23.487" v="2173" actId="1076"/>
        <pc:sldMkLst>
          <pc:docMk/>
          <pc:sldMk cId="1850858104" sldId="271"/>
        </pc:sldMkLst>
        <pc:spChg chg="mod">
          <ac:chgData name="CARLOS EDUARDO DE OLIVEIRA" userId="b616221b-0a6d-4f4e-a3bc-b7c4ccef436c" providerId="ADAL" clId="{0F83739B-5385-4A56-8830-C8CF8DC0FF57}" dt="2022-06-16T16:58:53.069" v="2143"/>
          <ac:spMkLst>
            <pc:docMk/>
            <pc:sldMk cId="1850858104" sldId="271"/>
            <ac:spMk id="58" creationId="{88A7D253-54CD-59CD-7C63-F3891E68BE46}"/>
          </ac:spMkLst>
        </pc:spChg>
        <pc:spChg chg="add mod">
          <ac:chgData name="CARLOS EDUARDO DE OLIVEIRA" userId="b616221b-0a6d-4f4e-a3bc-b7c4ccef436c" providerId="ADAL" clId="{0F83739B-5385-4A56-8830-C8CF8DC0FF57}" dt="2022-06-16T16:58:53.069" v="2143"/>
          <ac:spMkLst>
            <pc:docMk/>
            <pc:sldMk cId="1850858104" sldId="271"/>
            <ac:spMk id="62" creationId="{ABEB451D-8DB3-499F-964A-68E91CF11C4D}"/>
          </ac:spMkLst>
        </pc:spChg>
        <pc:spChg chg="del">
          <ac:chgData name="CARLOS EDUARDO DE OLIVEIRA" userId="b616221b-0a6d-4f4e-a3bc-b7c4ccef436c" providerId="ADAL" clId="{0F83739B-5385-4A56-8830-C8CF8DC0FF57}" dt="2022-06-16T16:58:28.412" v="2142" actId="478"/>
          <ac:spMkLst>
            <pc:docMk/>
            <pc:sldMk cId="1850858104" sldId="271"/>
            <ac:spMk id="131" creationId="{D21DAC64-A282-68E3-9BD8-2A85217EB824}"/>
          </ac:spMkLst>
        </pc:spChg>
        <pc:spChg chg="mod">
          <ac:chgData name="CARLOS EDUARDO DE OLIVEIRA" userId="b616221b-0a6d-4f4e-a3bc-b7c4ccef436c" providerId="ADAL" clId="{0F83739B-5385-4A56-8830-C8CF8DC0FF57}" dt="2022-06-16T16:46:10.934" v="2001" actId="207"/>
          <ac:spMkLst>
            <pc:docMk/>
            <pc:sldMk cId="1850858104" sldId="271"/>
            <ac:spMk id="133" creationId="{73C22553-1178-7691-55B4-5C86DD3EA64C}"/>
          </ac:spMkLst>
        </pc:spChg>
        <pc:grpChg chg="add del mod">
          <ac:chgData name="CARLOS EDUARDO DE OLIVEIRA" userId="b616221b-0a6d-4f4e-a3bc-b7c4ccef436c" providerId="ADAL" clId="{0F83739B-5385-4A56-8830-C8CF8DC0FF57}" dt="2022-06-16T17:00:11.977" v="2172" actId="478"/>
          <ac:grpSpMkLst>
            <pc:docMk/>
            <pc:sldMk cId="1850858104" sldId="271"/>
            <ac:grpSpMk id="57" creationId="{0AA8FAE8-4F0D-F95A-99A1-EDD135242CA6}"/>
          </ac:grpSpMkLst>
        </pc:grpChg>
        <pc:picChg chg="mod">
          <ac:chgData name="CARLOS EDUARDO DE OLIVEIRA" userId="b616221b-0a6d-4f4e-a3bc-b7c4ccef436c" providerId="ADAL" clId="{0F83739B-5385-4A56-8830-C8CF8DC0FF57}" dt="2022-06-16T16:58:53.069" v="2143"/>
          <ac:picMkLst>
            <pc:docMk/>
            <pc:sldMk cId="1850858104" sldId="271"/>
            <ac:picMk id="61" creationId="{3B7D51FA-E306-2755-0302-C8E64938BDAA}"/>
          </ac:picMkLst>
        </pc:picChg>
        <pc:picChg chg="add mod">
          <ac:chgData name="CARLOS EDUARDO DE OLIVEIRA" userId="b616221b-0a6d-4f4e-a3bc-b7c4ccef436c" providerId="ADAL" clId="{0F83739B-5385-4A56-8830-C8CF8DC0FF57}" dt="2022-06-16T17:00:23.487" v="2173" actId="1076"/>
          <ac:picMkLst>
            <pc:docMk/>
            <pc:sldMk cId="1850858104" sldId="271"/>
            <ac:picMk id="63" creationId="{75A72F51-A648-4062-2B03-E422CAF5B912}"/>
          </ac:picMkLst>
        </pc:picChg>
        <pc:picChg chg="del">
          <ac:chgData name="CARLOS EDUARDO DE OLIVEIRA" userId="b616221b-0a6d-4f4e-a3bc-b7c4ccef436c" providerId="ADAL" clId="{0F83739B-5385-4A56-8830-C8CF8DC0FF57}" dt="2022-06-16T16:58:28.412" v="2142" actId="478"/>
          <ac:picMkLst>
            <pc:docMk/>
            <pc:sldMk cId="1850858104" sldId="271"/>
            <ac:picMk id="132" creationId="{32467F4C-7348-280C-1F28-5F64B0ACE878}"/>
          </ac:picMkLst>
        </pc:picChg>
      </pc:sldChg>
      <pc:sldChg chg="addSp delSp modSp add mod">
        <pc:chgData name="CARLOS EDUARDO DE OLIVEIRA" userId="b616221b-0a6d-4f4e-a3bc-b7c4ccef436c" providerId="ADAL" clId="{0F83739B-5385-4A56-8830-C8CF8DC0FF57}" dt="2022-06-16T16:59:21.005" v="2163" actId="1076"/>
        <pc:sldMkLst>
          <pc:docMk/>
          <pc:sldMk cId="459104394" sldId="272"/>
        </pc:sldMkLst>
        <pc:spChg chg="mod">
          <ac:chgData name="CARLOS EDUARDO DE OLIVEIRA" userId="b616221b-0a6d-4f4e-a3bc-b7c4ccef436c" providerId="ADAL" clId="{0F83739B-5385-4A56-8830-C8CF8DC0FF57}" dt="2022-06-16T16:46:57.449" v="2037" actId="20577"/>
          <ac:spMkLst>
            <pc:docMk/>
            <pc:sldMk cId="459104394" sldId="272"/>
            <ac:spMk id="4" creationId="{7D964960-D1D2-70A6-D797-D218EEE899E2}"/>
          </ac:spMkLst>
        </pc:spChg>
        <pc:spChg chg="mod">
          <ac:chgData name="CARLOS EDUARDO DE OLIVEIRA" userId="b616221b-0a6d-4f4e-a3bc-b7c4ccef436c" providerId="ADAL" clId="{0F83739B-5385-4A56-8830-C8CF8DC0FF57}" dt="2022-06-16T16:45:52.963" v="1996" actId="1076"/>
          <ac:spMkLst>
            <pc:docMk/>
            <pc:sldMk cId="459104394" sldId="272"/>
            <ac:spMk id="60" creationId="{6D053FAA-CF57-0466-8352-6DC0D5298A4B}"/>
          </ac:spMkLst>
        </pc:spChg>
        <pc:spChg chg="mod">
          <ac:chgData name="CARLOS EDUARDO DE OLIVEIRA" userId="b616221b-0a6d-4f4e-a3bc-b7c4ccef436c" providerId="ADAL" clId="{0F83739B-5385-4A56-8830-C8CF8DC0FF57}" dt="2022-06-16T16:46:52.824" v="2028" actId="20577"/>
          <ac:spMkLst>
            <pc:docMk/>
            <pc:sldMk cId="459104394" sldId="272"/>
            <ac:spMk id="75" creationId="{00000000-0000-0000-0000-000000000000}"/>
          </ac:spMkLst>
        </pc:spChg>
        <pc:spChg chg="mod">
          <ac:chgData name="CARLOS EDUARDO DE OLIVEIRA" userId="b616221b-0a6d-4f4e-a3bc-b7c4ccef436c" providerId="ADAL" clId="{0F83739B-5385-4A56-8830-C8CF8DC0FF57}" dt="2022-06-16T16:59:21.005" v="2163" actId="1076"/>
          <ac:spMkLst>
            <pc:docMk/>
            <pc:sldMk cId="459104394" sldId="272"/>
            <ac:spMk id="131" creationId="{D21DAC64-A282-68E3-9BD8-2A85217EB824}"/>
          </ac:spMkLst>
        </pc:spChg>
        <pc:spChg chg="mod">
          <ac:chgData name="CARLOS EDUARDO DE OLIVEIRA" userId="b616221b-0a6d-4f4e-a3bc-b7c4ccef436c" providerId="ADAL" clId="{0F83739B-5385-4A56-8830-C8CF8DC0FF57}" dt="2022-06-16T16:46:07.376" v="2000" actId="207"/>
          <ac:spMkLst>
            <pc:docMk/>
            <pc:sldMk cId="459104394" sldId="272"/>
            <ac:spMk id="133" creationId="{73C22553-1178-7691-55B4-5C86DD3EA64C}"/>
          </ac:spMkLst>
        </pc:spChg>
        <pc:spChg chg="mod">
          <ac:chgData name="CARLOS EDUARDO DE OLIVEIRA" userId="b616221b-0a6d-4f4e-a3bc-b7c4ccef436c" providerId="ADAL" clId="{0F83739B-5385-4A56-8830-C8CF8DC0FF57}" dt="2022-06-16T16:46:04.981" v="1999" actId="207"/>
          <ac:spMkLst>
            <pc:docMk/>
            <pc:sldMk cId="459104394" sldId="272"/>
            <ac:spMk id="134" creationId="{A078D0DB-1E43-864C-44CA-3B0A6CCDD52B}"/>
          </ac:spMkLst>
        </pc:spChg>
        <pc:spChg chg="mod ord">
          <ac:chgData name="CARLOS EDUARDO DE OLIVEIRA" userId="b616221b-0a6d-4f4e-a3bc-b7c4ccef436c" providerId="ADAL" clId="{0F83739B-5385-4A56-8830-C8CF8DC0FF57}" dt="2022-06-16T16:45:59.481" v="1998" actId="113"/>
          <ac:spMkLst>
            <pc:docMk/>
            <pc:sldMk cId="459104394" sldId="272"/>
            <ac:spMk id="135" creationId="{D10553C4-202F-E7A0-9071-FACF0C6A0B21}"/>
          </ac:spMkLst>
        </pc:spChg>
        <pc:picChg chg="add mod">
          <ac:chgData name="CARLOS EDUARDO DE OLIVEIRA" userId="b616221b-0a6d-4f4e-a3bc-b7c4ccef436c" providerId="ADAL" clId="{0F83739B-5385-4A56-8830-C8CF8DC0FF57}" dt="2022-06-16T16:46:46.551" v="2011" actId="1076"/>
          <ac:picMkLst>
            <pc:docMk/>
            <pc:sldMk cId="459104394" sldId="272"/>
            <ac:picMk id="57" creationId="{91059554-6AB4-9049-7711-A4077695EEA2}"/>
          </ac:picMkLst>
        </pc:picChg>
        <pc:picChg chg="add mod">
          <ac:chgData name="CARLOS EDUARDO DE OLIVEIRA" userId="b616221b-0a6d-4f4e-a3bc-b7c4ccef436c" providerId="ADAL" clId="{0F83739B-5385-4A56-8830-C8CF8DC0FF57}" dt="2022-06-16T16:59:09.882" v="2145" actId="1076"/>
          <ac:picMkLst>
            <pc:docMk/>
            <pc:sldMk cId="459104394" sldId="272"/>
            <ac:picMk id="58" creationId="{260046A4-0098-316D-E8F5-576A6F0634AA}"/>
          </ac:picMkLst>
        </pc:picChg>
        <pc:picChg chg="del">
          <ac:chgData name="CARLOS EDUARDO DE OLIVEIRA" userId="b616221b-0a6d-4f4e-a3bc-b7c4ccef436c" providerId="ADAL" clId="{0F83739B-5385-4A56-8830-C8CF8DC0FF57}" dt="2022-06-16T16:46:33.746" v="2007" actId="478"/>
          <ac:picMkLst>
            <pc:docMk/>
            <pc:sldMk cId="459104394" sldId="272"/>
            <ac:picMk id="67" creationId="{219E6927-D6E0-2370-8AF6-A622C1F20F14}"/>
          </ac:picMkLst>
        </pc:picChg>
        <pc:picChg chg="mod">
          <ac:chgData name="CARLOS EDUARDO DE OLIVEIRA" userId="b616221b-0a6d-4f4e-a3bc-b7c4ccef436c" providerId="ADAL" clId="{0F83739B-5385-4A56-8830-C8CF8DC0FF57}" dt="2022-06-16T16:45:43.338" v="1994" actId="166"/>
          <ac:picMkLst>
            <pc:docMk/>
            <pc:sldMk cId="459104394" sldId="272"/>
            <ac:picMk id="140" creationId="{8A1C40B6-53F9-6136-D381-2F36E2BB8F2A}"/>
          </ac:picMkLst>
        </pc:picChg>
      </pc:sldChg>
      <pc:sldChg chg="addSp delSp modSp add">
        <pc:chgData name="CARLOS EDUARDO DE OLIVEIRA" userId="b616221b-0a6d-4f4e-a3bc-b7c4ccef436c" providerId="ADAL" clId="{0F83739B-5385-4A56-8830-C8CF8DC0FF57}" dt="2022-06-16T16:59:34.177" v="2165"/>
        <pc:sldMkLst>
          <pc:docMk/>
          <pc:sldMk cId="1881342656" sldId="273"/>
        </pc:sldMkLst>
        <pc:spChg chg="add mod">
          <ac:chgData name="CARLOS EDUARDO DE OLIVEIRA" userId="b616221b-0a6d-4f4e-a3bc-b7c4ccef436c" providerId="ADAL" clId="{0F83739B-5385-4A56-8830-C8CF8DC0FF57}" dt="2022-06-16T16:59:34.177" v="2165"/>
          <ac:spMkLst>
            <pc:docMk/>
            <pc:sldMk cId="1881342656" sldId="273"/>
            <ac:spMk id="58" creationId="{0EACEA9C-EFB0-FC0B-B410-949853E6DBC9}"/>
          </ac:spMkLst>
        </pc:spChg>
        <pc:spChg chg="del">
          <ac:chgData name="CARLOS EDUARDO DE OLIVEIRA" userId="b616221b-0a6d-4f4e-a3bc-b7c4ccef436c" providerId="ADAL" clId="{0F83739B-5385-4A56-8830-C8CF8DC0FF57}" dt="2022-06-16T16:59:28.437" v="2164" actId="478"/>
          <ac:spMkLst>
            <pc:docMk/>
            <pc:sldMk cId="1881342656" sldId="273"/>
            <ac:spMk id="131" creationId="{D21DAC64-A282-68E3-9BD8-2A85217EB824}"/>
          </ac:spMkLst>
        </pc:spChg>
        <pc:picChg chg="add mod">
          <ac:chgData name="CARLOS EDUARDO DE OLIVEIRA" userId="b616221b-0a6d-4f4e-a3bc-b7c4ccef436c" providerId="ADAL" clId="{0F83739B-5385-4A56-8830-C8CF8DC0FF57}" dt="2022-06-16T16:59:34.177" v="2165"/>
          <ac:picMkLst>
            <pc:docMk/>
            <pc:sldMk cId="1881342656" sldId="273"/>
            <ac:picMk id="61" creationId="{1346321C-1E18-1E5E-ABC6-9596F81BB590}"/>
          </ac:picMkLst>
        </pc:picChg>
        <pc:picChg chg="del">
          <ac:chgData name="CARLOS EDUARDO DE OLIVEIRA" userId="b616221b-0a6d-4f4e-a3bc-b7c4ccef436c" providerId="ADAL" clId="{0F83739B-5385-4A56-8830-C8CF8DC0FF57}" dt="2022-06-16T16:59:28.437" v="2164" actId="478"/>
          <ac:picMkLst>
            <pc:docMk/>
            <pc:sldMk cId="1881342656" sldId="273"/>
            <ac:picMk id="132" creationId="{32467F4C-7348-280C-1F28-5F64B0ACE878}"/>
          </ac:picMkLst>
        </pc:picChg>
      </pc:sldChg>
      <pc:sldChg chg="addSp delSp modSp add">
        <pc:chgData name="CARLOS EDUARDO DE OLIVEIRA" userId="b616221b-0a6d-4f4e-a3bc-b7c4ccef436c" providerId="ADAL" clId="{0F83739B-5385-4A56-8830-C8CF8DC0FF57}" dt="2022-06-16T16:59:49.110" v="2167"/>
        <pc:sldMkLst>
          <pc:docMk/>
          <pc:sldMk cId="3768499981" sldId="274"/>
        </pc:sldMkLst>
        <pc:spChg chg="add mod">
          <ac:chgData name="CARLOS EDUARDO DE OLIVEIRA" userId="b616221b-0a6d-4f4e-a3bc-b7c4ccef436c" providerId="ADAL" clId="{0F83739B-5385-4A56-8830-C8CF8DC0FF57}" dt="2022-06-16T16:59:49.110" v="2167"/>
          <ac:spMkLst>
            <pc:docMk/>
            <pc:sldMk cId="3768499981" sldId="274"/>
            <ac:spMk id="58" creationId="{0FB7EAC3-0748-ED7C-1D27-5A3C133DF687}"/>
          </ac:spMkLst>
        </pc:spChg>
        <pc:spChg chg="del">
          <ac:chgData name="CARLOS EDUARDO DE OLIVEIRA" userId="b616221b-0a6d-4f4e-a3bc-b7c4ccef436c" providerId="ADAL" clId="{0F83739B-5385-4A56-8830-C8CF8DC0FF57}" dt="2022-06-16T16:59:42.479" v="2166" actId="478"/>
          <ac:spMkLst>
            <pc:docMk/>
            <pc:sldMk cId="3768499981" sldId="274"/>
            <ac:spMk id="131" creationId="{D21DAC64-A282-68E3-9BD8-2A85217EB824}"/>
          </ac:spMkLst>
        </pc:spChg>
        <pc:picChg chg="add mod">
          <ac:chgData name="CARLOS EDUARDO DE OLIVEIRA" userId="b616221b-0a6d-4f4e-a3bc-b7c4ccef436c" providerId="ADAL" clId="{0F83739B-5385-4A56-8830-C8CF8DC0FF57}" dt="2022-06-16T16:59:49.110" v="2167"/>
          <ac:picMkLst>
            <pc:docMk/>
            <pc:sldMk cId="3768499981" sldId="274"/>
            <ac:picMk id="61" creationId="{664ECA37-46C8-DA2C-BAF7-25A3BBE7A05B}"/>
          </ac:picMkLst>
        </pc:picChg>
        <pc:picChg chg="del">
          <ac:chgData name="CARLOS EDUARDO DE OLIVEIRA" userId="b616221b-0a6d-4f4e-a3bc-b7c4ccef436c" providerId="ADAL" clId="{0F83739B-5385-4A56-8830-C8CF8DC0FF57}" dt="2022-06-16T16:59:42.479" v="2166" actId="478"/>
          <ac:picMkLst>
            <pc:docMk/>
            <pc:sldMk cId="3768499981" sldId="274"/>
            <ac:picMk id="132" creationId="{32467F4C-7348-280C-1F28-5F64B0ACE878}"/>
          </ac:picMkLst>
        </pc:picChg>
      </pc:sldChg>
      <pc:sldChg chg="modSp mod">
        <pc:chgData name="CARLOS EDUARDO DE OLIVEIRA" userId="b616221b-0a6d-4f4e-a3bc-b7c4ccef436c" providerId="ADAL" clId="{0F83739B-5385-4A56-8830-C8CF8DC0FF57}" dt="2022-06-29T10:51:50.606" v="2750" actId="20577"/>
        <pc:sldMkLst>
          <pc:docMk/>
          <pc:sldMk cId="2904290550" sldId="276"/>
        </pc:sldMkLst>
        <pc:spChg chg="mod">
          <ac:chgData name="CARLOS EDUARDO DE OLIVEIRA" userId="b616221b-0a6d-4f4e-a3bc-b7c4ccef436c" providerId="ADAL" clId="{0F83739B-5385-4A56-8830-C8CF8DC0FF57}" dt="2022-06-29T10:51:50.606" v="2750" actId="20577"/>
          <ac:spMkLst>
            <pc:docMk/>
            <pc:sldMk cId="2904290550" sldId="276"/>
            <ac:spMk id="29" creationId="{DC9C1842-2F72-A82F-A414-7B624541F9D8}"/>
          </ac:spMkLst>
        </pc:spChg>
      </pc:sldChg>
      <pc:sldChg chg="modSp mod">
        <pc:chgData name="CARLOS EDUARDO DE OLIVEIRA" userId="b616221b-0a6d-4f4e-a3bc-b7c4ccef436c" providerId="ADAL" clId="{0F83739B-5385-4A56-8830-C8CF8DC0FF57}" dt="2022-06-29T00:20:42.594" v="2726" actId="20577"/>
        <pc:sldMkLst>
          <pc:docMk/>
          <pc:sldMk cId="542254560" sldId="277"/>
        </pc:sldMkLst>
        <pc:spChg chg="mod">
          <ac:chgData name="CARLOS EDUARDO DE OLIVEIRA" userId="b616221b-0a6d-4f4e-a3bc-b7c4ccef436c" providerId="ADAL" clId="{0F83739B-5385-4A56-8830-C8CF8DC0FF57}" dt="2022-06-29T00:20:42.594" v="2726" actId="20577"/>
          <ac:spMkLst>
            <pc:docMk/>
            <pc:sldMk cId="542254560" sldId="277"/>
            <ac:spMk id="25" creationId="{877BE785-386D-49B5-8935-36A6F4B6560A}"/>
          </ac:spMkLst>
        </pc:spChg>
      </pc:sldChg>
      <pc:sldChg chg="modSp mod">
        <pc:chgData name="CARLOS EDUARDO DE OLIVEIRA" userId="b616221b-0a6d-4f4e-a3bc-b7c4ccef436c" providerId="ADAL" clId="{0F83739B-5385-4A56-8830-C8CF8DC0FF57}" dt="2022-06-29T00:20:46.502" v="2728" actId="20577"/>
        <pc:sldMkLst>
          <pc:docMk/>
          <pc:sldMk cId="3958894776" sldId="278"/>
        </pc:sldMkLst>
        <pc:spChg chg="mod">
          <ac:chgData name="CARLOS EDUARDO DE OLIVEIRA" userId="b616221b-0a6d-4f4e-a3bc-b7c4ccef436c" providerId="ADAL" clId="{0F83739B-5385-4A56-8830-C8CF8DC0FF57}" dt="2022-06-29T00:20:46.502" v="2728" actId="20577"/>
          <ac:spMkLst>
            <pc:docMk/>
            <pc:sldMk cId="3958894776" sldId="278"/>
            <ac:spMk id="31" creationId="{D24B84B9-9D27-48BF-AFA3-E59FD55EFB3F}"/>
          </ac:spMkLst>
        </pc:spChg>
        <pc:spChg chg="mod">
          <ac:chgData name="CARLOS EDUARDO DE OLIVEIRA" userId="b616221b-0a6d-4f4e-a3bc-b7c4ccef436c" providerId="ADAL" clId="{0F83739B-5385-4A56-8830-C8CF8DC0FF57}" dt="2022-06-24T00:33:04.027" v="2568" actId="20577"/>
          <ac:spMkLst>
            <pc:docMk/>
            <pc:sldMk cId="3958894776" sldId="278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9T00:20:51.305" v="2730" actId="20577"/>
        <pc:sldMkLst>
          <pc:docMk/>
          <pc:sldMk cId="3080386079" sldId="279"/>
        </pc:sldMkLst>
        <pc:spChg chg="mod">
          <ac:chgData name="CARLOS EDUARDO DE OLIVEIRA" userId="b616221b-0a6d-4f4e-a3bc-b7c4ccef436c" providerId="ADAL" clId="{0F83739B-5385-4A56-8830-C8CF8DC0FF57}" dt="2022-06-29T00:20:51.305" v="2730" actId="20577"/>
          <ac:spMkLst>
            <pc:docMk/>
            <pc:sldMk cId="3080386079" sldId="279"/>
            <ac:spMk id="28" creationId="{39D048A8-ED81-4233-A1B4-1DF2B75ACE97}"/>
          </ac:spMkLst>
        </pc:spChg>
        <pc:spChg chg="mod">
          <ac:chgData name="CARLOS EDUARDO DE OLIVEIRA" userId="b616221b-0a6d-4f4e-a3bc-b7c4ccef436c" providerId="ADAL" clId="{0F83739B-5385-4A56-8830-C8CF8DC0FF57}" dt="2022-06-24T00:33:14.099" v="2578" actId="20577"/>
          <ac:spMkLst>
            <pc:docMk/>
            <pc:sldMk cId="3080386079" sldId="279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9T00:20:57.691" v="2732" actId="20577"/>
        <pc:sldMkLst>
          <pc:docMk/>
          <pc:sldMk cId="4040345146" sldId="280"/>
        </pc:sldMkLst>
        <pc:spChg chg="mod">
          <ac:chgData name="CARLOS EDUARDO DE OLIVEIRA" userId="b616221b-0a6d-4f4e-a3bc-b7c4ccef436c" providerId="ADAL" clId="{0F83739B-5385-4A56-8830-C8CF8DC0FF57}" dt="2022-06-29T00:20:57.691" v="2732" actId="20577"/>
          <ac:spMkLst>
            <pc:docMk/>
            <pc:sldMk cId="4040345146" sldId="280"/>
            <ac:spMk id="24" creationId="{E4DB33CC-0545-4C27-AE90-4CFB191649F9}"/>
          </ac:spMkLst>
        </pc:spChg>
        <pc:spChg chg="mod">
          <ac:chgData name="CARLOS EDUARDO DE OLIVEIRA" userId="b616221b-0a6d-4f4e-a3bc-b7c4ccef436c" providerId="ADAL" clId="{0F83739B-5385-4A56-8830-C8CF8DC0FF57}" dt="2022-06-24T00:33:29.912" v="2586"/>
          <ac:spMkLst>
            <pc:docMk/>
            <pc:sldMk cId="4040345146" sldId="280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4T00:33:34.854" v="2587"/>
        <pc:sldMkLst>
          <pc:docMk/>
          <pc:sldMk cId="654200049" sldId="281"/>
        </pc:sldMkLst>
        <pc:spChg chg="mod">
          <ac:chgData name="CARLOS EDUARDO DE OLIVEIRA" userId="b616221b-0a6d-4f4e-a3bc-b7c4ccef436c" providerId="ADAL" clId="{0F83739B-5385-4A56-8830-C8CF8DC0FF57}" dt="2022-06-24T00:33:34.854" v="2587"/>
          <ac:spMkLst>
            <pc:docMk/>
            <pc:sldMk cId="654200049" sldId="281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4T00:33:41.430" v="2588"/>
        <pc:sldMkLst>
          <pc:docMk/>
          <pc:sldMk cId="742014773" sldId="282"/>
        </pc:sldMkLst>
        <pc:spChg chg="mod">
          <ac:chgData name="CARLOS EDUARDO DE OLIVEIRA" userId="b616221b-0a6d-4f4e-a3bc-b7c4ccef436c" providerId="ADAL" clId="{0F83739B-5385-4A56-8830-C8CF8DC0FF57}" dt="2022-06-24T00:33:41.430" v="2588"/>
          <ac:spMkLst>
            <pc:docMk/>
            <pc:sldMk cId="742014773" sldId="282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4T00:33:46.188" v="2589"/>
        <pc:sldMkLst>
          <pc:docMk/>
          <pc:sldMk cId="2283423379" sldId="283"/>
        </pc:sldMkLst>
        <pc:spChg chg="mod">
          <ac:chgData name="CARLOS EDUARDO DE OLIVEIRA" userId="b616221b-0a6d-4f4e-a3bc-b7c4ccef436c" providerId="ADAL" clId="{0F83739B-5385-4A56-8830-C8CF8DC0FF57}" dt="2022-06-24T00:33:46.188" v="2589"/>
          <ac:spMkLst>
            <pc:docMk/>
            <pc:sldMk cId="2283423379" sldId="283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4T00:33:50.814" v="2590"/>
        <pc:sldMkLst>
          <pc:docMk/>
          <pc:sldMk cId="1402661473" sldId="284"/>
        </pc:sldMkLst>
        <pc:spChg chg="mod">
          <ac:chgData name="CARLOS EDUARDO DE OLIVEIRA" userId="b616221b-0a6d-4f4e-a3bc-b7c4ccef436c" providerId="ADAL" clId="{0F83739B-5385-4A56-8830-C8CF8DC0FF57}" dt="2022-06-24T00:33:50.814" v="2590"/>
          <ac:spMkLst>
            <pc:docMk/>
            <pc:sldMk cId="1402661473" sldId="284"/>
            <ac:spMk id="75" creationId="{00000000-0000-0000-0000-000000000000}"/>
          </ac:spMkLst>
        </pc:spChg>
      </pc:sldChg>
      <pc:sldChg chg="modSp mod">
        <pc:chgData name="CARLOS EDUARDO DE OLIVEIRA" userId="b616221b-0a6d-4f4e-a3bc-b7c4ccef436c" providerId="ADAL" clId="{0F83739B-5385-4A56-8830-C8CF8DC0FF57}" dt="2022-06-24T00:33:57.940" v="2591"/>
        <pc:sldMkLst>
          <pc:docMk/>
          <pc:sldMk cId="1832331661" sldId="285"/>
        </pc:sldMkLst>
        <pc:spChg chg="mod">
          <ac:chgData name="CARLOS EDUARDO DE OLIVEIRA" userId="b616221b-0a6d-4f4e-a3bc-b7c4ccef436c" providerId="ADAL" clId="{0F83739B-5385-4A56-8830-C8CF8DC0FF57}" dt="2022-06-24T00:33:57.940" v="2591"/>
          <ac:spMkLst>
            <pc:docMk/>
            <pc:sldMk cId="1832331661" sldId="285"/>
            <ac:spMk id="75" creationId="{00000000-0000-0000-0000-000000000000}"/>
          </ac:spMkLst>
        </pc:spChg>
      </pc:sldChg>
      <pc:sldChg chg="addSp delSp modSp add mod">
        <pc:chgData name="CARLOS EDUARDO DE OLIVEIRA" userId="b616221b-0a6d-4f4e-a3bc-b7c4ccef436c" providerId="ADAL" clId="{0F83739B-5385-4A56-8830-C8CF8DC0FF57}" dt="2022-06-24T00:43:50.275" v="2651" actId="1076"/>
        <pc:sldMkLst>
          <pc:docMk/>
          <pc:sldMk cId="4186846065" sldId="287"/>
        </pc:sldMkLst>
        <pc:spChg chg="del">
          <ac:chgData name="CARLOS EDUARDO DE OLIVEIRA" userId="b616221b-0a6d-4f4e-a3bc-b7c4ccef436c" providerId="ADAL" clId="{0F83739B-5385-4A56-8830-C8CF8DC0FF57}" dt="2022-06-24T00:34:55.704" v="2593" actId="478"/>
          <ac:spMkLst>
            <pc:docMk/>
            <pc:sldMk cId="4186846065" sldId="287"/>
            <ac:spMk id="2" creationId="{4A184677-4DDD-5051-25EA-C2FBE196E15D}"/>
          </ac:spMkLst>
        </pc:spChg>
        <pc:picChg chg="add mod">
          <ac:chgData name="CARLOS EDUARDO DE OLIVEIRA" userId="b616221b-0a6d-4f4e-a3bc-b7c4ccef436c" providerId="ADAL" clId="{0F83739B-5385-4A56-8830-C8CF8DC0FF57}" dt="2022-06-24T00:42:59.990" v="2637" actId="1076"/>
          <ac:picMkLst>
            <pc:docMk/>
            <pc:sldMk cId="4186846065" sldId="287"/>
            <ac:picMk id="4" creationId="{64A6E4CD-5666-CA24-1E3A-45E8A2D58361}"/>
          </ac:picMkLst>
        </pc:picChg>
        <pc:picChg chg="add del mod">
          <ac:chgData name="CARLOS EDUARDO DE OLIVEIRA" userId="b616221b-0a6d-4f4e-a3bc-b7c4ccef436c" providerId="ADAL" clId="{0F83739B-5385-4A56-8830-C8CF8DC0FF57}" dt="2022-06-24T00:41:06.887" v="2615" actId="478"/>
          <ac:picMkLst>
            <pc:docMk/>
            <pc:sldMk cId="4186846065" sldId="287"/>
            <ac:picMk id="6" creationId="{9A509C94-1B12-C32F-2C67-FFE88E1E9AD0}"/>
          </ac:picMkLst>
        </pc:picChg>
        <pc:picChg chg="add mod">
          <ac:chgData name="CARLOS EDUARDO DE OLIVEIRA" userId="b616221b-0a6d-4f4e-a3bc-b7c4ccef436c" providerId="ADAL" clId="{0F83739B-5385-4A56-8830-C8CF8DC0FF57}" dt="2022-06-24T00:41:02.806" v="2613" actId="1076"/>
          <ac:picMkLst>
            <pc:docMk/>
            <pc:sldMk cId="4186846065" sldId="287"/>
            <ac:picMk id="8" creationId="{F9E8DF84-758D-6AA7-E896-A86673DD2D9F}"/>
          </ac:picMkLst>
        </pc:picChg>
        <pc:picChg chg="add del mod">
          <ac:chgData name="CARLOS EDUARDO DE OLIVEIRA" userId="b616221b-0a6d-4f4e-a3bc-b7c4ccef436c" providerId="ADAL" clId="{0F83739B-5385-4A56-8830-C8CF8DC0FF57}" dt="2022-06-24T00:40:49.323" v="2609" actId="478"/>
          <ac:picMkLst>
            <pc:docMk/>
            <pc:sldMk cId="4186846065" sldId="287"/>
            <ac:picMk id="13" creationId="{21ECB60E-5ED4-6E5E-354D-0EACDEF83CA9}"/>
          </ac:picMkLst>
        </pc:picChg>
        <pc:picChg chg="add mod">
          <ac:chgData name="CARLOS EDUARDO DE OLIVEIRA" userId="b616221b-0a6d-4f4e-a3bc-b7c4ccef436c" providerId="ADAL" clId="{0F83739B-5385-4A56-8830-C8CF8DC0FF57}" dt="2022-06-24T00:43:22.445" v="2644" actId="1076"/>
          <ac:picMkLst>
            <pc:docMk/>
            <pc:sldMk cId="4186846065" sldId="287"/>
            <ac:picMk id="14" creationId="{DB4CCEAF-F872-D308-6B61-CEA05D74E94F}"/>
          </ac:picMkLst>
        </pc:picChg>
        <pc:picChg chg="add mod">
          <ac:chgData name="CARLOS EDUARDO DE OLIVEIRA" userId="b616221b-0a6d-4f4e-a3bc-b7c4ccef436c" providerId="ADAL" clId="{0F83739B-5385-4A56-8830-C8CF8DC0FF57}" dt="2022-06-24T00:43:50.275" v="2651" actId="1076"/>
          <ac:picMkLst>
            <pc:docMk/>
            <pc:sldMk cId="4186846065" sldId="287"/>
            <ac:picMk id="21" creationId="{96FBC0E5-E55D-6E1F-E642-3E2EF59A3E23}"/>
          </ac:picMkLst>
        </pc:picChg>
        <pc:picChg chg="add mod">
          <ac:chgData name="CARLOS EDUARDO DE OLIVEIRA" userId="b616221b-0a6d-4f4e-a3bc-b7c4ccef436c" providerId="ADAL" clId="{0F83739B-5385-4A56-8830-C8CF8DC0FF57}" dt="2022-06-24T00:43:48.844" v="2650" actId="1076"/>
          <ac:picMkLst>
            <pc:docMk/>
            <pc:sldMk cId="4186846065" sldId="287"/>
            <ac:picMk id="23" creationId="{30D8F24D-A0F8-35BF-3394-EE269EDE05AE}"/>
          </ac:picMkLst>
        </pc:picChg>
        <pc:picChg chg="del">
          <ac:chgData name="CARLOS EDUARDO DE OLIVEIRA" userId="b616221b-0a6d-4f4e-a3bc-b7c4ccef436c" providerId="ADAL" clId="{0F83739B-5385-4A56-8830-C8CF8DC0FF57}" dt="2022-06-24T00:34:57.520" v="2594" actId="478"/>
          <ac:picMkLst>
            <pc:docMk/>
            <pc:sldMk cId="4186846065" sldId="287"/>
            <ac:picMk id="1026" creationId="{87DCEC2D-6942-C176-3D90-004FC9042B16}"/>
          </ac:picMkLst>
        </pc:picChg>
        <pc:picChg chg="del">
          <ac:chgData name="CARLOS EDUARDO DE OLIVEIRA" userId="b616221b-0a6d-4f4e-a3bc-b7c4ccef436c" providerId="ADAL" clId="{0F83739B-5385-4A56-8830-C8CF8DC0FF57}" dt="2022-06-24T00:34:59.109" v="2595" actId="478"/>
          <ac:picMkLst>
            <pc:docMk/>
            <pc:sldMk cId="4186846065" sldId="287"/>
            <ac:picMk id="1028" creationId="{210B216E-387E-5B79-5FCB-10AE39DA7B9D}"/>
          </ac:picMkLst>
        </pc:picChg>
      </pc:sldChg>
      <pc:sldChg chg="modSp mod">
        <pc:chgData name="CARLOS EDUARDO DE OLIVEIRA" userId="b616221b-0a6d-4f4e-a3bc-b7c4ccef436c" providerId="ADAL" clId="{0F83739B-5385-4A56-8830-C8CF8DC0FF57}" dt="2022-06-28T23:35:25.244" v="2678" actId="20577"/>
        <pc:sldMkLst>
          <pc:docMk/>
          <pc:sldMk cId="1914131800" sldId="288"/>
        </pc:sldMkLst>
        <pc:spChg chg="mod">
          <ac:chgData name="CARLOS EDUARDO DE OLIVEIRA" userId="b616221b-0a6d-4f4e-a3bc-b7c4ccef436c" providerId="ADAL" clId="{0F83739B-5385-4A56-8830-C8CF8DC0FF57}" dt="2022-06-28T23:35:25.244" v="2678" actId="20577"/>
          <ac:spMkLst>
            <pc:docMk/>
            <pc:sldMk cId="1914131800" sldId="288"/>
            <ac:spMk id="2" creationId="{54EA2F86-D108-CA48-ABD2-425FA8248046}"/>
          </ac:spMkLst>
        </pc:spChg>
      </pc:sldChg>
      <pc:sldChg chg="modSp add mod ord">
        <pc:chgData name="CARLOS EDUARDO DE OLIVEIRA" userId="b616221b-0a6d-4f4e-a3bc-b7c4ccef436c" providerId="ADAL" clId="{0F83739B-5385-4A56-8830-C8CF8DC0FF57}" dt="2022-06-29T00:20:37.966" v="2724" actId="20577"/>
        <pc:sldMkLst>
          <pc:docMk/>
          <pc:sldMk cId="2440850149" sldId="289"/>
        </pc:sldMkLst>
        <pc:spChg chg="mod">
          <ac:chgData name="CARLOS EDUARDO DE OLIVEIRA" userId="b616221b-0a6d-4f4e-a3bc-b7c4ccef436c" providerId="ADAL" clId="{0F83739B-5385-4A56-8830-C8CF8DC0FF57}" dt="2022-06-29T00:20:37.966" v="2724" actId="20577"/>
          <ac:spMkLst>
            <pc:docMk/>
            <pc:sldMk cId="2440850149" sldId="289"/>
            <ac:spMk id="94" creationId="{5125762E-319C-467A-A91C-B5595696C83A}"/>
          </ac:spMkLst>
        </pc:spChg>
      </pc:sldChg>
    </pc:docChg>
  </pc:docChgLst>
  <pc:docChgLst>
    <pc:chgData name="Vinicius Perez dos Santos" userId="7cb417a2-3cba-4df2-b57f-177dc82aa919" providerId="ADAL" clId="{6D4858FD-6EC6-475A-B1ED-675E23503737}"/>
    <pc:docChg chg="undo custSel addSld delSld modSld">
      <pc:chgData name="Vinicius Perez dos Santos" userId="7cb417a2-3cba-4df2-b57f-177dc82aa919" providerId="ADAL" clId="{6D4858FD-6EC6-475A-B1ED-675E23503737}" dt="2022-06-29T00:25:45.966" v="1587" actId="1076"/>
      <pc:docMkLst>
        <pc:docMk/>
      </pc:docMkLst>
      <pc:sldChg chg="modSp del mod">
        <pc:chgData name="Vinicius Perez dos Santos" userId="7cb417a2-3cba-4df2-b57f-177dc82aa919" providerId="ADAL" clId="{6D4858FD-6EC6-475A-B1ED-675E23503737}" dt="2022-06-26T14:19:25.266" v="1391" actId="2696"/>
        <pc:sldMkLst>
          <pc:docMk/>
          <pc:sldMk cId="3086053281" sldId="257"/>
        </pc:sldMkLst>
        <pc:spChg chg="mod">
          <ac:chgData name="Vinicius Perez dos Santos" userId="7cb417a2-3cba-4df2-b57f-177dc82aa919" providerId="ADAL" clId="{6D4858FD-6EC6-475A-B1ED-675E23503737}" dt="2022-06-20T20:12:00.008" v="10" actId="20577"/>
          <ac:spMkLst>
            <pc:docMk/>
            <pc:sldMk cId="3086053281" sldId="257"/>
            <ac:spMk id="10" creationId="{F7747A16-A30B-871A-F992-EADAA6A6198C}"/>
          </ac:spMkLst>
        </pc:spChg>
        <pc:spChg chg="mod">
          <ac:chgData name="Vinicius Perez dos Santos" userId="7cb417a2-3cba-4df2-b57f-177dc82aa919" providerId="ADAL" clId="{6D4858FD-6EC6-475A-B1ED-675E23503737}" dt="2022-06-20T20:12:14.905" v="11" actId="1076"/>
          <ac:spMkLst>
            <pc:docMk/>
            <pc:sldMk cId="3086053281" sldId="257"/>
            <ac:spMk id="29" creationId="{DC9C1842-2F72-A82F-A414-7B624541F9D8}"/>
          </ac:spMkLst>
        </pc:spChg>
      </pc:sldChg>
      <pc:sldChg chg="modSp mod modAnim">
        <pc:chgData name="Vinicius Perez dos Santos" userId="7cb417a2-3cba-4df2-b57f-177dc82aa919" providerId="ADAL" clId="{6D4858FD-6EC6-475A-B1ED-675E23503737}" dt="2022-06-29T00:19:48.047" v="1545"/>
        <pc:sldMkLst>
          <pc:docMk/>
          <pc:sldMk cId="1505298438" sldId="259"/>
        </pc:sldMkLst>
        <pc:spChg chg="mod">
          <ac:chgData name="Vinicius Perez dos Santos" userId="7cb417a2-3cba-4df2-b57f-177dc82aa919" providerId="ADAL" clId="{6D4858FD-6EC6-475A-B1ED-675E23503737}" dt="2022-06-26T14:21:15.575" v="1454" actId="1076"/>
          <ac:spMkLst>
            <pc:docMk/>
            <pc:sldMk cId="1505298438" sldId="259"/>
            <ac:spMk id="14" creationId="{00000000-0000-0000-0000-000000000000}"/>
          </ac:spMkLst>
        </pc:spChg>
        <pc:cxnChg chg="mod">
          <ac:chgData name="Vinicius Perez dos Santos" userId="7cb417a2-3cba-4df2-b57f-177dc82aa919" providerId="ADAL" clId="{6D4858FD-6EC6-475A-B1ED-675E23503737}" dt="2022-06-26T14:21:05.350" v="1452" actId="1076"/>
          <ac:cxnSpMkLst>
            <pc:docMk/>
            <pc:sldMk cId="1505298438" sldId="259"/>
            <ac:cxnSpMk id="19" creationId="{00000000-0000-0000-0000-000000000000}"/>
          </ac:cxnSpMkLst>
        </pc:cxnChg>
      </pc:sldChg>
      <pc:sldChg chg="addSp delSp modSp mod">
        <pc:chgData name="Vinicius Perez dos Santos" userId="7cb417a2-3cba-4df2-b57f-177dc82aa919" providerId="ADAL" clId="{6D4858FD-6EC6-475A-B1ED-675E23503737}" dt="2022-06-23T12:55:04.951" v="683" actId="1076"/>
        <pc:sldMkLst>
          <pc:docMk/>
          <pc:sldMk cId="2217125245" sldId="260"/>
        </pc:sldMkLst>
        <pc:spChg chg="mod">
          <ac:chgData name="Vinicius Perez dos Santos" userId="7cb417a2-3cba-4df2-b57f-177dc82aa919" providerId="ADAL" clId="{6D4858FD-6EC6-475A-B1ED-675E23503737}" dt="2022-06-23T12:54:41.852" v="680"/>
          <ac:spMkLst>
            <pc:docMk/>
            <pc:sldMk cId="2217125245" sldId="260"/>
            <ac:spMk id="61" creationId="{5FCDD185-7F4A-72BB-650B-FFA66BBBD635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65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5:04.951" v="683" actId="1076"/>
          <ac:spMkLst>
            <pc:docMk/>
            <pc:sldMk cId="2217125245" sldId="260"/>
            <ac:spMk id="66" creationId="{2EDC14D0-387D-B75B-0D16-B980F466DE58}"/>
          </ac:spMkLst>
        </pc:spChg>
        <pc:spChg chg="add mod">
          <ac:chgData name="Vinicius Perez dos Santos" userId="7cb417a2-3cba-4df2-b57f-177dc82aa919" providerId="ADAL" clId="{6D4858FD-6EC6-475A-B1ED-675E23503737}" dt="2022-06-23T12:55:04.951" v="683" actId="1076"/>
          <ac:spMkLst>
            <pc:docMk/>
            <pc:sldMk cId="2217125245" sldId="260"/>
            <ac:spMk id="69" creationId="{C7D9DB89-BE70-90D6-AD46-14A0AA4E605F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73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74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79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84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98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00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22" creationId="{C1AD3963-602B-0BF9-61D1-E3D90400C86B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23" creationId="{D66F07F9-367C-000B-01F3-9E5222C2F75A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26" creationId="{6A0CD404-0D7D-06FB-E752-1F7DB5E21236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28" creationId="{0D1001E3-91D1-0637-E146-39D509A81A45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29" creationId="{441BD1AF-5B0F-4156-3BAA-CA0EBB89C210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30" creationId="{28439582-708C-17D3-9A34-4B1524A757EF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33" creationId="{73C22553-1178-7691-55B4-5C86DD3EA64C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34" creationId="{A078D0DB-1E43-864C-44CA-3B0A6CCDD52B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35" creationId="{D10553C4-202F-E7A0-9071-FACF0C6A0B21}"/>
          </ac:spMkLst>
        </pc:spChg>
        <pc:spChg chg="mod">
          <ac:chgData name="Vinicius Perez dos Santos" userId="7cb417a2-3cba-4df2-b57f-177dc82aa919" providerId="ADAL" clId="{6D4858FD-6EC6-475A-B1ED-675E23503737}" dt="2022-06-23T12:52:31.338" v="666" actId="1076"/>
          <ac:spMkLst>
            <pc:docMk/>
            <pc:sldMk cId="2217125245" sldId="260"/>
            <ac:spMk id="138" creationId="{81EF6BD4-EE18-48DB-F4C4-370F90995AAF}"/>
          </ac:spMkLst>
        </pc:spChg>
        <pc:grpChg chg="del mod">
          <ac:chgData name="Vinicius Perez dos Santos" userId="7cb417a2-3cba-4df2-b57f-177dc82aa919" providerId="ADAL" clId="{6D4858FD-6EC6-475A-B1ED-675E23503737}" dt="2022-06-23T12:54:35.250" v="679" actId="478"/>
          <ac:grpSpMkLst>
            <pc:docMk/>
            <pc:sldMk cId="2217125245" sldId="260"/>
            <ac:grpSpMk id="2" creationId="{00000000-0000-0000-0000-000000000000}"/>
          </ac:grpSpMkLst>
        </pc:grpChg>
        <pc:grpChg chg="mod">
          <ac:chgData name="Vinicius Perez dos Santos" userId="7cb417a2-3cba-4df2-b57f-177dc82aa919" providerId="ADAL" clId="{6D4858FD-6EC6-475A-B1ED-675E23503737}" dt="2022-06-23T12:52:31.338" v="666" actId="1076"/>
          <ac:grpSpMkLst>
            <pc:docMk/>
            <pc:sldMk cId="2217125245" sldId="260"/>
            <ac:grpSpMk id="7" creationId="{43CA0D65-F670-10F8-AD9D-62B3AF3A7AC9}"/>
          </ac:grpSpMkLst>
        </pc:grpChg>
        <pc:grpChg chg="add del mod">
          <ac:chgData name="Vinicius Perez dos Santos" userId="7cb417a2-3cba-4df2-b57f-177dc82aa919" providerId="ADAL" clId="{6D4858FD-6EC6-475A-B1ED-675E23503737}" dt="2022-06-23T12:54:47.977" v="681" actId="478"/>
          <ac:grpSpMkLst>
            <pc:docMk/>
            <pc:sldMk cId="2217125245" sldId="260"/>
            <ac:grpSpMk id="60" creationId="{B6AF9BCE-94B7-51FE-590A-BD6B2F79CE59}"/>
          </ac:grpSpMkLst>
        </pc:grpChg>
        <pc:grpChg chg="add mod">
          <ac:chgData name="Vinicius Perez dos Santos" userId="7cb417a2-3cba-4df2-b57f-177dc82aa919" providerId="ADAL" clId="{6D4858FD-6EC6-475A-B1ED-675E23503737}" dt="2022-06-23T12:55:04.951" v="683" actId="1076"/>
          <ac:grpSpMkLst>
            <pc:docMk/>
            <pc:sldMk cId="2217125245" sldId="260"/>
            <ac:grpSpMk id="64" creationId="{18E352E1-2445-7A25-8DC3-0D209322B45A}"/>
          </ac:grpSpMkLst>
        </pc:grpChg>
        <pc:grpChg chg="mod">
          <ac:chgData name="Vinicius Perez dos Santos" userId="7cb417a2-3cba-4df2-b57f-177dc82aa919" providerId="ADAL" clId="{6D4858FD-6EC6-475A-B1ED-675E23503737}" dt="2022-06-23T12:52:31.338" v="666" actId="1076"/>
          <ac:grpSpMkLst>
            <pc:docMk/>
            <pc:sldMk cId="2217125245" sldId="260"/>
            <ac:grpSpMk id="99" creationId="{00000000-0000-0000-0000-000000000000}"/>
          </ac:grpSpMkLst>
        </pc:grpChg>
        <pc:grpChg chg="mod">
          <ac:chgData name="Vinicius Perez dos Santos" userId="7cb417a2-3cba-4df2-b57f-177dc82aa919" providerId="ADAL" clId="{6D4858FD-6EC6-475A-B1ED-675E23503737}" dt="2022-06-23T12:52:31.338" v="666" actId="1076"/>
          <ac:grpSpMkLst>
            <pc:docMk/>
            <pc:sldMk cId="2217125245" sldId="260"/>
            <ac:grpSpMk id="102" creationId="{00000000-0000-0000-0000-000000000000}"/>
          </ac:grpSpMkLst>
        </pc:grpChg>
        <pc:grpChg chg="mod">
          <ac:chgData name="Vinicius Perez dos Santos" userId="7cb417a2-3cba-4df2-b57f-177dc82aa919" providerId="ADAL" clId="{6D4858FD-6EC6-475A-B1ED-675E23503737}" dt="2022-06-23T12:52:31.338" v="666" actId="1076"/>
          <ac:grpSpMkLst>
            <pc:docMk/>
            <pc:sldMk cId="2217125245" sldId="260"/>
            <ac:grpSpMk id="125" creationId="{3DFFF990-0490-9BAE-F81B-1D4287CC8DDA}"/>
          </ac:grpSpMkLst>
        </pc:grpChg>
        <pc:grpChg chg="mod">
          <ac:chgData name="Vinicius Perez dos Santos" userId="7cb417a2-3cba-4df2-b57f-177dc82aa919" providerId="ADAL" clId="{6D4858FD-6EC6-475A-B1ED-675E23503737}" dt="2022-06-23T12:52:31.338" v="666" actId="1076"/>
          <ac:grpSpMkLst>
            <pc:docMk/>
            <pc:sldMk cId="2217125245" sldId="260"/>
            <ac:grpSpMk id="127" creationId="{9D19F670-BCFE-A17E-46F2-B695F7B9016C}"/>
          </ac:grpSpMkLst>
        </pc:grpChg>
        <pc:grpChg chg="mod">
          <ac:chgData name="Vinicius Perez dos Santos" userId="7cb417a2-3cba-4df2-b57f-177dc82aa919" providerId="ADAL" clId="{6D4858FD-6EC6-475A-B1ED-675E23503737}" dt="2022-06-23T12:52:31.338" v="666" actId="1076"/>
          <ac:grpSpMkLst>
            <pc:docMk/>
            <pc:sldMk cId="2217125245" sldId="260"/>
            <ac:grpSpMk id="137" creationId="{31E6EC94-20F2-47BB-E333-DA00A9C7D80F}"/>
          </ac:grpSpMkLst>
        </pc:grpChg>
        <pc:picChg chg="mod">
          <ac:chgData name="Vinicius Perez dos Santos" userId="7cb417a2-3cba-4df2-b57f-177dc82aa919" providerId="ADAL" clId="{6D4858FD-6EC6-475A-B1ED-675E23503737}" dt="2022-06-23T12:54:41.852" v="680"/>
          <ac:picMkLst>
            <pc:docMk/>
            <pc:sldMk cId="2217125245" sldId="260"/>
            <ac:picMk id="62" creationId="{1DBAD513-FB22-D2A3-6EBD-031E3BA7D1F2}"/>
          </ac:picMkLst>
        </pc:picChg>
        <pc:picChg chg="mod">
          <ac:chgData name="Vinicius Perez dos Santos" userId="7cb417a2-3cba-4df2-b57f-177dc82aa919" providerId="ADAL" clId="{6D4858FD-6EC6-475A-B1ED-675E23503737}" dt="2022-06-23T12:54:41.852" v="680"/>
          <ac:picMkLst>
            <pc:docMk/>
            <pc:sldMk cId="2217125245" sldId="260"/>
            <ac:picMk id="63" creationId="{0C12D289-A06A-E901-301B-407609A631E8}"/>
          </ac:picMkLst>
        </pc:picChg>
        <pc:picChg chg="mod">
          <ac:chgData name="Vinicius Perez dos Santos" userId="7cb417a2-3cba-4df2-b57f-177dc82aa919" providerId="ADAL" clId="{6D4858FD-6EC6-475A-B1ED-675E23503737}" dt="2022-06-23T12:55:04.951" v="683" actId="1076"/>
          <ac:picMkLst>
            <pc:docMk/>
            <pc:sldMk cId="2217125245" sldId="260"/>
            <ac:picMk id="67" creationId="{4D7011E9-B387-5472-843F-0E103957BB08}"/>
          </ac:picMkLst>
        </pc:picChg>
        <pc:picChg chg="mod">
          <ac:chgData name="Vinicius Perez dos Santos" userId="7cb417a2-3cba-4df2-b57f-177dc82aa919" providerId="ADAL" clId="{6D4858FD-6EC6-475A-B1ED-675E23503737}" dt="2022-06-23T12:55:04.951" v="683" actId="1076"/>
          <ac:picMkLst>
            <pc:docMk/>
            <pc:sldMk cId="2217125245" sldId="260"/>
            <ac:picMk id="68" creationId="{6FFEBAD4-66C9-8310-6381-3185E695C35F}"/>
          </ac:picMkLst>
        </pc:picChg>
        <pc:picChg chg="add mod">
          <ac:chgData name="Vinicius Perez dos Santos" userId="7cb417a2-3cba-4df2-b57f-177dc82aa919" providerId="ADAL" clId="{6D4858FD-6EC6-475A-B1ED-675E23503737}" dt="2022-06-23T12:55:04.951" v="683" actId="1076"/>
          <ac:picMkLst>
            <pc:docMk/>
            <pc:sldMk cId="2217125245" sldId="260"/>
            <ac:picMk id="70" creationId="{F08CD6C5-1DCF-0C57-3422-23FCBA35F5C8}"/>
          </ac:picMkLst>
        </pc:picChg>
        <pc:picChg chg="mod">
          <ac:chgData name="Vinicius Perez dos Santos" userId="7cb417a2-3cba-4df2-b57f-177dc82aa919" providerId="ADAL" clId="{6D4858FD-6EC6-475A-B1ED-675E23503737}" dt="2022-06-23T12:52:31.338" v="666" actId="1076"/>
          <ac:picMkLst>
            <pc:docMk/>
            <pc:sldMk cId="2217125245" sldId="260"/>
            <ac:picMk id="124" creationId="{56A59852-C985-3436-536C-08678555B4D0}"/>
          </ac:picMkLst>
        </pc:picChg>
        <pc:picChg chg="mod">
          <ac:chgData name="Vinicius Perez dos Santos" userId="7cb417a2-3cba-4df2-b57f-177dc82aa919" providerId="ADAL" clId="{6D4858FD-6EC6-475A-B1ED-675E23503737}" dt="2022-06-23T12:52:31.338" v="666" actId="1076"/>
          <ac:picMkLst>
            <pc:docMk/>
            <pc:sldMk cId="2217125245" sldId="260"/>
            <ac:picMk id="136" creationId="{E67E2FFF-1E06-0CBB-D4A6-66B24EB7FDAE}"/>
          </ac:picMkLst>
        </pc:picChg>
        <pc:picChg chg="mod">
          <ac:chgData name="Vinicius Perez dos Santos" userId="7cb417a2-3cba-4df2-b57f-177dc82aa919" providerId="ADAL" clId="{6D4858FD-6EC6-475A-B1ED-675E23503737}" dt="2022-06-23T12:52:31.338" v="666" actId="1076"/>
          <ac:picMkLst>
            <pc:docMk/>
            <pc:sldMk cId="2217125245" sldId="260"/>
            <ac:picMk id="139" creationId="{E1F14845-D3C7-D646-1302-D0A2DDE92990}"/>
          </ac:picMkLst>
        </pc:picChg>
        <pc:picChg chg="mod">
          <ac:chgData name="Vinicius Perez dos Santos" userId="7cb417a2-3cba-4df2-b57f-177dc82aa919" providerId="ADAL" clId="{6D4858FD-6EC6-475A-B1ED-675E23503737}" dt="2022-06-23T12:52:31.338" v="666" actId="1076"/>
          <ac:picMkLst>
            <pc:docMk/>
            <pc:sldMk cId="2217125245" sldId="260"/>
            <ac:picMk id="140" creationId="{8A1C40B6-53F9-6136-D381-2F36E2BB8F2A}"/>
          </ac:picMkLst>
        </pc:picChg>
        <pc:cxnChg chg="mod">
          <ac:chgData name="Vinicius Perez dos Santos" userId="7cb417a2-3cba-4df2-b57f-177dc82aa919" providerId="ADAL" clId="{6D4858FD-6EC6-475A-B1ED-675E23503737}" dt="2022-06-23T12:52:31.338" v="666" actId="1076"/>
          <ac:cxnSpMkLst>
            <pc:docMk/>
            <pc:sldMk cId="2217125245" sldId="260"/>
            <ac:cxnSpMk id="101" creationId="{00000000-0000-0000-0000-000000000000}"/>
          </ac:cxnSpMkLst>
        </pc:cxnChg>
        <pc:cxnChg chg="mod">
          <ac:chgData name="Vinicius Perez dos Santos" userId="7cb417a2-3cba-4df2-b57f-177dc82aa919" providerId="ADAL" clId="{6D4858FD-6EC6-475A-B1ED-675E23503737}" dt="2022-06-23T12:52:31.338" v="666" actId="1076"/>
          <ac:cxnSpMkLst>
            <pc:docMk/>
            <pc:sldMk cId="2217125245" sldId="260"/>
            <ac:cxnSpMk id="103" creationId="{00000000-0000-0000-0000-000000000000}"/>
          </ac:cxnSpMkLst>
        </pc:cxnChg>
        <pc:cxnChg chg="mod">
          <ac:chgData name="Vinicius Perez dos Santos" userId="7cb417a2-3cba-4df2-b57f-177dc82aa919" providerId="ADAL" clId="{6D4858FD-6EC6-475A-B1ED-675E23503737}" dt="2022-06-23T12:52:31.338" v="666" actId="1076"/>
          <ac:cxnSpMkLst>
            <pc:docMk/>
            <pc:sldMk cId="2217125245" sldId="260"/>
            <ac:cxnSpMk id="104" creationId="{00000000-0000-0000-0000-000000000000}"/>
          </ac:cxnSpMkLst>
        </pc:cxnChg>
        <pc:cxnChg chg="mod">
          <ac:chgData name="Vinicius Perez dos Santos" userId="7cb417a2-3cba-4df2-b57f-177dc82aa919" providerId="ADAL" clId="{6D4858FD-6EC6-475A-B1ED-675E23503737}" dt="2022-06-23T12:52:31.338" v="666" actId="1076"/>
          <ac:cxnSpMkLst>
            <pc:docMk/>
            <pc:sldMk cId="2217125245" sldId="260"/>
            <ac:cxnSpMk id="105" creationId="{00000000-0000-0000-0000-000000000000}"/>
          </ac:cxnSpMkLst>
        </pc:cxnChg>
        <pc:cxnChg chg="mod">
          <ac:chgData name="Vinicius Perez dos Santos" userId="7cb417a2-3cba-4df2-b57f-177dc82aa919" providerId="ADAL" clId="{6D4858FD-6EC6-475A-B1ED-675E23503737}" dt="2022-06-23T12:52:31.338" v="666" actId="1076"/>
          <ac:cxnSpMkLst>
            <pc:docMk/>
            <pc:sldMk cId="2217125245" sldId="260"/>
            <ac:cxnSpMk id="115" creationId="{00000000-0000-0000-0000-000000000000}"/>
          </ac:cxnSpMkLst>
        </pc:cxnChg>
      </pc:sldChg>
      <pc:sldChg chg="mod modShow">
        <pc:chgData name="Vinicius Perez dos Santos" userId="7cb417a2-3cba-4df2-b57f-177dc82aa919" providerId="ADAL" clId="{6D4858FD-6EC6-475A-B1ED-675E23503737}" dt="2022-06-23T02:26:40.104" v="599" actId="729"/>
        <pc:sldMkLst>
          <pc:docMk/>
          <pc:sldMk cId="3966741398" sldId="261"/>
        </pc:sldMkLst>
      </pc:sldChg>
      <pc:sldChg chg="modSp mod modAnim">
        <pc:chgData name="Vinicius Perez dos Santos" userId="7cb417a2-3cba-4df2-b57f-177dc82aa919" providerId="ADAL" clId="{6D4858FD-6EC6-475A-B1ED-675E23503737}" dt="2022-06-26T14:22:19.025" v="1533" actId="122"/>
        <pc:sldMkLst>
          <pc:docMk/>
          <pc:sldMk cId="2841993755" sldId="262"/>
        </pc:sldMkLst>
        <pc:spChg chg="mod">
          <ac:chgData name="Vinicius Perez dos Santos" userId="7cb417a2-3cba-4df2-b57f-177dc82aa919" providerId="ADAL" clId="{6D4858FD-6EC6-475A-B1ED-675E23503737}" dt="2022-06-26T14:21:31.025" v="1463" actId="20577"/>
          <ac:spMkLst>
            <pc:docMk/>
            <pc:sldMk cId="2841993755" sldId="262"/>
            <ac:spMk id="13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6T14:22:19.025" v="1533" actId="122"/>
          <ac:spMkLst>
            <pc:docMk/>
            <pc:sldMk cId="2841993755" sldId="262"/>
            <ac:spMk id="14" creationId="{00000000-0000-0000-0000-000000000000}"/>
          </ac:spMkLst>
        </pc:spChg>
      </pc:sldChg>
      <pc:sldChg chg="modSp mod">
        <pc:chgData name="Vinicius Perez dos Santos" userId="7cb417a2-3cba-4df2-b57f-177dc82aa919" providerId="ADAL" clId="{6D4858FD-6EC6-475A-B1ED-675E23503737}" dt="2022-06-23T12:52:57.170" v="669" actId="14100"/>
        <pc:sldMkLst>
          <pc:docMk/>
          <pc:sldMk cId="2764096932" sldId="263"/>
        </pc:sldMkLst>
        <pc:grpChg chg="mod">
          <ac:chgData name="Vinicius Perez dos Santos" userId="7cb417a2-3cba-4df2-b57f-177dc82aa919" providerId="ADAL" clId="{6D4858FD-6EC6-475A-B1ED-675E23503737}" dt="2022-06-23T12:52:57.170" v="669" actId="14100"/>
          <ac:grpSpMkLst>
            <pc:docMk/>
            <pc:sldMk cId="2764096932" sldId="263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3:06.649" v="670" actId="14100"/>
        <pc:sldMkLst>
          <pc:docMk/>
          <pc:sldMk cId="2677305532" sldId="264"/>
        </pc:sldMkLst>
        <pc:grpChg chg="mod">
          <ac:chgData name="Vinicius Perez dos Santos" userId="7cb417a2-3cba-4df2-b57f-177dc82aa919" providerId="ADAL" clId="{6D4858FD-6EC6-475A-B1ED-675E23503737}" dt="2022-06-23T12:53:06.649" v="670" actId="14100"/>
          <ac:grpSpMkLst>
            <pc:docMk/>
            <pc:sldMk cId="2677305532" sldId="264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3:15.079" v="671" actId="14100"/>
        <pc:sldMkLst>
          <pc:docMk/>
          <pc:sldMk cId="2460508777" sldId="265"/>
        </pc:sldMkLst>
        <pc:grpChg chg="mod">
          <ac:chgData name="Vinicius Perez dos Santos" userId="7cb417a2-3cba-4df2-b57f-177dc82aa919" providerId="ADAL" clId="{6D4858FD-6EC6-475A-B1ED-675E23503737}" dt="2022-06-23T12:53:15.079" v="671" actId="14100"/>
          <ac:grpSpMkLst>
            <pc:docMk/>
            <pc:sldMk cId="2460508777" sldId="265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3:22.507" v="672" actId="14100"/>
        <pc:sldMkLst>
          <pc:docMk/>
          <pc:sldMk cId="3389472631" sldId="266"/>
        </pc:sldMkLst>
        <pc:grpChg chg="mod">
          <ac:chgData name="Vinicius Perez dos Santos" userId="7cb417a2-3cba-4df2-b57f-177dc82aa919" providerId="ADAL" clId="{6D4858FD-6EC6-475A-B1ED-675E23503737}" dt="2022-06-23T12:53:22.507" v="672" actId="14100"/>
          <ac:grpSpMkLst>
            <pc:docMk/>
            <pc:sldMk cId="3389472631" sldId="266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3:31.656" v="674" actId="14100"/>
        <pc:sldMkLst>
          <pc:docMk/>
          <pc:sldMk cId="2882603283" sldId="267"/>
        </pc:sldMkLst>
        <pc:grpChg chg="mod">
          <ac:chgData name="Vinicius Perez dos Santos" userId="7cb417a2-3cba-4df2-b57f-177dc82aa919" providerId="ADAL" clId="{6D4858FD-6EC6-475A-B1ED-675E23503737}" dt="2022-06-23T12:53:31.656" v="674" actId="14100"/>
          <ac:grpSpMkLst>
            <pc:docMk/>
            <pc:sldMk cId="2882603283" sldId="267"/>
            <ac:grpSpMk id="2" creationId="{00000000-0000-0000-0000-000000000000}"/>
          </ac:grpSpMkLst>
        </pc:grpChg>
      </pc:sldChg>
      <pc:sldChg chg="addSp delSp modSp mod">
        <pc:chgData name="Vinicius Perez dos Santos" userId="7cb417a2-3cba-4df2-b57f-177dc82aa919" providerId="ADAL" clId="{6D4858FD-6EC6-475A-B1ED-675E23503737}" dt="2022-06-26T13:57:44.421" v="1051" actId="1076"/>
        <pc:sldMkLst>
          <pc:docMk/>
          <pc:sldMk cId="1890266749" sldId="269"/>
        </pc:sldMkLst>
        <pc:spChg chg="add mod">
          <ac:chgData name="Vinicius Perez dos Santos" userId="7cb417a2-3cba-4df2-b57f-177dc82aa919" providerId="ADAL" clId="{6D4858FD-6EC6-475A-B1ED-675E23503737}" dt="2022-06-26T13:57:44.421" v="1051" actId="1076"/>
          <ac:spMkLst>
            <pc:docMk/>
            <pc:sldMk cId="1890266749" sldId="269"/>
            <ac:spMk id="5" creationId="{E1C9AE28-858C-A6F5-7F1A-6D6899E5DD94}"/>
          </ac:spMkLst>
        </pc:spChg>
        <pc:spChg chg="add mod">
          <ac:chgData name="Vinicius Perez dos Santos" userId="7cb417a2-3cba-4df2-b57f-177dc82aa919" providerId="ADAL" clId="{6D4858FD-6EC6-475A-B1ED-675E23503737}" dt="2022-06-26T13:57:36.635" v="1050" actId="1076"/>
          <ac:spMkLst>
            <pc:docMk/>
            <pc:sldMk cId="1890266749" sldId="269"/>
            <ac:spMk id="6" creationId="{D7194528-3B1F-DA8F-9E44-54C6A5B77306}"/>
          </ac:spMkLst>
        </pc:spChg>
        <pc:grpChg chg="mod">
          <ac:chgData name="Vinicius Perez dos Santos" userId="7cb417a2-3cba-4df2-b57f-177dc82aa919" providerId="ADAL" clId="{6D4858FD-6EC6-475A-B1ED-675E23503737}" dt="2022-06-23T12:31:42.219" v="654" actId="14100"/>
          <ac:grpSpMkLst>
            <pc:docMk/>
            <pc:sldMk cId="1890266749" sldId="269"/>
            <ac:grpSpMk id="2" creationId="{00000000-0000-0000-0000-000000000000}"/>
          </ac:grpSpMkLst>
        </pc:grpChg>
        <pc:picChg chg="add del mod">
          <ac:chgData name="Vinicius Perez dos Santos" userId="7cb417a2-3cba-4df2-b57f-177dc82aa919" providerId="ADAL" clId="{6D4858FD-6EC6-475A-B1ED-675E23503737}" dt="2022-06-23T12:09:52.659" v="607" actId="478"/>
          <ac:picMkLst>
            <pc:docMk/>
            <pc:sldMk cId="1890266749" sldId="269"/>
            <ac:picMk id="6" creationId="{EE38E1E1-506B-8132-8FC9-D2A2AE6E9168}"/>
          </ac:picMkLst>
        </pc:picChg>
        <pc:picChg chg="add mod">
          <ac:chgData name="Vinicius Perez dos Santos" userId="7cb417a2-3cba-4df2-b57f-177dc82aa919" providerId="ADAL" clId="{6D4858FD-6EC6-475A-B1ED-675E23503737}" dt="2022-06-26T13:13:18.407" v="773" actId="1076"/>
          <ac:picMkLst>
            <pc:docMk/>
            <pc:sldMk cId="1890266749" sldId="269"/>
            <ac:picMk id="8" creationId="{EF8531C4-6A17-C645-F91E-0113286D6176}"/>
          </ac:picMkLst>
        </pc:picChg>
        <pc:picChg chg="add del mod">
          <ac:chgData name="Vinicius Perez dos Santos" userId="7cb417a2-3cba-4df2-b57f-177dc82aa919" providerId="ADAL" clId="{6D4858FD-6EC6-475A-B1ED-675E23503737}" dt="2022-06-23T12:13:07.114" v="617" actId="478"/>
          <ac:picMkLst>
            <pc:docMk/>
            <pc:sldMk cId="1890266749" sldId="269"/>
            <ac:picMk id="10" creationId="{CE886E7B-09A7-2F2E-DE36-2B4194EC0190}"/>
          </ac:picMkLst>
        </pc:picChg>
        <pc:picChg chg="add del mod">
          <ac:chgData name="Vinicius Perez dos Santos" userId="7cb417a2-3cba-4df2-b57f-177dc82aa919" providerId="ADAL" clId="{6D4858FD-6EC6-475A-B1ED-675E23503737}" dt="2022-06-23T12:18:39.738" v="627" actId="478"/>
          <ac:picMkLst>
            <pc:docMk/>
            <pc:sldMk cId="1890266749" sldId="269"/>
            <ac:picMk id="12" creationId="{7731FA4F-00E3-30BB-85ED-C9823D603C98}"/>
          </ac:picMkLst>
        </pc:picChg>
        <pc:picChg chg="add del mod">
          <ac:chgData name="Vinicius Perez dos Santos" userId="7cb417a2-3cba-4df2-b57f-177dc82aa919" providerId="ADAL" clId="{6D4858FD-6EC6-475A-B1ED-675E23503737}" dt="2022-06-23T12:34:09.361" v="655" actId="478"/>
          <ac:picMkLst>
            <pc:docMk/>
            <pc:sldMk cId="1890266749" sldId="269"/>
            <ac:picMk id="14" creationId="{DADE3847-EB7F-4268-ECD3-871E25E2C949}"/>
          </ac:picMkLst>
        </pc:picChg>
        <pc:picChg chg="add mod">
          <ac:chgData name="Vinicius Perez dos Santos" userId="7cb417a2-3cba-4df2-b57f-177dc82aa919" providerId="ADAL" clId="{6D4858FD-6EC6-475A-B1ED-675E23503737}" dt="2022-06-26T13:57:31.375" v="1049" actId="1076"/>
          <ac:picMkLst>
            <pc:docMk/>
            <pc:sldMk cId="1890266749" sldId="269"/>
            <ac:picMk id="17" creationId="{576946D1-7B2F-EB95-F8BA-698A42D9B153}"/>
          </ac:picMkLst>
        </pc:picChg>
        <pc:picChg chg="mod">
          <ac:chgData name="Vinicius Perez dos Santos" userId="7cb417a2-3cba-4df2-b57f-177dc82aa919" providerId="ADAL" clId="{6D4858FD-6EC6-475A-B1ED-675E23503737}" dt="2022-06-23T12:35:42.018" v="665"/>
          <ac:picMkLst>
            <pc:docMk/>
            <pc:sldMk cId="1890266749" sldId="269"/>
            <ac:picMk id="67" creationId="{219E6927-D6E0-2370-8AF6-A622C1F20F14}"/>
          </ac:picMkLst>
        </pc:picChg>
        <pc:picChg chg="mod">
          <ac:chgData name="Vinicius Perez dos Santos" userId="7cb417a2-3cba-4df2-b57f-177dc82aa919" providerId="ADAL" clId="{6D4858FD-6EC6-475A-B1ED-675E23503737}" dt="2022-06-24T04:11:12.068" v="710"/>
          <ac:picMkLst>
            <pc:docMk/>
            <pc:sldMk cId="1890266749" sldId="269"/>
            <ac:picMk id="72" creationId="{8B75E812-1518-79CA-F385-A128F9426ACB}"/>
          </ac:picMkLst>
        </pc:picChg>
      </pc:sldChg>
      <pc:sldChg chg="addSp delSp modSp mod">
        <pc:chgData name="Vinicius Perez dos Santos" userId="7cb417a2-3cba-4df2-b57f-177dc82aa919" providerId="ADAL" clId="{6D4858FD-6EC6-475A-B1ED-675E23503737}" dt="2022-06-26T14:14:31.742" v="1390" actId="207"/>
        <pc:sldMkLst>
          <pc:docMk/>
          <pc:sldMk cId="566585770" sldId="270"/>
        </pc:sldMkLst>
        <pc:spChg chg="add del mod">
          <ac:chgData name="Vinicius Perez dos Santos" userId="7cb417a2-3cba-4df2-b57f-177dc82aa919" providerId="ADAL" clId="{6D4858FD-6EC6-475A-B1ED-675E23503737}" dt="2022-06-26T13:58:26.048" v="1058"/>
          <ac:spMkLst>
            <pc:docMk/>
            <pc:sldMk cId="566585770" sldId="270"/>
            <ac:spMk id="8" creationId="{52F85B0B-C9FC-5FD9-B711-2559B167467A}"/>
          </ac:spMkLst>
        </pc:spChg>
        <pc:spChg chg="add mod">
          <ac:chgData name="Vinicius Perez dos Santos" userId="7cb417a2-3cba-4df2-b57f-177dc82aa919" providerId="ADAL" clId="{6D4858FD-6EC6-475A-B1ED-675E23503737}" dt="2022-06-26T13:59:57.407" v="1116" actId="1076"/>
          <ac:spMkLst>
            <pc:docMk/>
            <pc:sldMk cId="566585770" sldId="270"/>
            <ac:spMk id="9" creationId="{F95BCF72-B299-6B99-7BAE-C5B1BC513542}"/>
          </ac:spMkLst>
        </pc:spChg>
        <pc:spChg chg="add mod">
          <ac:chgData name="Vinicius Perez dos Santos" userId="7cb417a2-3cba-4df2-b57f-177dc82aa919" providerId="ADAL" clId="{6D4858FD-6EC6-475A-B1ED-675E23503737}" dt="2022-06-26T14:00:56.844" v="1214" actId="1076"/>
          <ac:spMkLst>
            <pc:docMk/>
            <pc:sldMk cId="566585770" sldId="270"/>
            <ac:spMk id="11" creationId="{3995319C-ABF9-F1E0-5382-9F564D112789}"/>
          </ac:spMkLst>
        </pc:spChg>
        <pc:spChg chg="add mod">
          <ac:chgData name="Vinicius Perez dos Santos" userId="7cb417a2-3cba-4df2-b57f-177dc82aa919" providerId="ADAL" clId="{6D4858FD-6EC6-475A-B1ED-675E23503737}" dt="2022-06-26T14:14:31.742" v="1390" actId="207"/>
          <ac:spMkLst>
            <pc:docMk/>
            <pc:sldMk cId="566585770" sldId="270"/>
            <ac:spMk id="12" creationId="{5BFAB8E8-A3ED-5D9E-4886-2E639DDB80EF}"/>
          </ac:spMkLst>
        </pc:spChg>
        <pc:spChg chg="add del mod">
          <ac:chgData name="Vinicius Perez dos Santos" userId="7cb417a2-3cba-4df2-b57f-177dc82aa919" providerId="ADAL" clId="{6D4858FD-6EC6-475A-B1ED-675E23503737}" dt="2022-06-26T14:13:33.052" v="1333"/>
          <ac:spMkLst>
            <pc:docMk/>
            <pc:sldMk cId="566585770" sldId="270"/>
            <ac:spMk id="13" creationId="{1DCEE5FE-FC59-B1D8-9FE2-231BA8965CBB}"/>
          </ac:spMkLst>
        </pc:spChg>
        <pc:spChg chg="mod">
          <ac:chgData name="Vinicius Perez dos Santos" userId="7cb417a2-3cba-4df2-b57f-177dc82aa919" providerId="ADAL" clId="{6D4858FD-6EC6-475A-B1ED-675E23503737}" dt="2022-06-26T14:01:04.041" v="1215" actId="1076"/>
          <ac:spMkLst>
            <pc:docMk/>
            <pc:sldMk cId="566585770" sldId="270"/>
            <ac:spMk id="15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6T13:59:26.351" v="1111" actId="1076"/>
          <ac:spMkLst>
            <pc:docMk/>
            <pc:sldMk cId="566585770" sldId="270"/>
            <ac:spMk id="78" creationId="{00000000-0000-0000-0000-000000000000}"/>
          </ac:spMkLst>
        </pc:spChg>
        <pc:grpChg chg="mod">
          <ac:chgData name="Vinicius Perez dos Santos" userId="7cb417a2-3cba-4df2-b57f-177dc82aa919" providerId="ADAL" clId="{6D4858FD-6EC6-475A-B1ED-675E23503737}" dt="2022-06-23T12:25:20.277" v="646" actId="14100"/>
          <ac:grpSpMkLst>
            <pc:docMk/>
            <pc:sldMk cId="566585770" sldId="270"/>
            <ac:grpSpMk id="2" creationId="{00000000-0000-0000-0000-000000000000}"/>
          </ac:grpSpMkLst>
        </pc:grpChg>
        <pc:picChg chg="add del mod">
          <ac:chgData name="Vinicius Perez dos Santos" userId="7cb417a2-3cba-4df2-b57f-177dc82aa919" providerId="ADAL" clId="{6D4858FD-6EC6-475A-B1ED-675E23503737}" dt="2022-06-23T23:18:37.366" v="691" actId="478"/>
          <ac:picMkLst>
            <pc:docMk/>
            <pc:sldMk cId="566585770" sldId="270"/>
            <ac:picMk id="6" creationId="{1919849A-CFFB-BD63-5D9E-73CDDAAA463A}"/>
          </ac:picMkLst>
        </pc:picChg>
        <pc:picChg chg="add mod">
          <ac:chgData name="Vinicius Perez dos Santos" userId="7cb417a2-3cba-4df2-b57f-177dc82aa919" providerId="ADAL" clId="{6D4858FD-6EC6-475A-B1ED-675E23503737}" dt="2022-06-26T14:00:08.227" v="1119" actId="1076"/>
          <ac:picMkLst>
            <pc:docMk/>
            <pc:sldMk cId="566585770" sldId="270"/>
            <ac:picMk id="6" creationId="{E2F24324-775D-A6AB-BD21-B0819B0BE07E}"/>
          </ac:picMkLst>
        </pc:picChg>
        <pc:picChg chg="add del mod">
          <ac:chgData name="Vinicius Perez dos Santos" userId="7cb417a2-3cba-4df2-b57f-177dc82aa919" providerId="ADAL" clId="{6D4858FD-6EC6-475A-B1ED-675E23503737}" dt="2022-06-26T13:47:51.465" v="929" actId="478"/>
          <ac:picMkLst>
            <pc:docMk/>
            <pc:sldMk cId="566585770" sldId="270"/>
            <ac:picMk id="7" creationId="{3E1CAA0D-6A4E-69EB-2C28-B6900181990C}"/>
          </ac:picMkLst>
        </pc:picChg>
        <pc:picChg chg="add del mod">
          <ac:chgData name="Vinicius Perez dos Santos" userId="7cb417a2-3cba-4df2-b57f-177dc82aa919" providerId="ADAL" clId="{6D4858FD-6EC6-475A-B1ED-675E23503737}" dt="2022-06-23T23:15:48.140" v="685" actId="478"/>
          <ac:picMkLst>
            <pc:docMk/>
            <pc:sldMk cId="566585770" sldId="270"/>
            <ac:picMk id="8" creationId="{516B1527-0DC1-EBF0-24C2-5EA4AF1075C3}"/>
          </ac:picMkLst>
        </pc:picChg>
        <pc:picChg chg="add mod">
          <ac:chgData name="Vinicius Perez dos Santos" userId="7cb417a2-3cba-4df2-b57f-177dc82aa919" providerId="ADAL" clId="{6D4858FD-6EC6-475A-B1ED-675E23503737}" dt="2022-06-23T23:21:23.477" v="709" actId="14100"/>
          <ac:picMkLst>
            <pc:docMk/>
            <pc:sldMk cId="566585770" sldId="270"/>
            <ac:picMk id="10" creationId="{3DED9993-6ABB-F4B4-47CE-76BE75AA6DCE}"/>
          </ac:picMkLst>
        </pc:picChg>
        <pc:picChg chg="add del mod">
          <ac:chgData name="Vinicius Perez dos Santos" userId="7cb417a2-3cba-4df2-b57f-177dc82aa919" providerId="ADAL" clId="{6D4858FD-6EC6-475A-B1ED-675E23503737}" dt="2022-06-23T12:27:20.417" v="647" actId="478"/>
          <ac:picMkLst>
            <pc:docMk/>
            <pc:sldMk cId="566585770" sldId="270"/>
            <ac:picMk id="10" creationId="{40E4CDBF-AAE4-B484-4192-17B17F8C2ADC}"/>
          </ac:picMkLst>
        </pc:picChg>
        <pc:picChg chg="add del mod">
          <ac:chgData name="Vinicius Perez dos Santos" userId="7cb417a2-3cba-4df2-b57f-177dc82aa919" providerId="ADAL" clId="{6D4858FD-6EC6-475A-B1ED-675E23503737}" dt="2022-06-23T23:21:03.332" v="703" actId="478"/>
          <ac:picMkLst>
            <pc:docMk/>
            <pc:sldMk cId="566585770" sldId="270"/>
            <ac:picMk id="12" creationId="{59CD4399-94D0-B38C-EC3B-97773898326B}"/>
          </ac:picMkLst>
        </pc:picChg>
        <pc:picChg chg="mod">
          <ac:chgData name="Vinicius Perez dos Santos" userId="7cb417a2-3cba-4df2-b57f-177dc82aa919" providerId="ADAL" clId="{6D4858FD-6EC6-475A-B1ED-675E23503737}" dt="2022-06-24T04:11:17.863" v="711"/>
          <ac:picMkLst>
            <pc:docMk/>
            <pc:sldMk cId="566585770" sldId="270"/>
            <ac:picMk id="63" creationId="{2605F54F-0B04-DB42-A45A-E82FEF29F137}"/>
          </ac:picMkLst>
        </pc:picChg>
        <pc:picChg chg="add del mod modCrop">
          <ac:chgData name="Vinicius Perez dos Santos" userId="7cb417a2-3cba-4df2-b57f-177dc82aa919" providerId="ADAL" clId="{6D4858FD-6EC6-475A-B1ED-675E23503737}" dt="2022-06-26T13:58:26.044" v="1056" actId="478"/>
          <ac:picMkLst>
            <pc:docMk/>
            <pc:sldMk cId="566585770" sldId="270"/>
            <ac:picMk id="64" creationId="{D8E0AF64-D245-2F1B-2968-E1D0BB3353CF}"/>
          </ac:picMkLst>
        </pc:picChg>
        <pc:picChg chg="mod">
          <ac:chgData name="Vinicius Perez dos Santos" userId="7cb417a2-3cba-4df2-b57f-177dc82aa919" providerId="ADAL" clId="{6D4858FD-6EC6-475A-B1ED-675E23503737}" dt="2022-06-23T12:35:29.841" v="663"/>
          <ac:picMkLst>
            <pc:docMk/>
            <pc:sldMk cId="566585770" sldId="270"/>
            <ac:picMk id="67" creationId="{219E6927-D6E0-2370-8AF6-A622C1F20F14}"/>
          </ac:picMkLst>
        </pc:picChg>
      </pc:sldChg>
      <pc:sldChg chg="modSp del mod">
        <pc:chgData name="Vinicius Perez dos Santos" userId="7cb417a2-3cba-4df2-b57f-177dc82aa919" providerId="ADAL" clId="{6D4858FD-6EC6-475A-B1ED-675E23503737}" dt="2022-06-23T22:37:16.579" v="684" actId="2696"/>
        <pc:sldMkLst>
          <pc:docMk/>
          <pc:sldMk cId="1850858104" sldId="271"/>
        </pc:sldMkLst>
        <pc:grpChg chg="mod">
          <ac:chgData name="Vinicius Perez dos Santos" userId="7cb417a2-3cba-4df2-b57f-177dc82aa919" providerId="ADAL" clId="{6D4858FD-6EC6-475A-B1ED-675E23503737}" dt="2022-06-23T12:53:44.061" v="675" actId="14100"/>
          <ac:grpSpMkLst>
            <pc:docMk/>
            <pc:sldMk cId="1850858104" sldId="271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3:52.432" v="676" actId="14100"/>
        <pc:sldMkLst>
          <pc:docMk/>
          <pc:sldMk cId="459104394" sldId="272"/>
        </pc:sldMkLst>
        <pc:grpChg chg="mod">
          <ac:chgData name="Vinicius Perez dos Santos" userId="7cb417a2-3cba-4df2-b57f-177dc82aa919" providerId="ADAL" clId="{6D4858FD-6EC6-475A-B1ED-675E23503737}" dt="2022-06-23T12:53:52.432" v="676" actId="14100"/>
          <ac:grpSpMkLst>
            <pc:docMk/>
            <pc:sldMk cId="459104394" sldId="272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4:00.058" v="677" actId="14100"/>
        <pc:sldMkLst>
          <pc:docMk/>
          <pc:sldMk cId="1881342656" sldId="273"/>
        </pc:sldMkLst>
        <pc:grpChg chg="mod">
          <ac:chgData name="Vinicius Perez dos Santos" userId="7cb417a2-3cba-4df2-b57f-177dc82aa919" providerId="ADAL" clId="{6D4858FD-6EC6-475A-B1ED-675E23503737}" dt="2022-06-23T12:54:00.058" v="677" actId="14100"/>
          <ac:grpSpMkLst>
            <pc:docMk/>
            <pc:sldMk cId="1881342656" sldId="273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12:54:05.254" v="678" actId="14100"/>
        <pc:sldMkLst>
          <pc:docMk/>
          <pc:sldMk cId="3768499981" sldId="274"/>
        </pc:sldMkLst>
        <pc:grpChg chg="mod">
          <ac:chgData name="Vinicius Perez dos Santos" userId="7cb417a2-3cba-4df2-b57f-177dc82aa919" providerId="ADAL" clId="{6D4858FD-6EC6-475A-B1ED-675E23503737}" dt="2022-06-23T12:54:05.254" v="678" actId="14100"/>
          <ac:grpSpMkLst>
            <pc:docMk/>
            <pc:sldMk cId="3768499981" sldId="274"/>
            <ac:grpSpMk id="2" creationId="{00000000-0000-0000-0000-000000000000}"/>
          </ac:grpSpMkLst>
        </pc:grpChg>
      </pc:sldChg>
      <pc:sldChg chg="addSp delSp modSp add del mod setBg modAnim">
        <pc:chgData name="Vinicius Perez dos Santos" userId="7cb417a2-3cba-4df2-b57f-177dc82aa919" providerId="ADAL" clId="{6D4858FD-6EC6-475A-B1ED-675E23503737}" dt="2022-06-20T20:55:44.703" v="118" actId="2696"/>
        <pc:sldMkLst>
          <pc:docMk/>
          <pc:sldMk cId="3097286524" sldId="275"/>
        </pc:sldMkLst>
        <pc:spChg chg="add del mod">
          <ac:chgData name="Vinicius Perez dos Santos" userId="7cb417a2-3cba-4df2-b57f-177dc82aa919" providerId="ADAL" clId="{6D4858FD-6EC6-475A-B1ED-675E23503737}" dt="2022-06-20T20:42:27.141" v="15" actId="478"/>
          <ac:spMkLst>
            <pc:docMk/>
            <pc:sldMk cId="3097286524" sldId="275"/>
            <ac:spMk id="2" creationId="{9A224AFE-BE97-8BEC-7D1F-5F9318DC179E}"/>
          </ac:spMkLst>
        </pc:spChg>
        <pc:spChg chg="add del mod">
          <ac:chgData name="Vinicius Perez dos Santos" userId="7cb417a2-3cba-4df2-b57f-177dc82aa919" providerId="ADAL" clId="{6D4858FD-6EC6-475A-B1ED-675E23503737}" dt="2022-06-20T20:42:24.391" v="14" actId="478"/>
          <ac:spMkLst>
            <pc:docMk/>
            <pc:sldMk cId="3097286524" sldId="275"/>
            <ac:spMk id="3" creationId="{7291A6D0-BED1-E8D0-6CAA-82A041EFF5AC}"/>
          </ac:spMkLst>
        </pc:spChg>
        <pc:spChg chg="mod">
          <ac:chgData name="Vinicius Perez dos Santos" userId="7cb417a2-3cba-4df2-b57f-177dc82aa919" providerId="ADAL" clId="{6D4858FD-6EC6-475A-B1ED-675E23503737}" dt="2022-06-20T20:43:29.559" v="24" actId="1076"/>
          <ac:spMkLst>
            <pc:docMk/>
            <pc:sldMk cId="3097286524" sldId="275"/>
            <ac:spMk id="34" creationId="{A5DFFAE6-B5EF-17C7-F609-9AFD1429D227}"/>
          </ac:spMkLst>
        </pc:spChg>
      </pc:sldChg>
      <pc:sldChg chg="addSp delSp modSp add mod addAnim delAnim modAnim">
        <pc:chgData name="Vinicius Perez dos Santos" userId="7cb417a2-3cba-4df2-b57f-177dc82aa919" providerId="ADAL" clId="{6D4858FD-6EC6-475A-B1ED-675E23503737}" dt="2022-06-20T20:59:51.291" v="150"/>
        <pc:sldMkLst>
          <pc:docMk/>
          <pc:sldMk cId="2904290550" sldId="276"/>
        </pc:sldMkLst>
        <pc:spChg chg="mod">
          <ac:chgData name="Vinicius Perez dos Santos" userId="7cb417a2-3cba-4df2-b57f-177dc82aa919" providerId="ADAL" clId="{6D4858FD-6EC6-475A-B1ED-675E23503737}" dt="2022-06-20T20:58:38.646" v="136" actId="1076"/>
          <ac:spMkLst>
            <pc:docMk/>
            <pc:sldMk cId="2904290550" sldId="276"/>
            <ac:spMk id="10" creationId="{F7747A16-A30B-871A-F992-EADAA6A6198C}"/>
          </ac:spMkLst>
        </pc:spChg>
        <pc:spChg chg="add del mod">
          <ac:chgData name="Vinicius Perez dos Santos" userId="7cb417a2-3cba-4df2-b57f-177dc82aa919" providerId="ADAL" clId="{6D4858FD-6EC6-475A-B1ED-675E23503737}" dt="2022-06-20T20:53:49.134" v="107" actId="478"/>
          <ac:spMkLst>
            <pc:docMk/>
            <pc:sldMk cId="2904290550" sldId="276"/>
            <ac:spMk id="13" creationId="{7E9132FB-9B79-6863-E072-DACE60CA71D6}"/>
          </ac:spMkLst>
        </pc:spChg>
        <pc:spChg chg="add del mod">
          <ac:chgData name="Vinicius Perez dos Santos" userId="7cb417a2-3cba-4df2-b57f-177dc82aa919" providerId="ADAL" clId="{6D4858FD-6EC6-475A-B1ED-675E23503737}" dt="2022-06-20T20:53:42.830" v="104" actId="478"/>
          <ac:spMkLst>
            <pc:docMk/>
            <pc:sldMk cId="2904290550" sldId="276"/>
            <ac:spMk id="14" creationId="{2B4BEB8F-5984-7605-CF89-BA318C2274D2}"/>
          </ac:spMkLst>
        </pc:spChg>
        <pc:spChg chg="add del mod">
          <ac:chgData name="Vinicius Perez dos Santos" userId="7cb417a2-3cba-4df2-b57f-177dc82aa919" providerId="ADAL" clId="{6D4858FD-6EC6-475A-B1ED-675E23503737}" dt="2022-06-20T20:52:15.214" v="92" actId="478"/>
          <ac:spMkLst>
            <pc:docMk/>
            <pc:sldMk cId="2904290550" sldId="276"/>
            <ac:spMk id="15" creationId="{EE79A42B-B65C-B459-6520-8229340694EA}"/>
          </ac:spMkLst>
        </pc:spChg>
        <pc:spChg chg="add del mod">
          <ac:chgData name="Vinicius Perez dos Santos" userId="7cb417a2-3cba-4df2-b57f-177dc82aa919" providerId="ADAL" clId="{6D4858FD-6EC6-475A-B1ED-675E23503737}" dt="2022-06-20T20:44:43.795" v="31" actId="478"/>
          <ac:spMkLst>
            <pc:docMk/>
            <pc:sldMk cId="2904290550" sldId="276"/>
            <ac:spMk id="16" creationId="{AAB488AC-7435-7050-CA33-ED9FE94479E1}"/>
          </ac:spMkLst>
        </pc:spChg>
        <pc:spChg chg="add del mod">
          <ac:chgData name="Vinicius Perez dos Santos" userId="7cb417a2-3cba-4df2-b57f-177dc82aa919" providerId="ADAL" clId="{6D4858FD-6EC6-475A-B1ED-675E23503737}" dt="2022-06-20T20:45:39.340" v="38" actId="478"/>
          <ac:spMkLst>
            <pc:docMk/>
            <pc:sldMk cId="2904290550" sldId="276"/>
            <ac:spMk id="17" creationId="{F6FFD169-82C9-1F16-835C-FCB3682C4414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18" creationId="{8488C155-8F37-1960-17DB-68BA5B7ABB76}"/>
          </ac:spMkLst>
        </pc:spChg>
        <pc:spChg chg="add del mod">
          <ac:chgData name="Vinicius Perez dos Santos" userId="7cb417a2-3cba-4df2-b57f-177dc82aa919" providerId="ADAL" clId="{6D4858FD-6EC6-475A-B1ED-675E23503737}" dt="2022-06-20T20:53:46.180" v="106" actId="478"/>
          <ac:spMkLst>
            <pc:docMk/>
            <pc:sldMk cId="2904290550" sldId="276"/>
            <ac:spMk id="18" creationId="{E11A72A3-DA6B-F5AA-FCB0-D0E973E0DD5D}"/>
          </ac:spMkLst>
        </pc:spChg>
        <pc:spChg chg="add del mod">
          <ac:chgData name="Vinicius Perez dos Santos" userId="7cb417a2-3cba-4df2-b57f-177dc82aa919" providerId="ADAL" clId="{6D4858FD-6EC6-475A-B1ED-675E23503737}" dt="2022-06-20T20:52:29.043" v="95" actId="478"/>
          <ac:spMkLst>
            <pc:docMk/>
            <pc:sldMk cId="2904290550" sldId="276"/>
            <ac:spMk id="19" creationId="{0E91DFF9-B30A-2391-C9A3-DD25036B9ABB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19" creationId="{946C8184-7DC3-6B9F-C658-793627C20FF2}"/>
          </ac:spMkLst>
        </pc:spChg>
        <pc:spChg chg="add del mod">
          <ac:chgData name="Vinicius Perez dos Santos" userId="7cb417a2-3cba-4df2-b57f-177dc82aa919" providerId="ADAL" clId="{6D4858FD-6EC6-475A-B1ED-675E23503737}" dt="2022-06-20T20:53:44.255" v="105" actId="478"/>
          <ac:spMkLst>
            <pc:docMk/>
            <pc:sldMk cId="2904290550" sldId="276"/>
            <ac:spMk id="20" creationId="{F2391645-8226-DE98-39CF-1306336975D5}"/>
          </ac:spMkLst>
        </pc:spChg>
        <pc:spChg chg="add del mod">
          <ac:chgData name="Vinicius Perez dos Santos" userId="7cb417a2-3cba-4df2-b57f-177dc82aa919" providerId="ADAL" clId="{6D4858FD-6EC6-475A-B1ED-675E23503737}" dt="2022-06-20T20:53:50.522" v="108" actId="478"/>
          <ac:spMkLst>
            <pc:docMk/>
            <pc:sldMk cId="2904290550" sldId="276"/>
            <ac:spMk id="21" creationId="{6C89F64D-CE19-394F-C114-514F602898AD}"/>
          </ac:spMkLst>
        </pc:spChg>
        <pc:spChg chg="add del mod">
          <ac:chgData name="Vinicius Perez dos Santos" userId="7cb417a2-3cba-4df2-b57f-177dc82aa919" providerId="ADAL" clId="{6D4858FD-6EC6-475A-B1ED-675E23503737}" dt="2022-06-20T20:53:51.879" v="109" actId="478"/>
          <ac:spMkLst>
            <pc:docMk/>
            <pc:sldMk cId="2904290550" sldId="276"/>
            <ac:spMk id="22" creationId="{D8FAE63C-6A62-0B7C-15FC-B5B5D6E84F73}"/>
          </ac:spMkLst>
        </pc:spChg>
        <pc:spChg chg="mod">
          <ac:chgData name="Vinicius Perez dos Santos" userId="7cb417a2-3cba-4df2-b57f-177dc82aa919" providerId="ADAL" clId="{6D4858FD-6EC6-475A-B1ED-675E23503737}" dt="2022-06-20T20:53:53.098" v="110"/>
          <ac:spMkLst>
            <pc:docMk/>
            <pc:sldMk cId="2904290550" sldId="276"/>
            <ac:spMk id="24" creationId="{B88CED7A-D375-BB87-29AF-CBBF05A5E621}"/>
          </ac:spMkLst>
        </pc:spChg>
        <pc:spChg chg="add mod">
          <ac:chgData name="Vinicius Perez dos Santos" userId="7cb417a2-3cba-4df2-b57f-177dc82aa919" providerId="ADAL" clId="{6D4858FD-6EC6-475A-B1ED-675E23503737}" dt="2022-06-20T20:57:38.731" v="126" actId="14100"/>
          <ac:spMkLst>
            <pc:docMk/>
            <pc:sldMk cId="2904290550" sldId="276"/>
            <ac:spMk id="27" creationId="{C922106A-593E-EE4B-D188-7C029D637672}"/>
          </ac:spMkLst>
        </pc:spChg>
        <pc:spChg chg="add del mod">
          <ac:chgData name="Vinicius Perez dos Santos" userId="7cb417a2-3cba-4df2-b57f-177dc82aa919" providerId="ADAL" clId="{6D4858FD-6EC6-475A-B1ED-675E23503737}" dt="2022-06-20T20:55:12.932" v="115" actId="478"/>
          <ac:spMkLst>
            <pc:docMk/>
            <pc:sldMk cId="2904290550" sldId="276"/>
            <ac:spMk id="28" creationId="{9D46D2CD-70FD-F346-2F5B-9B9D5AC62E92}"/>
          </ac:spMkLst>
        </pc:spChg>
        <pc:spChg chg="mod">
          <ac:chgData name="Vinicius Perez dos Santos" userId="7cb417a2-3cba-4df2-b57f-177dc82aa919" providerId="ADAL" clId="{6D4858FD-6EC6-475A-B1ED-675E23503737}" dt="2022-06-20T20:57:34.420" v="125" actId="1076"/>
          <ac:spMkLst>
            <pc:docMk/>
            <pc:sldMk cId="2904290550" sldId="276"/>
            <ac:spMk id="29" creationId="{DC9C1842-2F72-A82F-A414-7B624541F9D8}"/>
          </ac:spMkLst>
        </pc:spChg>
        <pc:spChg chg="add mod">
          <ac:chgData name="Vinicius Perez dos Santos" userId="7cb417a2-3cba-4df2-b57f-177dc82aa919" providerId="ADAL" clId="{6D4858FD-6EC6-475A-B1ED-675E23503737}" dt="2022-06-20T20:58:49.909" v="139" actId="1076"/>
          <ac:spMkLst>
            <pc:docMk/>
            <pc:sldMk cId="2904290550" sldId="276"/>
            <ac:spMk id="30" creationId="{8D66817F-C615-6FF0-5B35-AB455C80D1D2}"/>
          </ac:spMkLst>
        </pc:spChg>
        <pc:spChg chg="add mod">
          <ac:chgData name="Vinicius Perez dos Santos" userId="7cb417a2-3cba-4df2-b57f-177dc82aa919" providerId="ADAL" clId="{6D4858FD-6EC6-475A-B1ED-675E23503737}" dt="2022-06-20T20:58:48.118" v="138" actId="1076"/>
          <ac:spMkLst>
            <pc:docMk/>
            <pc:sldMk cId="2904290550" sldId="276"/>
            <ac:spMk id="32" creationId="{66668AB5-E9A5-061A-6567-5DBFA83B71F8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3" creationId="{B6C1B936-5E80-50E0-EB2B-41D59B023ECA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4" creationId="{0FE8AA29-E06C-37A3-E2BE-54816DC16E05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5" creationId="{7738E2EF-BB7B-C197-5222-29E30CE5A7BB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6" creationId="{73B9028B-336C-2BEA-81A8-82743763A2E6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7" creationId="{B4A9F5BD-385F-0307-6E7C-73ADCF8D3694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8" creationId="{68058BAB-EB33-DBF5-2074-C5DE92EAE178}"/>
          </ac:spMkLst>
        </pc:spChg>
        <pc:spChg chg="add mod">
          <ac:chgData name="Vinicius Perez dos Santos" userId="7cb417a2-3cba-4df2-b57f-177dc82aa919" providerId="ADAL" clId="{6D4858FD-6EC6-475A-B1ED-675E23503737}" dt="2022-06-20T20:57:10.821" v="120"/>
          <ac:spMkLst>
            <pc:docMk/>
            <pc:sldMk cId="2904290550" sldId="276"/>
            <ac:spMk id="39" creationId="{F4445B25-E8C9-75A6-62C2-2EAF950FFE15}"/>
          </ac:spMkLst>
        </pc:spChg>
        <pc:grpChg chg="mod">
          <ac:chgData name="Vinicius Perez dos Santos" userId="7cb417a2-3cba-4df2-b57f-177dc82aa919" providerId="ADAL" clId="{6D4858FD-6EC6-475A-B1ED-675E23503737}" dt="2022-06-20T20:57:29.020" v="124" actId="1076"/>
          <ac:grpSpMkLst>
            <pc:docMk/>
            <pc:sldMk cId="2904290550" sldId="276"/>
            <ac:grpSpMk id="2" creationId="{00000000-0000-0000-0000-000000000000}"/>
          </ac:grpSpMkLst>
        </pc:grpChg>
        <pc:grpChg chg="add mod">
          <ac:chgData name="Vinicius Perez dos Santos" userId="7cb417a2-3cba-4df2-b57f-177dc82aa919" providerId="ADAL" clId="{6D4858FD-6EC6-475A-B1ED-675E23503737}" dt="2022-06-20T20:58:33.567" v="135" actId="1076"/>
          <ac:grpSpMkLst>
            <pc:docMk/>
            <pc:sldMk cId="2904290550" sldId="276"/>
            <ac:grpSpMk id="17" creationId="{B695346F-559A-92F1-5762-2E50F9A0E9D7}"/>
          </ac:grpSpMkLst>
        </pc:grpChg>
        <pc:grpChg chg="add mod">
          <ac:chgData name="Vinicius Perez dos Santos" userId="7cb417a2-3cba-4df2-b57f-177dc82aa919" providerId="ADAL" clId="{6D4858FD-6EC6-475A-B1ED-675E23503737}" dt="2022-06-20T20:57:10.821" v="120"/>
          <ac:grpSpMkLst>
            <pc:docMk/>
            <pc:sldMk cId="2904290550" sldId="276"/>
            <ac:grpSpMk id="20" creationId="{73FF84C3-F97B-AFF7-DB66-C7AE8AE591DE}"/>
          </ac:grpSpMkLst>
        </pc:grpChg>
        <pc:grpChg chg="add mod">
          <ac:chgData name="Vinicius Perez dos Santos" userId="7cb417a2-3cba-4df2-b57f-177dc82aa919" providerId="ADAL" clId="{6D4858FD-6EC6-475A-B1ED-675E23503737}" dt="2022-06-20T20:57:10.821" v="120"/>
          <ac:grpSpMkLst>
            <pc:docMk/>
            <pc:sldMk cId="2904290550" sldId="276"/>
            <ac:grpSpMk id="21" creationId="{20FC31A5-D854-CAE0-F4BE-F88F3F69A726}"/>
          </ac:grpSpMkLst>
        </pc:grpChg>
        <pc:grpChg chg="add mod">
          <ac:chgData name="Vinicius Perez dos Santos" userId="7cb417a2-3cba-4df2-b57f-177dc82aa919" providerId="ADAL" clId="{6D4858FD-6EC6-475A-B1ED-675E23503737}" dt="2022-06-20T20:57:10.821" v="120"/>
          <ac:grpSpMkLst>
            <pc:docMk/>
            <pc:sldMk cId="2904290550" sldId="276"/>
            <ac:grpSpMk id="22" creationId="{80365710-3E7A-C964-8A5D-77482FDB788E}"/>
          </ac:grpSpMkLst>
        </pc:grpChg>
        <pc:grpChg chg="add del mod">
          <ac:chgData name="Vinicius Perez dos Santos" userId="7cb417a2-3cba-4df2-b57f-177dc82aa919" providerId="ADAL" clId="{6D4858FD-6EC6-475A-B1ED-675E23503737}" dt="2022-06-20T20:57:10.211" v="119" actId="478"/>
          <ac:grpSpMkLst>
            <pc:docMk/>
            <pc:sldMk cId="2904290550" sldId="276"/>
            <ac:grpSpMk id="23" creationId="{91664F01-6A95-ACE2-0F5D-30F9DCB6CA8F}"/>
          </ac:grpSpMkLst>
        </pc:grpChg>
        <pc:picChg chg="mod">
          <ac:chgData name="Vinicius Perez dos Santos" userId="7cb417a2-3cba-4df2-b57f-177dc82aa919" providerId="ADAL" clId="{6D4858FD-6EC6-475A-B1ED-675E23503737}" dt="2022-06-20T20:53:53.098" v="110"/>
          <ac:picMkLst>
            <pc:docMk/>
            <pc:sldMk cId="2904290550" sldId="276"/>
            <ac:picMk id="25" creationId="{FD422E8E-C41F-4E0C-3500-AD28B5028354}"/>
          </ac:picMkLst>
        </pc:picChg>
        <pc:picChg chg="mod">
          <ac:chgData name="Vinicius Perez dos Santos" userId="7cb417a2-3cba-4df2-b57f-177dc82aa919" providerId="ADAL" clId="{6D4858FD-6EC6-475A-B1ED-675E23503737}" dt="2022-06-20T20:53:53.098" v="110"/>
          <ac:picMkLst>
            <pc:docMk/>
            <pc:sldMk cId="2904290550" sldId="276"/>
            <ac:picMk id="26" creationId="{21355BB0-0507-4687-DB9A-71735F2E57A4}"/>
          </ac:picMkLst>
        </pc:picChg>
        <pc:picChg chg="add mod">
          <ac:chgData name="Vinicius Perez dos Santos" userId="7cb417a2-3cba-4df2-b57f-177dc82aa919" providerId="ADAL" clId="{6D4858FD-6EC6-475A-B1ED-675E23503737}" dt="2022-06-20T20:57:10.821" v="120"/>
          <ac:picMkLst>
            <pc:docMk/>
            <pc:sldMk cId="2904290550" sldId="276"/>
            <ac:picMk id="28" creationId="{3DAC266C-EB4D-8897-FE87-03832FA57E75}"/>
          </ac:picMkLst>
        </pc:picChg>
        <pc:picChg chg="del mod">
          <ac:chgData name="Vinicius Perez dos Santos" userId="7cb417a2-3cba-4df2-b57f-177dc82aa919" providerId="ADAL" clId="{6D4858FD-6EC6-475A-B1ED-675E23503737}" dt="2022-06-20T20:53:39.486" v="102" actId="478"/>
          <ac:picMkLst>
            <pc:docMk/>
            <pc:sldMk cId="2904290550" sldId="276"/>
            <ac:picMk id="31" creationId="{1C697A3A-9232-2D77-A576-7B8051CF98E0}"/>
          </ac:picMkLst>
        </pc:picChg>
        <pc:picChg chg="add mod">
          <ac:chgData name="Vinicius Perez dos Santos" userId="7cb417a2-3cba-4df2-b57f-177dc82aa919" providerId="ADAL" clId="{6D4858FD-6EC6-475A-B1ED-675E23503737}" dt="2022-06-20T20:57:10.821" v="120"/>
          <ac:picMkLst>
            <pc:docMk/>
            <pc:sldMk cId="2904290550" sldId="276"/>
            <ac:picMk id="31" creationId="{1DBE387A-A2D0-795E-9090-A70F98900D2D}"/>
          </ac:picMkLst>
        </pc:picChg>
        <pc:picChg chg="del mod">
          <ac:chgData name="Vinicius Perez dos Santos" userId="7cb417a2-3cba-4df2-b57f-177dc82aa919" providerId="ADAL" clId="{6D4858FD-6EC6-475A-B1ED-675E23503737}" dt="2022-06-20T20:53:38.013" v="101" actId="478"/>
          <ac:picMkLst>
            <pc:docMk/>
            <pc:sldMk cId="2904290550" sldId="276"/>
            <ac:picMk id="33" creationId="{0C95D0FA-165E-919D-6423-874BB51A1039}"/>
          </ac:picMkLst>
        </pc:picChg>
        <pc:picChg chg="del mod">
          <ac:chgData name="Vinicius Perez dos Santos" userId="7cb417a2-3cba-4df2-b57f-177dc82aa919" providerId="ADAL" clId="{6D4858FD-6EC6-475A-B1ED-675E23503737}" dt="2022-06-20T20:53:40.962" v="103" actId="478"/>
          <ac:picMkLst>
            <pc:docMk/>
            <pc:sldMk cId="2904290550" sldId="276"/>
            <ac:picMk id="36" creationId="{57A6FA05-493D-C9AA-CF58-90A075F1682D}"/>
          </ac:picMkLst>
        </pc:picChg>
      </pc:sldChg>
      <pc:sldChg chg="modSp mod">
        <pc:chgData name="Vinicius Perez dos Santos" userId="7cb417a2-3cba-4df2-b57f-177dc82aa919" providerId="ADAL" clId="{6D4858FD-6EC6-475A-B1ED-675E23503737}" dt="2022-06-29T00:25:45.966" v="1587" actId="1076"/>
        <pc:sldMkLst>
          <pc:docMk/>
          <pc:sldMk cId="542254560" sldId="277"/>
        </pc:sldMkLst>
        <pc:spChg chg="mod">
          <ac:chgData name="Vinicius Perez dos Santos" userId="7cb417a2-3cba-4df2-b57f-177dc82aa919" providerId="ADAL" clId="{6D4858FD-6EC6-475A-B1ED-675E23503737}" dt="2022-06-29T00:25:45.966" v="1587" actId="1076"/>
          <ac:spMkLst>
            <pc:docMk/>
            <pc:sldMk cId="542254560" sldId="277"/>
            <ac:spMk id="25" creationId="{877BE785-386D-49B5-8935-36A6F4B6560A}"/>
          </ac:spMkLst>
        </pc:spChg>
        <pc:grpChg chg="mod">
          <ac:chgData name="Vinicius Perez dos Santos" userId="7cb417a2-3cba-4df2-b57f-177dc82aa919" providerId="ADAL" clId="{6D4858FD-6EC6-475A-B1ED-675E23503737}" dt="2022-06-29T00:25:24.604" v="1586" actId="14100"/>
          <ac:grpSpMkLst>
            <pc:docMk/>
            <pc:sldMk cId="542254560" sldId="277"/>
            <ac:grpSpMk id="2" creationId="{00000000-0000-0000-0000-000000000000}"/>
          </ac:grpSpMkLst>
        </pc:grpChg>
      </pc:sldChg>
      <pc:sldChg chg="modSp mod">
        <pc:chgData name="Vinicius Perez dos Santos" userId="7cb417a2-3cba-4df2-b57f-177dc82aa919" providerId="ADAL" clId="{6D4858FD-6EC6-475A-B1ED-675E23503737}" dt="2022-06-23T02:25:09.005" v="596"/>
        <pc:sldMkLst>
          <pc:docMk/>
          <pc:sldMk cId="3958894776" sldId="278"/>
        </pc:sldMkLst>
        <pc:spChg chg="mod">
          <ac:chgData name="Vinicius Perez dos Santos" userId="7cb417a2-3cba-4df2-b57f-177dc82aa919" providerId="ADAL" clId="{6D4858FD-6EC6-475A-B1ED-675E23503737}" dt="2022-06-23T02:25:09.005" v="596"/>
          <ac:spMkLst>
            <pc:docMk/>
            <pc:sldMk cId="3958894776" sldId="278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5:07.268" v="595" actId="1076"/>
          <ac:grpSpMkLst>
            <pc:docMk/>
            <pc:sldMk cId="3958894776" sldId="278"/>
            <ac:grpSpMk id="2" creationId="{00000000-0000-0000-0000-000000000000}"/>
          </ac:grpSpMkLst>
        </pc:grpChg>
      </pc:sldChg>
      <pc:sldChg chg="addSp modSp mod">
        <pc:chgData name="Vinicius Perez dos Santos" userId="7cb417a2-3cba-4df2-b57f-177dc82aa919" providerId="ADAL" clId="{6D4858FD-6EC6-475A-B1ED-675E23503737}" dt="2022-06-23T02:25:16.023" v="598" actId="1076"/>
        <pc:sldMkLst>
          <pc:docMk/>
          <pc:sldMk cId="3080386079" sldId="279"/>
        </pc:sldMkLst>
        <pc:spChg chg="mod">
          <ac:chgData name="Vinicius Perez dos Santos" userId="7cb417a2-3cba-4df2-b57f-177dc82aa919" providerId="ADAL" clId="{6D4858FD-6EC6-475A-B1ED-675E23503737}" dt="2022-06-22T22:46:03.172" v="160" actId="1076"/>
          <ac:spMkLst>
            <pc:docMk/>
            <pc:sldMk cId="3080386079" sldId="279"/>
            <ac:spMk id="4" creationId="{AA61783D-599D-4D57-A803-DD059DB52251}"/>
          </ac:spMkLst>
        </pc:spChg>
        <pc:spChg chg="add mod">
          <ac:chgData name="Vinicius Perez dos Santos" userId="7cb417a2-3cba-4df2-b57f-177dc82aa919" providerId="ADAL" clId="{6D4858FD-6EC6-475A-B1ED-675E23503737}" dt="2022-06-22T22:47:16.248" v="187" actId="207"/>
          <ac:spMkLst>
            <pc:docMk/>
            <pc:sldMk cId="3080386079" sldId="279"/>
            <ac:spMk id="9" creationId="{F3E66346-3494-9B52-33DF-4029C897109F}"/>
          </ac:spMkLst>
        </pc:spChg>
        <pc:spChg chg="add mod">
          <ac:chgData name="Vinicius Perez dos Santos" userId="7cb417a2-3cba-4df2-b57f-177dc82aa919" providerId="ADAL" clId="{6D4858FD-6EC6-475A-B1ED-675E23503737}" dt="2022-06-22T22:47:23.797" v="188" actId="207"/>
          <ac:spMkLst>
            <pc:docMk/>
            <pc:sldMk cId="3080386079" sldId="279"/>
            <ac:spMk id="10" creationId="{49634B7E-11FD-2316-381D-6E30BADDB716}"/>
          </ac:spMkLst>
        </pc:spChg>
        <pc:spChg chg="mod">
          <ac:chgData name="Vinicius Perez dos Santos" userId="7cb417a2-3cba-4df2-b57f-177dc82aa919" providerId="ADAL" clId="{6D4858FD-6EC6-475A-B1ED-675E23503737}" dt="2022-06-23T02:25:13.962" v="597"/>
          <ac:spMkLst>
            <pc:docMk/>
            <pc:sldMk cId="3080386079" sldId="279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5:16.023" v="598" actId="1076"/>
          <ac:grpSpMkLst>
            <pc:docMk/>
            <pc:sldMk cId="3080386079" sldId="279"/>
            <ac:grpSpMk id="2" creationId="{00000000-0000-0000-0000-000000000000}"/>
          </ac:grpSpMkLst>
        </pc:grpChg>
        <pc:picChg chg="add mod">
          <ac:chgData name="Vinicius Perez dos Santos" userId="7cb417a2-3cba-4df2-b57f-177dc82aa919" providerId="ADAL" clId="{6D4858FD-6EC6-475A-B1ED-675E23503737}" dt="2022-06-22T22:47:09.956" v="186" actId="1076"/>
          <ac:picMkLst>
            <pc:docMk/>
            <pc:sldMk cId="3080386079" sldId="279"/>
            <ac:picMk id="6" creationId="{694CFBC0-4DA0-8120-6F08-3307EE750A05}"/>
          </ac:picMkLst>
        </pc:picChg>
        <pc:picChg chg="add mod">
          <ac:chgData name="Vinicius Perez dos Santos" userId="7cb417a2-3cba-4df2-b57f-177dc82aa919" providerId="ADAL" clId="{6D4858FD-6EC6-475A-B1ED-675E23503737}" dt="2022-06-22T22:47:05.714" v="184" actId="1076"/>
          <ac:picMkLst>
            <pc:docMk/>
            <pc:sldMk cId="3080386079" sldId="279"/>
            <ac:picMk id="8" creationId="{EA8766FF-6B04-4FFC-F9D1-FB1BB3E84EF8}"/>
          </ac:picMkLst>
        </pc:picChg>
      </pc:sldChg>
      <pc:sldChg chg="modSp mod">
        <pc:chgData name="Vinicius Perez dos Santos" userId="7cb417a2-3cba-4df2-b57f-177dc82aa919" providerId="ADAL" clId="{6D4858FD-6EC6-475A-B1ED-675E23503737}" dt="2022-06-23T02:24:53.978" v="594"/>
        <pc:sldMkLst>
          <pc:docMk/>
          <pc:sldMk cId="4040345146" sldId="280"/>
        </pc:sldMkLst>
        <pc:spChg chg="mod">
          <ac:chgData name="Vinicius Perez dos Santos" userId="7cb417a2-3cba-4df2-b57f-177dc82aa919" providerId="ADAL" clId="{6D4858FD-6EC6-475A-B1ED-675E23503737}" dt="2022-06-23T02:24:53.978" v="594"/>
          <ac:spMkLst>
            <pc:docMk/>
            <pc:sldMk cId="4040345146" sldId="280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4:52.193" v="593" actId="1076"/>
          <ac:grpSpMkLst>
            <pc:docMk/>
            <pc:sldMk cId="4040345146" sldId="280"/>
            <ac:grpSpMk id="2" creationId="{00000000-0000-0000-0000-000000000000}"/>
          </ac:grpSpMkLst>
        </pc:grpChg>
      </pc:sldChg>
      <pc:sldChg chg="addSp delSp modSp add mod modShow">
        <pc:chgData name="Vinicius Perez dos Santos" userId="7cb417a2-3cba-4df2-b57f-177dc82aa919" providerId="ADAL" clId="{6D4858FD-6EC6-475A-B1ED-675E23503737}" dt="2022-06-24T13:12:40.504" v="723" actId="729"/>
        <pc:sldMkLst>
          <pc:docMk/>
          <pc:sldMk cId="654200049" sldId="281"/>
        </pc:sldMkLst>
        <pc:spChg chg="mod">
          <ac:chgData name="Vinicius Perez dos Santos" userId="7cb417a2-3cba-4df2-b57f-177dc82aa919" providerId="ADAL" clId="{6D4858FD-6EC6-475A-B1ED-675E23503737}" dt="2022-06-23T01:33:03.765" v="329" actId="20577"/>
          <ac:spMkLst>
            <pc:docMk/>
            <pc:sldMk cId="654200049" sldId="281"/>
            <ac:spMk id="4" creationId="{AA61783D-599D-4D57-A803-DD059DB52251}"/>
          </ac:spMkLst>
        </pc:spChg>
        <pc:spChg chg="mod">
          <ac:chgData name="Vinicius Perez dos Santos" userId="7cb417a2-3cba-4df2-b57f-177dc82aa919" providerId="ADAL" clId="{6D4858FD-6EC6-475A-B1ED-675E23503737}" dt="2022-06-23T01:35:12.979" v="346" actId="1076"/>
          <ac:spMkLst>
            <pc:docMk/>
            <pc:sldMk cId="654200049" sldId="281"/>
            <ac:spMk id="15" creationId="{00000000-0000-0000-0000-000000000000}"/>
          </ac:spMkLst>
        </pc:spChg>
        <pc:spChg chg="add del mod">
          <ac:chgData name="Vinicius Perez dos Santos" userId="7cb417a2-3cba-4df2-b57f-177dc82aa919" providerId="ADAL" clId="{6D4858FD-6EC6-475A-B1ED-675E23503737}" dt="2022-06-23T01:35:32.210" v="356" actId="14100"/>
          <ac:spMkLst>
            <pc:docMk/>
            <pc:sldMk cId="654200049" sldId="281"/>
            <ac:spMk id="26" creationId="{6AAF4EE4-4933-602E-CFCE-33C03355E02D}"/>
          </ac:spMkLst>
        </pc:spChg>
        <pc:spChg chg="add mod">
          <ac:chgData name="Vinicius Perez dos Santos" userId="7cb417a2-3cba-4df2-b57f-177dc82aa919" providerId="ADAL" clId="{6D4858FD-6EC6-475A-B1ED-675E23503737}" dt="2022-06-23T01:35:42.611" v="359" actId="14100"/>
          <ac:spMkLst>
            <pc:docMk/>
            <pc:sldMk cId="654200049" sldId="281"/>
            <ac:spMk id="28" creationId="{7ABF746D-2F25-84BC-C8FF-27ED80A5AFD7}"/>
          </ac:spMkLst>
        </pc:spChg>
        <pc:spChg chg="add del mod">
          <ac:chgData name="Vinicius Perez dos Santos" userId="7cb417a2-3cba-4df2-b57f-177dc82aa919" providerId="ADAL" clId="{6D4858FD-6EC6-475A-B1ED-675E23503737}" dt="2022-06-23T01:35:51.113" v="363"/>
          <ac:spMkLst>
            <pc:docMk/>
            <pc:sldMk cId="654200049" sldId="281"/>
            <ac:spMk id="29" creationId="{1D73CB6D-CAA5-D8FD-F56A-C93200F1ACCA}"/>
          </ac:spMkLst>
        </pc:spChg>
        <pc:spChg chg="add del mod">
          <ac:chgData name="Vinicius Perez dos Santos" userId="7cb417a2-3cba-4df2-b57f-177dc82aa919" providerId="ADAL" clId="{6D4858FD-6EC6-475A-B1ED-675E23503737}" dt="2022-06-23T01:35:57.277" v="367"/>
          <ac:spMkLst>
            <pc:docMk/>
            <pc:sldMk cId="654200049" sldId="281"/>
            <ac:spMk id="30" creationId="{BF4BF3A4-BC45-ED69-89D3-FE5D7C1C9F82}"/>
          </ac:spMkLst>
        </pc:spChg>
        <pc:spChg chg="add mod">
          <ac:chgData name="Vinicius Perez dos Santos" userId="7cb417a2-3cba-4df2-b57f-177dc82aa919" providerId="ADAL" clId="{6D4858FD-6EC6-475A-B1ED-675E23503737}" dt="2022-06-23T01:36:10.393" v="370" actId="14100"/>
          <ac:spMkLst>
            <pc:docMk/>
            <pc:sldMk cId="654200049" sldId="281"/>
            <ac:spMk id="31" creationId="{B9698E50-1C70-0A50-5E0C-864C672C1529}"/>
          </ac:spMkLst>
        </pc:spChg>
        <pc:spChg chg="add mod">
          <ac:chgData name="Vinicius Perez dos Santos" userId="7cb417a2-3cba-4df2-b57f-177dc82aa919" providerId="ADAL" clId="{6D4858FD-6EC6-475A-B1ED-675E23503737}" dt="2022-06-23T01:36:19.626" v="373" actId="14100"/>
          <ac:spMkLst>
            <pc:docMk/>
            <pc:sldMk cId="654200049" sldId="281"/>
            <ac:spMk id="32" creationId="{A58C6B3A-DECE-D4A9-590B-F7330B595E70}"/>
          </ac:spMkLst>
        </pc:spChg>
        <pc:spChg chg="mod">
          <ac:chgData name="Vinicius Perez dos Santos" userId="7cb417a2-3cba-4df2-b57f-177dc82aa919" providerId="ADAL" clId="{6D4858FD-6EC6-475A-B1ED-675E23503737}" dt="2022-06-23T02:24:46.911" v="592"/>
          <ac:spMkLst>
            <pc:docMk/>
            <pc:sldMk cId="654200049" sldId="281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4:44.583" v="591" actId="1076"/>
          <ac:grpSpMkLst>
            <pc:docMk/>
            <pc:sldMk cId="654200049" sldId="281"/>
            <ac:grpSpMk id="2" creationId="{00000000-0000-0000-0000-000000000000}"/>
          </ac:grpSpMkLst>
        </pc:grpChg>
        <pc:picChg chg="add mod">
          <ac:chgData name="Vinicius Perez dos Santos" userId="7cb417a2-3cba-4df2-b57f-177dc82aa919" providerId="ADAL" clId="{6D4858FD-6EC6-475A-B1ED-675E23503737}" dt="2022-06-23T01:35:55.788" v="366" actId="1076"/>
          <ac:picMkLst>
            <pc:docMk/>
            <pc:sldMk cId="654200049" sldId="281"/>
            <ac:picMk id="6" creationId="{A370C66C-22E1-C08E-0AA0-9991488EE4CE}"/>
          </ac:picMkLst>
        </pc:picChg>
        <pc:picChg chg="add del mod">
          <ac:chgData name="Vinicius Perez dos Santos" userId="7cb417a2-3cba-4df2-b57f-177dc82aa919" providerId="ADAL" clId="{6D4858FD-6EC6-475A-B1ED-675E23503737}" dt="2022-06-23T01:35:14.269" v="349"/>
          <ac:picMkLst>
            <pc:docMk/>
            <pc:sldMk cId="654200049" sldId="281"/>
            <ac:picMk id="27" creationId="{22ADDFC6-4822-55B8-C9F0-9ED3C418B639}"/>
          </ac:picMkLst>
        </pc:picChg>
      </pc:sldChg>
      <pc:sldChg chg="addSp delSp modSp add mod modShow">
        <pc:chgData name="Vinicius Perez dos Santos" userId="7cb417a2-3cba-4df2-b57f-177dc82aa919" providerId="ADAL" clId="{6D4858FD-6EC6-475A-B1ED-675E23503737}" dt="2022-06-24T13:12:40.504" v="723" actId="729"/>
        <pc:sldMkLst>
          <pc:docMk/>
          <pc:sldMk cId="742014773" sldId="282"/>
        </pc:sldMkLst>
        <pc:spChg chg="mod">
          <ac:chgData name="Vinicius Perez dos Santos" userId="7cb417a2-3cba-4df2-b57f-177dc82aa919" providerId="ADAL" clId="{6D4858FD-6EC6-475A-B1ED-675E23503737}" dt="2022-06-23T01:38:10.333" v="381" actId="20577"/>
          <ac:spMkLst>
            <pc:docMk/>
            <pc:sldMk cId="742014773" sldId="282"/>
            <ac:spMk id="4" creationId="{AA61783D-599D-4D57-A803-DD059DB52251}"/>
          </ac:spMkLst>
        </pc:spChg>
        <pc:spChg chg="add mod">
          <ac:chgData name="Vinicius Perez dos Santos" userId="7cb417a2-3cba-4df2-b57f-177dc82aa919" providerId="ADAL" clId="{6D4858FD-6EC6-475A-B1ED-675E23503737}" dt="2022-06-23T01:38:35.484" v="387" actId="14100"/>
          <ac:spMkLst>
            <pc:docMk/>
            <pc:sldMk cId="742014773" sldId="282"/>
            <ac:spMk id="8" creationId="{08EB0E96-D0FE-485E-0AA9-AF4B49E5E16E}"/>
          </ac:spMkLst>
        </pc:spChg>
        <pc:spChg chg="mod">
          <ac:chgData name="Vinicius Perez dos Santos" userId="7cb417a2-3cba-4df2-b57f-177dc82aa919" providerId="ADAL" clId="{6D4858FD-6EC6-475A-B1ED-675E23503737}" dt="2022-06-23T01:38:45.812" v="388" actId="1076"/>
          <ac:spMkLst>
            <pc:docMk/>
            <pc:sldMk cId="742014773" sldId="282"/>
            <ac:spMk id="15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02:24:33.158" v="589"/>
          <ac:spMkLst>
            <pc:docMk/>
            <pc:sldMk cId="742014773" sldId="282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4:35.958" v="590" actId="1076"/>
          <ac:grpSpMkLst>
            <pc:docMk/>
            <pc:sldMk cId="742014773" sldId="282"/>
            <ac:grpSpMk id="2" creationId="{00000000-0000-0000-0000-000000000000}"/>
          </ac:grpSpMkLst>
        </pc:grpChg>
        <pc:picChg chg="del">
          <ac:chgData name="Vinicius Perez dos Santos" userId="7cb417a2-3cba-4df2-b57f-177dc82aa919" providerId="ADAL" clId="{6D4858FD-6EC6-475A-B1ED-675E23503737}" dt="2022-06-23T01:32:44.933" v="318" actId="478"/>
          <ac:picMkLst>
            <pc:docMk/>
            <pc:sldMk cId="742014773" sldId="282"/>
            <ac:picMk id="6" creationId="{A370C66C-22E1-C08E-0AA0-9991488EE4CE}"/>
          </ac:picMkLst>
        </pc:picChg>
        <pc:picChg chg="add mod">
          <ac:chgData name="Vinicius Perez dos Santos" userId="7cb417a2-3cba-4df2-b57f-177dc82aa919" providerId="ADAL" clId="{6D4858FD-6EC6-475A-B1ED-675E23503737}" dt="2022-06-23T01:37:50" v="377" actId="1076"/>
          <ac:picMkLst>
            <pc:docMk/>
            <pc:sldMk cId="742014773" sldId="282"/>
            <ac:picMk id="7" creationId="{3E07CE3C-165F-1FBE-64DA-8E541CFBB80A}"/>
          </ac:picMkLst>
        </pc:picChg>
      </pc:sldChg>
      <pc:sldChg chg="addSp delSp modSp add mod modShow">
        <pc:chgData name="Vinicius Perez dos Santos" userId="7cb417a2-3cba-4df2-b57f-177dc82aa919" providerId="ADAL" clId="{6D4858FD-6EC6-475A-B1ED-675E23503737}" dt="2022-06-24T13:12:40.504" v="723" actId="729"/>
        <pc:sldMkLst>
          <pc:docMk/>
          <pc:sldMk cId="2283423379" sldId="283"/>
        </pc:sldMkLst>
        <pc:spChg chg="mod">
          <ac:chgData name="Vinicius Perez dos Santos" userId="7cb417a2-3cba-4df2-b57f-177dc82aa919" providerId="ADAL" clId="{6D4858FD-6EC6-475A-B1ED-675E23503737}" dt="2022-06-24T04:21:38.976" v="714" actId="1076"/>
          <ac:spMkLst>
            <pc:docMk/>
            <pc:sldMk cId="2283423379" sldId="283"/>
            <ac:spMk id="4" creationId="{AA61783D-599D-4D57-A803-DD059DB52251}"/>
          </ac:spMkLst>
        </pc:spChg>
        <pc:spChg chg="del">
          <ac:chgData name="Vinicius Perez dos Santos" userId="7cb417a2-3cba-4df2-b57f-177dc82aa919" providerId="ADAL" clId="{6D4858FD-6EC6-475A-B1ED-675E23503737}" dt="2022-06-23T01:50:37.039" v="394" actId="478"/>
          <ac:spMkLst>
            <pc:docMk/>
            <pc:sldMk cId="2283423379" sldId="283"/>
            <ac:spMk id="8" creationId="{08EB0E96-D0FE-485E-0AA9-AF4B49E5E16E}"/>
          </ac:spMkLst>
        </pc:spChg>
        <pc:spChg chg="add mod">
          <ac:chgData name="Vinicius Perez dos Santos" userId="7cb417a2-3cba-4df2-b57f-177dc82aa919" providerId="ADAL" clId="{6D4858FD-6EC6-475A-B1ED-675E23503737}" dt="2022-06-23T01:57:58.617" v="435" actId="14100"/>
          <ac:spMkLst>
            <pc:docMk/>
            <pc:sldMk cId="2283423379" sldId="283"/>
            <ac:spMk id="9" creationId="{126F6CA1-EFE2-0692-E39E-2CC7869D079A}"/>
          </ac:spMkLst>
        </pc:spChg>
        <pc:spChg chg="mod">
          <ac:chgData name="Vinicius Perez dos Santos" userId="7cb417a2-3cba-4df2-b57f-177dc82aa919" providerId="ADAL" clId="{6D4858FD-6EC6-475A-B1ED-675E23503737}" dt="2022-06-24T04:22:14.896" v="722" actId="14100"/>
          <ac:spMkLst>
            <pc:docMk/>
            <pc:sldMk cId="2283423379" sldId="283"/>
            <ac:spMk id="15" creationId="{00000000-0000-0000-0000-000000000000}"/>
          </ac:spMkLst>
        </pc:spChg>
        <pc:spChg chg="mod">
          <ac:chgData name="Vinicius Perez dos Santos" userId="7cb417a2-3cba-4df2-b57f-177dc82aa919" providerId="ADAL" clId="{6D4858FD-6EC6-475A-B1ED-675E23503737}" dt="2022-06-23T02:24:26.911" v="588"/>
          <ac:spMkLst>
            <pc:docMk/>
            <pc:sldMk cId="2283423379" sldId="283"/>
            <ac:spMk id="58" creationId="{0FB7EAC3-0748-ED7C-1D27-5A3C133DF687}"/>
          </ac:spMkLst>
        </pc:spChg>
        <pc:spChg chg="mod">
          <ac:chgData name="Vinicius Perez dos Santos" userId="7cb417a2-3cba-4df2-b57f-177dc82aa919" providerId="ADAL" clId="{6D4858FD-6EC6-475A-B1ED-675E23503737}" dt="2022-06-24T04:21:46.962" v="716" actId="14100"/>
          <ac:spMkLst>
            <pc:docMk/>
            <pc:sldMk cId="2283423379" sldId="283"/>
            <ac:spMk id="78" creationId="{00000000-0000-0000-0000-000000000000}"/>
          </ac:spMkLst>
        </pc:spChg>
        <pc:grpChg chg="mod">
          <ac:chgData name="Vinicius Perez dos Santos" userId="7cb417a2-3cba-4df2-b57f-177dc82aa919" providerId="ADAL" clId="{6D4858FD-6EC6-475A-B1ED-675E23503737}" dt="2022-06-23T02:24:24.895" v="587" actId="1076"/>
          <ac:grpSpMkLst>
            <pc:docMk/>
            <pc:sldMk cId="2283423379" sldId="283"/>
            <ac:grpSpMk id="2" creationId="{00000000-0000-0000-0000-000000000000}"/>
          </ac:grpSpMkLst>
        </pc:grpChg>
        <pc:picChg chg="add mod">
          <ac:chgData name="Vinicius Perez dos Santos" userId="7cb417a2-3cba-4df2-b57f-177dc82aa919" providerId="ADAL" clId="{6D4858FD-6EC6-475A-B1ED-675E23503737}" dt="2022-06-24T04:21:42.905" v="715" actId="14100"/>
          <ac:picMkLst>
            <pc:docMk/>
            <pc:sldMk cId="2283423379" sldId="283"/>
            <ac:picMk id="6" creationId="{3474E3FA-80AC-FB5F-AF59-D104B0DFB65F}"/>
          </ac:picMkLst>
        </pc:picChg>
        <pc:picChg chg="del">
          <ac:chgData name="Vinicius Perez dos Santos" userId="7cb417a2-3cba-4df2-b57f-177dc82aa919" providerId="ADAL" clId="{6D4858FD-6EC6-475A-B1ED-675E23503737}" dt="2022-06-23T01:50:30.934" v="390" actId="478"/>
          <ac:picMkLst>
            <pc:docMk/>
            <pc:sldMk cId="2283423379" sldId="283"/>
            <ac:picMk id="7" creationId="{3E07CE3C-165F-1FBE-64DA-8E541CFBB80A}"/>
          </ac:picMkLst>
        </pc:picChg>
      </pc:sldChg>
      <pc:sldChg chg="addSp delSp modSp add mod modShow">
        <pc:chgData name="Vinicius Perez dos Santos" userId="7cb417a2-3cba-4df2-b57f-177dc82aa919" providerId="ADAL" clId="{6D4858FD-6EC6-475A-B1ED-675E23503737}" dt="2022-06-24T13:12:40.504" v="723" actId="729"/>
        <pc:sldMkLst>
          <pc:docMk/>
          <pc:sldMk cId="1402661473" sldId="284"/>
        </pc:sldMkLst>
        <pc:spChg chg="mod">
          <ac:chgData name="Vinicius Perez dos Santos" userId="7cb417a2-3cba-4df2-b57f-177dc82aa919" providerId="ADAL" clId="{6D4858FD-6EC6-475A-B1ED-675E23503737}" dt="2022-06-23T02:06:37.232" v="464" actId="20577"/>
          <ac:spMkLst>
            <pc:docMk/>
            <pc:sldMk cId="1402661473" sldId="284"/>
            <ac:spMk id="4" creationId="{AA61783D-599D-4D57-A803-DD059DB52251}"/>
          </ac:spMkLst>
        </pc:spChg>
        <pc:spChg chg="del mod">
          <ac:chgData name="Vinicius Perez dos Santos" userId="7cb417a2-3cba-4df2-b57f-177dc82aa919" providerId="ADAL" clId="{6D4858FD-6EC6-475A-B1ED-675E23503737}" dt="2022-06-23T02:06:16.153" v="452" actId="478"/>
          <ac:spMkLst>
            <pc:docMk/>
            <pc:sldMk cId="1402661473" sldId="284"/>
            <ac:spMk id="9" creationId="{126F6CA1-EFE2-0692-E39E-2CC7869D079A}"/>
          </ac:spMkLst>
        </pc:spChg>
        <pc:spChg chg="mod">
          <ac:chgData name="Vinicius Perez dos Santos" userId="7cb417a2-3cba-4df2-b57f-177dc82aa919" providerId="ADAL" clId="{6D4858FD-6EC6-475A-B1ED-675E23503737}" dt="2022-06-23T02:06:29.659" v="455" actId="1076"/>
          <ac:spMkLst>
            <pc:docMk/>
            <pc:sldMk cId="1402661473" sldId="284"/>
            <ac:spMk id="15" creationId="{00000000-0000-0000-0000-000000000000}"/>
          </ac:spMkLst>
        </pc:spChg>
        <pc:spChg chg="add mod">
          <ac:chgData name="Vinicius Perez dos Santos" userId="7cb417a2-3cba-4df2-b57f-177dc82aa919" providerId="ADAL" clId="{6D4858FD-6EC6-475A-B1ED-675E23503737}" dt="2022-06-23T02:19:26.406" v="538" actId="1076"/>
          <ac:spMkLst>
            <pc:docMk/>
            <pc:sldMk cId="1402661473" sldId="284"/>
            <ac:spMk id="20" creationId="{4C719CE2-62B9-C13E-E4C9-CCD894C5F676}"/>
          </ac:spMkLst>
        </pc:spChg>
        <pc:spChg chg="add mod">
          <ac:chgData name="Vinicius Perez dos Santos" userId="7cb417a2-3cba-4df2-b57f-177dc82aa919" providerId="ADAL" clId="{6D4858FD-6EC6-475A-B1ED-675E23503737}" dt="2022-06-23T02:19:21.311" v="537" actId="1076"/>
          <ac:spMkLst>
            <pc:docMk/>
            <pc:sldMk cId="1402661473" sldId="284"/>
            <ac:spMk id="39" creationId="{FCF3F646-B37E-2EBD-58DA-1CCFEAFE6AA4}"/>
          </ac:spMkLst>
        </pc:spChg>
        <pc:spChg chg="add mod">
          <ac:chgData name="Vinicius Perez dos Santos" userId="7cb417a2-3cba-4df2-b57f-177dc82aa919" providerId="ADAL" clId="{6D4858FD-6EC6-475A-B1ED-675E23503737}" dt="2022-06-23T02:19:15.536" v="536" actId="1076"/>
          <ac:spMkLst>
            <pc:docMk/>
            <pc:sldMk cId="1402661473" sldId="284"/>
            <ac:spMk id="40" creationId="{2CEE98AD-386F-408B-70A2-EA1B2AFE7F6A}"/>
          </ac:spMkLst>
        </pc:spChg>
        <pc:spChg chg="add mod">
          <ac:chgData name="Vinicius Perez dos Santos" userId="7cb417a2-3cba-4df2-b57f-177dc82aa919" providerId="ADAL" clId="{6D4858FD-6EC6-475A-B1ED-675E23503737}" dt="2022-06-23T02:19:09.693" v="535" actId="1076"/>
          <ac:spMkLst>
            <pc:docMk/>
            <pc:sldMk cId="1402661473" sldId="284"/>
            <ac:spMk id="41" creationId="{C7DBC37B-85B4-4ABA-40C7-B25C3DD2514C}"/>
          </ac:spMkLst>
        </pc:spChg>
        <pc:spChg chg="add del mod">
          <ac:chgData name="Vinicius Perez dos Santos" userId="7cb417a2-3cba-4df2-b57f-177dc82aa919" providerId="ADAL" clId="{6D4858FD-6EC6-475A-B1ED-675E23503737}" dt="2022-06-23T02:19:02.219" v="534" actId="478"/>
          <ac:spMkLst>
            <pc:docMk/>
            <pc:sldMk cId="1402661473" sldId="284"/>
            <ac:spMk id="42" creationId="{73628ADB-261C-A4C4-5EF7-47D794D77099}"/>
          </ac:spMkLst>
        </pc:spChg>
        <pc:spChg chg="mod">
          <ac:chgData name="Vinicius Perez dos Santos" userId="7cb417a2-3cba-4df2-b57f-177dc82aa919" providerId="ADAL" clId="{6D4858FD-6EC6-475A-B1ED-675E23503737}" dt="2022-06-23T02:24:15.404" v="584"/>
          <ac:spMkLst>
            <pc:docMk/>
            <pc:sldMk cId="1402661473" sldId="284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4:19.064" v="585" actId="1076"/>
          <ac:grpSpMkLst>
            <pc:docMk/>
            <pc:sldMk cId="1402661473" sldId="284"/>
            <ac:grpSpMk id="2" creationId="{00000000-0000-0000-0000-000000000000}"/>
          </ac:grpSpMkLst>
        </pc:grpChg>
        <pc:picChg chg="del">
          <ac:chgData name="Vinicius Perez dos Santos" userId="7cb417a2-3cba-4df2-b57f-177dc82aa919" providerId="ADAL" clId="{6D4858FD-6EC6-475A-B1ED-675E23503737}" dt="2022-06-23T02:06:10.580" v="449" actId="478"/>
          <ac:picMkLst>
            <pc:docMk/>
            <pc:sldMk cId="1402661473" sldId="284"/>
            <ac:picMk id="6" creationId="{3474E3FA-80AC-FB5F-AF59-D104B0DFB65F}"/>
          </ac:picMkLst>
        </pc:picChg>
        <pc:picChg chg="add mod">
          <ac:chgData name="Vinicius Perez dos Santos" userId="7cb417a2-3cba-4df2-b57f-177dc82aa919" providerId="ADAL" clId="{6D4858FD-6EC6-475A-B1ED-675E23503737}" dt="2022-06-23T02:18:04.562" v="519" actId="14100"/>
          <ac:picMkLst>
            <pc:docMk/>
            <pc:sldMk cId="1402661473" sldId="284"/>
            <ac:picMk id="7" creationId="{931D5AD3-DF7A-84EF-C04E-808CB6D96CFF}"/>
          </ac:picMkLst>
        </pc:picChg>
        <pc:picChg chg="add mod">
          <ac:chgData name="Vinicius Perez dos Santos" userId="7cb417a2-3cba-4df2-b57f-177dc82aa919" providerId="ADAL" clId="{6D4858FD-6EC6-475A-B1ED-675E23503737}" dt="2022-06-23T02:18:12.539" v="522" actId="1076"/>
          <ac:picMkLst>
            <pc:docMk/>
            <pc:sldMk cId="1402661473" sldId="284"/>
            <ac:picMk id="10" creationId="{31A55265-2391-5E59-D455-68F13AFE6960}"/>
          </ac:picMkLst>
        </pc:picChg>
        <pc:picChg chg="add mod">
          <ac:chgData name="Vinicius Perez dos Santos" userId="7cb417a2-3cba-4df2-b57f-177dc82aa919" providerId="ADAL" clId="{6D4858FD-6EC6-475A-B1ED-675E23503737}" dt="2022-06-23T02:18:31.680" v="528" actId="1076"/>
          <ac:picMkLst>
            <pc:docMk/>
            <pc:sldMk cId="1402661473" sldId="284"/>
            <ac:picMk id="12" creationId="{29845DB5-B1FA-6329-05E5-9F46BA0E4591}"/>
          </ac:picMkLst>
        </pc:picChg>
        <pc:picChg chg="add mod">
          <ac:chgData name="Vinicius Perez dos Santos" userId="7cb417a2-3cba-4df2-b57f-177dc82aa919" providerId="ADAL" clId="{6D4858FD-6EC6-475A-B1ED-675E23503737}" dt="2022-06-23T02:18:52.289" v="533" actId="14100"/>
          <ac:picMkLst>
            <pc:docMk/>
            <pc:sldMk cId="1402661473" sldId="284"/>
            <ac:picMk id="14" creationId="{30A5408E-07BE-28C4-0ACB-33A52F7DDF32}"/>
          </ac:picMkLst>
        </pc:picChg>
        <pc:picChg chg="add del mod">
          <ac:chgData name="Vinicius Perez dos Santos" userId="7cb417a2-3cba-4df2-b57f-177dc82aa919" providerId="ADAL" clId="{6D4858FD-6EC6-475A-B1ED-675E23503737}" dt="2022-06-23T02:18:48.113" v="532" actId="478"/>
          <ac:picMkLst>
            <pc:docMk/>
            <pc:sldMk cId="1402661473" sldId="284"/>
            <ac:picMk id="17" creationId="{CB402B14-5D10-46EE-0E1A-D03799491DE0}"/>
          </ac:picMkLst>
        </pc:picChg>
        <pc:picChg chg="add del">
          <ac:chgData name="Vinicius Perez dos Santos" userId="7cb417a2-3cba-4df2-b57f-177dc82aa919" providerId="ADAL" clId="{6D4858FD-6EC6-475A-B1ED-675E23503737}" dt="2022-06-23T02:11:32.025" v="478" actId="478"/>
          <ac:picMkLst>
            <pc:docMk/>
            <pc:sldMk cId="1402661473" sldId="284"/>
            <ac:picMk id="19" creationId="{38D1D1D4-F80A-C2E4-34B6-CCB3B435643B}"/>
          </ac:picMkLst>
        </pc:picChg>
      </pc:sldChg>
      <pc:sldChg chg="addSp delSp modSp add mod modShow">
        <pc:chgData name="Vinicius Perez dos Santos" userId="7cb417a2-3cba-4df2-b57f-177dc82aa919" providerId="ADAL" clId="{6D4858FD-6EC6-475A-B1ED-675E23503737}" dt="2022-06-24T13:12:40.504" v="723" actId="729"/>
        <pc:sldMkLst>
          <pc:docMk/>
          <pc:sldMk cId="1832331661" sldId="285"/>
        </pc:sldMkLst>
        <pc:spChg chg="add del mod">
          <ac:chgData name="Vinicius Perez dos Santos" userId="7cb417a2-3cba-4df2-b57f-177dc82aa919" providerId="ADAL" clId="{6D4858FD-6EC6-475A-B1ED-675E23503737}" dt="2022-06-23T02:13:47.792" v="489" actId="478"/>
          <ac:spMkLst>
            <pc:docMk/>
            <pc:sldMk cId="1832331661" sldId="285"/>
            <ac:spMk id="32" creationId="{14FA5EAD-E3EF-4391-58FE-0138DDFCB7D2}"/>
          </ac:spMkLst>
        </pc:spChg>
        <pc:spChg chg="add mod">
          <ac:chgData name="Vinicius Perez dos Santos" userId="7cb417a2-3cba-4df2-b57f-177dc82aa919" providerId="ADAL" clId="{6D4858FD-6EC6-475A-B1ED-675E23503737}" dt="2022-06-23T02:20:16.679" v="549" actId="1076"/>
          <ac:spMkLst>
            <pc:docMk/>
            <pc:sldMk cId="1832331661" sldId="285"/>
            <ac:spMk id="36" creationId="{AC833374-B92A-2B12-1739-3A974CCEF15A}"/>
          </ac:spMkLst>
        </pc:spChg>
        <pc:spChg chg="add mod">
          <ac:chgData name="Vinicius Perez dos Santos" userId="7cb417a2-3cba-4df2-b57f-177dc82aa919" providerId="ADAL" clId="{6D4858FD-6EC6-475A-B1ED-675E23503737}" dt="2022-06-23T02:20:45.181" v="554" actId="20577"/>
          <ac:spMkLst>
            <pc:docMk/>
            <pc:sldMk cId="1832331661" sldId="285"/>
            <ac:spMk id="37" creationId="{6AA1B02D-EF33-0FD4-3C9E-9873A41351BD}"/>
          </ac:spMkLst>
        </pc:spChg>
        <pc:spChg chg="add mod">
          <ac:chgData name="Vinicius Perez dos Santos" userId="7cb417a2-3cba-4df2-b57f-177dc82aa919" providerId="ADAL" clId="{6D4858FD-6EC6-475A-B1ED-675E23503737}" dt="2022-06-23T02:23:46.568" v="560" actId="20577"/>
          <ac:spMkLst>
            <pc:docMk/>
            <pc:sldMk cId="1832331661" sldId="285"/>
            <ac:spMk id="38" creationId="{E4221B97-10FD-4E61-E253-79D804C557D7}"/>
          </ac:spMkLst>
        </pc:spChg>
        <pc:spChg chg="mod">
          <ac:chgData name="Vinicius Perez dos Santos" userId="7cb417a2-3cba-4df2-b57f-177dc82aa919" providerId="ADAL" clId="{6D4858FD-6EC6-475A-B1ED-675E23503737}" dt="2022-06-23T02:24:05.007" v="583" actId="20577"/>
          <ac:spMkLst>
            <pc:docMk/>
            <pc:sldMk cId="1832331661" sldId="285"/>
            <ac:spMk id="58" creationId="{0FB7EAC3-0748-ED7C-1D27-5A3C133DF687}"/>
          </ac:spMkLst>
        </pc:spChg>
        <pc:grpChg chg="mod">
          <ac:chgData name="Vinicius Perez dos Santos" userId="7cb417a2-3cba-4df2-b57f-177dc82aa919" providerId="ADAL" clId="{6D4858FD-6EC6-475A-B1ED-675E23503737}" dt="2022-06-23T02:23:56.988" v="561" actId="1076"/>
          <ac:grpSpMkLst>
            <pc:docMk/>
            <pc:sldMk cId="1832331661" sldId="285"/>
            <ac:grpSpMk id="2" creationId="{00000000-0000-0000-0000-000000000000}"/>
          </ac:grpSpMkLst>
        </pc:grpChg>
        <pc:picChg chg="add mod">
          <ac:chgData name="Vinicius Perez dos Santos" userId="7cb417a2-3cba-4df2-b57f-177dc82aa919" providerId="ADAL" clId="{6D4858FD-6EC6-475A-B1ED-675E23503737}" dt="2022-06-23T02:19:44.417" v="543" actId="14100"/>
          <ac:picMkLst>
            <pc:docMk/>
            <pc:sldMk cId="1832331661" sldId="285"/>
            <ac:picMk id="6" creationId="{4B6B3C22-A7E5-8CA9-E8BD-566637F368F5}"/>
          </ac:picMkLst>
        </pc:picChg>
        <pc:picChg chg="del">
          <ac:chgData name="Vinicius Perez dos Santos" userId="7cb417a2-3cba-4df2-b57f-177dc82aa919" providerId="ADAL" clId="{6D4858FD-6EC6-475A-B1ED-675E23503737}" dt="2022-06-23T02:11:39.943" v="480" actId="478"/>
          <ac:picMkLst>
            <pc:docMk/>
            <pc:sldMk cId="1832331661" sldId="285"/>
            <ac:picMk id="7" creationId="{931D5AD3-DF7A-84EF-C04E-808CB6D96CFF}"/>
          </ac:picMkLst>
        </pc:picChg>
        <pc:picChg chg="del">
          <ac:chgData name="Vinicius Perez dos Santos" userId="7cb417a2-3cba-4df2-b57f-177dc82aa919" providerId="ADAL" clId="{6D4858FD-6EC6-475A-B1ED-675E23503737}" dt="2022-06-23T02:11:41.043" v="481" actId="478"/>
          <ac:picMkLst>
            <pc:docMk/>
            <pc:sldMk cId="1832331661" sldId="285"/>
            <ac:picMk id="10" creationId="{31A55265-2391-5E59-D455-68F13AFE6960}"/>
          </ac:picMkLst>
        </pc:picChg>
        <pc:picChg chg="add mod">
          <ac:chgData name="Vinicius Perez dos Santos" userId="7cb417a2-3cba-4df2-b57f-177dc82aa919" providerId="ADAL" clId="{6D4858FD-6EC6-475A-B1ED-675E23503737}" dt="2022-06-23T02:19:50.919" v="545" actId="14100"/>
          <ac:picMkLst>
            <pc:docMk/>
            <pc:sldMk cId="1832331661" sldId="285"/>
            <ac:picMk id="11" creationId="{072BC7A4-8BF6-1EE4-41AF-80A80A932D0A}"/>
          </ac:picMkLst>
        </pc:picChg>
        <pc:picChg chg="del">
          <ac:chgData name="Vinicius Perez dos Santos" userId="7cb417a2-3cba-4df2-b57f-177dc82aa919" providerId="ADAL" clId="{6D4858FD-6EC6-475A-B1ED-675E23503737}" dt="2022-06-23T02:11:42.268" v="482" actId="478"/>
          <ac:picMkLst>
            <pc:docMk/>
            <pc:sldMk cId="1832331661" sldId="285"/>
            <ac:picMk id="12" creationId="{29845DB5-B1FA-6329-05E5-9F46BA0E4591}"/>
          </ac:picMkLst>
        </pc:picChg>
        <pc:picChg chg="del">
          <ac:chgData name="Vinicius Perez dos Santos" userId="7cb417a2-3cba-4df2-b57f-177dc82aa919" providerId="ADAL" clId="{6D4858FD-6EC6-475A-B1ED-675E23503737}" dt="2022-06-23T02:11:44.142" v="483" actId="478"/>
          <ac:picMkLst>
            <pc:docMk/>
            <pc:sldMk cId="1832331661" sldId="285"/>
            <ac:picMk id="14" creationId="{30A5408E-07BE-28C4-0ACB-33A52F7DDF32}"/>
          </ac:picMkLst>
        </pc:picChg>
        <pc:picChg chg="del">
          <ac:chgData name="Vinicius Perez dos Santos" userId="7cb417a2-3cba-4df2-b57f-177dc82aa919" providerId="ADAL" clId="{6D4858FD-6EC6-475A-B1ED-675E23503737}" dt="2022-06-23T02:11:45.695" v="484" actId="478"/>
          <ac:picMkLst>
            <pc:docMk/>
            <pc:sldMk cId="1832331661" sldId="285"/>
            <ac:picMk id="17" creationId="{CB402B14-5D10-46EE-0E1A-D03799491DE0}"/>
          </ac:picMkLst>
        </pc:picChg>
        <pc:picChg chg="add mod">
          <ac:chgData name="Vinicius Perez dos Santos" userId="7cb417a2-3cba-4df2-b57f-177dc82aa919" providerId="ADAL" clId="{6D4858FD-6EC6-475A-B1ED-675E23503737}" dt="2022-06-23T02:19:38.450" v="541" actId="14100"/>
          <ac:picMkLst>
            <pc:docMk/>
            <pc:sldMk cId="1832331661" sldId="285"/>
            <ac:picMk id="35" creationId="{F1A6AB49-DAA5-7903-99D6-C5B1BD944435}"/>
          </ac:picMkLst>
        </pc:picChg>
      </pc:sldChg>
      <pc:sldChg chg="modSp mod">
        <pc:chgData name="Vinicius Perez dos Santos" userId="7cb417a2-3cba-4df2-b57f-177dc82aa919" providerId="ADAL" clId="{6D4858FD-6EC6-475A-B1ED-675E23503737}" dt="2022-06-26T22:47:22.535" v="1535" actId="1076"/>
        <pc:sldMkLst>
          <pc:docMk/>
          <pc:sldMk cId="3562743672" sldId="286"/>
        </pc:sldMkLst>
        <pc:spChg chg="mod">
          <ac:chgData name="Vinicius Perez dos Santos" userId="7cb417a2-3cba-4df2-b57f-177dc82aa919" providerId="ADAL" clId="{6D4858FD-6EC6-475A-B1ED-675E23503737}" dt="2022-06-26T22:47:22.535" v="1535" actId="1076"/>
          <ac:spMkLst>
            <pc:docMk/>
            <pc:sldMk cId="3562743672" sldId="286"/>
            <ac:spMk id="9" creationId="{7EE0124B-7332-50CB-D079-6E4833A497CD}"/>
          </ac:spMkLst>
        </pc:spChg>
      </pc:sldChg>
      <pc:sldChg chg="modSp mod">
        <pc:chgData name="Vinicius Perez dos Santos" userId="7cb417a2-3cba-4df2-b57f-177dc82aa919" providerId="ADAL" clId="{6D4858FD-6EC6-475A-B1ED-675E23503737}" dt="2022-06-26T04:06:42.065" v="734" actId="207"/>
        <pc:sldMkLst>
          <pc:docMk/>
          <pc:sldMk cId="1914131800" sldId="288"/>
        </pc:sldMkLst>
        <pc:spChg chg="mod">
          <ac:chgData name="Vinicius Perez dos Santos" userId="7cb417a2-3cba-4df2-b57f-177dc82aa919" providerId="ADAL" clId="{6D4858FD-6EC6-475A-B1ED-675E23503737}" dt="2022-06-26T04:06:42.065" v="734" actId="207"/>
          <ac:spMkLst>
            <pc:docMk/>
            <pc:sldMk cId="1914131800" sldId="288"/>
            <ac:spMk id="2" creationId="{54EA2F86-D108-CA48-ABD2-425FA8248046}"/>
          </ac:spMkLst>
        </pc:spChg>
      </pc:sldChg>
      <pc:sldChg chg="modSp mod">
        <pc:chgData name="Vinicius Perez dos Santos" userId="7cb417a2-3cba-4df2-b57f-177dc82aa919" providerId="ADAL" clId="{6D4858FD-6EC6-475A-B1ED-675E23503737}" dt="2022-06-29T00:10:56.363" v="1536" actId="20577"/>
        <pc:sldMkLst>
          <pc:docMk/>
          <pc:sldMk cId="404769180" sldId="289"/>
        </pc:sldMkLst>
        <pc:spChg chg="mod">
          <ac:chgData name="Vinicius Perez dos Santos" userId="7cb417a2-3cba-4df2-b57f-177dc82aa919" providerId="ADAL" clId="{6D4858FD-6EC6-475A-B1ED-675E23503737}" dt="2022-06-29T00:10:56.363" v="1536" actId="20577"/>
          <ac:spMkLst>
            <pc:docMk/>
            <pc:sldMk cId="404769180" sldId="289"/>
            <ac:spMk id="94" creationId="{5125762E-319C-467A-A91C-B5595696C83A}"/>
          </ac:spMkLst>
        </pc:spChg>
      </pc:sldChg>
      <pc:sldChg chg="addSp delSp modSp mod addAnim delAnim modAnim">
        <pc:chgData name="Vinicius Perez dos Santos" userId="7cb417a2-3cba-4df2-b57f-177dc82aa919" providerId="ADAL" clId="{6D4858FD-6EC6-475A-B1ED-675E23503737}" dt="2022-06-29T00:23:30.493" v="1585"/>
        <pc:sldMkLst>
          <pc:docMk/>
          <pc:sldMk cId="2440850149" sldId="289"/>
        </pc:sldMkLst>
        <pc:picChg chg="add del">
          <ac:chgData name="Vinicius Perez dos Santos" userId="7cb417a2-3cba-4df2-b57f-177dc82aa919" providerId="ADAL" clId="{6D4858FD-6EC6-475A-B1ED-675E23503737}" dt="2022-06-29T00:21:38.734" v="1562" actId="478"/>
          <ac:picMkLst>
            <pc:docMk/>
            <pc:sldMk cId="2440850149" sldId="289"/>
            <ac:picMk id="4" creationId="{396068A2-BDB4-B1C3-BB2A-3015E89658FC}"/>
          </ac:picMkLst>
        </pc:picChg>
        <pc:picChg chg="mod">
          <ac:chgData name="Vinicius Perez dos Santos" userId="7cb417a2-3cba-4df2-b57f-177dc82aa919" providerId="ADAL" clId="{6D4858FD-6EC6-475A-B1ED-675E23503737}" dt="2022-06-29T00:21:52.265" v="1571" actId="1076"/>
          <ac:picMkLst>
            <pc:docMk/>
            <pc:sldMk cId="2440850149" sldId="289"/>
            <ac:picMk id="104" creationId="{C000A56F-F24B-2D83-D31C-1BA34CAF3238}"/>
          </ac:picMkLst>
        </pc:picChg>
        <pc:picChg chg="mod">
          <ac:chgData name="Vinicius Perez dos Santos" userId="7cb417a2-3cba-4df2-b57f-177dc82aa919" providerId="ADAL" clId="{6D4858FD-6EC6-475A-B1ED-675E23503737}" dt="2022-06-29T00:21:04.224" v="1559" actId="1076"/>
          <ac:picMkLst>
            <pc:docMk/>
            <pc:sldMk cId="2440850149" sldId="289"/>
            <ac:picMk id="105" creationId="{1089157F-E049-D352-EF03-992C735C26A8}"/>
          </ac:picMkLst>
        </pc:picChg>
        <pc:picChg chg="mod">
          <ac:chgData name="Vinicius Perez dos Santos" userId="7cb417a2-3cba-4df2-b57f-177dc82aa919" providerId="ADAL" clId="{6D4858FD-6EC6-475A-B1ED-675E23503737}" dt="2022-06-29T00:21:09.381" v="1560" actId="1076"/>
          <ac:picMkLst>
            <pc:docMk/>
            <pc:sldMk cId="2440850149" sldId="289"/>
            <ac:picMk id="106" creationId="{CA0A0915-C18A-7806-7714-B3662C1E5040}"/>
          </ac:picMkLst>
        </pc:picChg>
      </pc:sldChg>
    </pc:docChg>
  </pc:docChgLst>
  <pc:docChgLst>
    <pc:chgData name="Giovana Soares Pita" userId="S::ra00297772@pucsp.edu.br::7c725ee9-0ea1-42e9-91e2-9c6e23950750" providerId="AD" clId="Web-{AC7B42FC-9534-4E99-A274-291D111C5515}"/>
    <pc:docChg chg="modSld">
      <pc:chgData name="Giovana Soares Pita" userId="S::ra00297772@pucsp.edu.br::7c725ee9-0ea1-42e9-91e2-9c6e23950750" providerId="AD" clId="Web-{AC7B42FC-9534-4E99-A274-291D111C5515}" dt="2022-06-23T02:08:59.392" v="32" actId="1076"/>
      <pc:docMkLst>
        <pc:docMk/>
      </pc:docMkLst>
      <pc:sldChg chg="addSp modSp">
        <pc:chgData name="Giovana Soares Pita" userId="S::ra00297772@pucsp.edu.br::7c725ee9-0ea1-42e9-91e2-9c6e23950750" providerId="AD" clId="Web-{AC7B42FC-9534-4E99-A274-291D111C5515}" dt="2022-06-23T02:05:45.288" v="10" actId="14100"/>
        <pc:sldMkLst>
          <pc:docMk/>
          <pc:sldMk cId="459104394" sldId="272"/>
        </pc:sldMkLst>
        <pc:picChg chg="add mod">
          <ac:chgData name="Giovana Soares Pita" userId="S::ra00297772@pucsp.edu.br::7c725ee9-0ea1-42e9-91e2-9c6e23950750" providerId="AD" clId="Web-{AC7B42FC-9534-4E99-A274-291D111C5515}" dt="2022-06-23T02:05:04.270" v="3" actId="14100"/>
          <ac:picMkLst>
            <pc:docMk/>
            <pc:sldMk cId="459104394" sldId="272"/>
            <ac:picMk id="5" creationId="{0B97435A-AC5E-8817-3436-B0AFFDDF8FC3}"/>
          </ac:picMkLst>
        </pc:picChg>
        <pc:picChg chg="add mod">
          <ac:chgData name="Giovana Soares Pita" userId="S::ra00297772@pucsp.edu.br::7c725ee9-0ea1-42e9-91e2-9c6e23950750" providerId="AD" clId="Web-{AC7B42FC-9534-4E99-A274-291D111C5515}" dt="2022-06-23T02:05:45.288" v="10" actId="14100"/>
          <ac:picMkLst>
            <pc:docMk/>
            <pc:sldMk cId="459104394" sldId="272"/>
            <ac:picMk id="6" creationId="{0ED0AFE1-212B-85FB-F744-6E6B2DF3D4E2}"/>
          </ac:picMkLst>
        </pc:picChg>
      </pc:sldChg>
      <pc:sldChg chg="addSp modSp">
        <pc:chgData name="Giovana Soares Pita" userId="S::ra00297772@pucsp.edu.br::7c725ee9-0ea1-42e9-91e2-9c6e23950750" providerId="AD" clId="Web-{AC7B42FC-9534-4E99-A274-291D111C5515}" dt="2022-06-23T02:08:24.359" v="27" actId="14100"/>
        <pc:sldMkLst>
          <pc:docMk/>
          <pc:sldMk cId="1881342656" sldId="273"/>
        </pc:sldMkLst>
        <pc:picChg chg="add mod">
          <ac:chgData name="Giovana Soares Pita" userId="S::ra00297772@pucsp.edu.br::7c725ee9-0ea1-42e9-91e2-9c6e23950750" providerId="AD" clId="Web-{AC7B42FC-9534-4E99-A274-291D111C5515}" dt="2022-06-23T02:07:45.700" v="22" actId="14100"/>
          <ac:picMkLst>
            <pc:docMk/>
            <pc:sldMk cId="1881342656" sldId="273"/>
            <ac:picMk id="5" creationId="{BC71FFD2-9F81-7738-A979-A6C4DCE2BD59}"/>
          </ac:picMkLst>
        </pc:picChg>
        <pc:picChg chg="add mod">
          <ac:chgData name="Giovana Soares Pita" userId="S::ra00297772@pucsp.edu.br::7c725ee9-0ea1-42e9-91e2-9c6e23950750" providerId="AD" clId="Web-{AC7B42FC-9534-4E99-A274-291D111C5515}" dt="2022-06-23T02:08:24.359" v="27" actId="14100"/>
          <ac:picMkLst>
            <pc:docMk/>
            <pc:sldMk cId="1881342656" sldId="273"/>
            <ac:picMk id="6" creationId="{E66BC5EB-489A-D299-88DA-BB9E58793AF0}"/>
          </ac:picMkLst>
        </pc:picChg>
      </pc:sldChg>
      <pc:sldChg chg="addSp delSp modSp">
        <pc:chgData name="Giovana Soares Pita" userId="S::ra00297772@pucsp.edu.br::7c725ee9-0ea1-42e9-91e2-9c6e23950750" providerId="AD" clId="Web-{AC7B42FC-9534-4E99-A274-291D111C5515}" dt="2022-06-23T02:08:59.392" v="32" actId="1076"/>
        <pc:sldMkLst>
          <pc:docMk/>
          <pc:sldMk cId="3768499981" sldId="274"/>
        </pc:sldMkLst>
        <pc:picChg chg="add del mod">
          <ac:chgData name="Giovana Soares Pita" userId="S::ra00297772@pucsp.edu.br::7c725ee9-0ea1-42e9-91e2-9c6e23950750" providerId="AD" clId="Web-{AC7B42FC-9534-4E99-A274-291D111C5515}" dt="2022-06-23T02:07:12.277" v="18"/>
          <ac:picMkLst>
            <pc:docMk/>
            <pc:sldMk cId="3768499981" sldId="274"/>
            <ac:picMk id="5" creationId="{CEDCBF7D-2FE6-7864-7ADE-C7BE47A4A808}"/>
          </ac:picMkLst>
        </pc:picChg>
        <pc:picChg chg="add mod">
          <ac:chgData name="Giovana Soares Pita" userId="S::ra00297772@pucsp.edu.br::7c725ee9-0ea1-42e9-91e2-9c6e23950750" providerId="AD" clId="Web-{AC7B42FC-9534-4E99-A274-291D111C5515}" dt="2022-06-23T02:08:59.392" v="32" actId="1076"/>
          <ac:picMkLst>
            <pc:docMk/>
            <pc:sldMk cId="3768499981" sldId="274"/>
            <ac:picMk id="6" creationId="{9BDE0E27-E8B1-E183-C471-06694739EC63}"/>
          </ac:picMkLst>
        </pc:picChg>
      </pc:sldChg>
    </pc:docChg>
  </pc:docChgLst>
  <pc:docChgLst>
    <pc:chgData name="Giovana Soares Pita" userId="7c725ee9-0ea1-42e9-91e2-9c6e23950750" providerId="ADAL" clId="{D859F78F-22CD-4A97-955E-997A9CE1F9BF}"/>
    <pc:docChg chg="modSld sldOrd">
      <pc:chgData name="Giovana Soares Pita" userId="7c725ee9-0ea1-42e9-91e2-9c6e23950750" providerId="ADAL" clId="{D859F78F-22CD-4A97-955E-997A9CE1F9BF}" dt="2022-06-24T12:31:03.913" v="1"/>
      <pc:docMkLst>
        <pc:docMk/>
      </pc:docMkLst>
      <pc:sldChg chg="ord">
        <pc:chgData name="Giovana Soares Pita" userId="7c725ee9-0ea1-42e9-91e2-9c6e23950750" providerId="ADAL" clId="{D859F78F-22CD-4A97-955E-997A9CE1F9BF}" dt="2022-06-24T12:31:03.913" v="1"/>
        <pc:sldMkLst>
          <pc:docMk/>
          <pc:sldMk cId="3768499981" sldId="274"/>
        </pc:sldMkLst>
      </pc:sldChg>
    </pc:docChg>
  </pc:docChgLst>
  <pc:docChgLst>
    <pc:chgData name="Thiago Rodrigues de Jesus Carvalho" userId="S::ra00297767@pucsp.edu.br::a5cc13d6-e9bc-482f-8b15-420afac989a3" providerId="AD" clId="Web-{D4E7A072-18A3-4F71-BC7B-1C81286E8A19}"/>
    <pc:docChg chg="modSld">
      <pc:chgData name="Thiago Rodrigues de Jesus Carvalho" userId="S::ra00297767@pucsp.edu.br::a5cc13d6-e9bc-482f-8b15-420afac989a3" providerId="AD" clId="Web-{D4E7A072-18A3-4F71-BC7B-1C81286E8A19}" dt="2022-06-20T21:39:47.527" v="26" actId="1076"/>
      <pc:docMkLst>
        <pc:docMk/>
      </pc:docMkLst>
      <pc:sldChg chg="addSp modSp">
        <pc:chgData name="Thiago Rodrigues de Jesus Carvalho" userId="S::ra00297767@pucsp.edu.br::a5cc13d6-e9bc-482f-8b15-420afac989a3" providerId="AD" clId="Web-{D4E7A072-18A3-4F71-BC7B-1C81286E8A19}" dt="2022-06-20T21:37:32.836" v="7" actId="20577"/>
        <pc:sldMkLst>
          <pc:docMk/>
          <pc:sldMk cId="3389472631" sldId="266"/>
        </pc:sldMkLst>
        <pc:spChg chg="mod">
          <ac:chgData name="Thiago Rodrigues de Jesus Carvalho" userId="S::ra00297767@pucsp.edu.br::a5cc13d6-e9bc-482f-8b15-420afac989a3" providerId="AD" clId="Web-{D4E7A072-18A3-4F71-BC7B-1C81286E8A19}" dt="2022-06-20T21:37:32.836" v="7" actId="20577"/>
          <ac:spMkLst>
            <pc:docMk/>
            <pc:sldMk cId="3389472631" sldId="266"/>
            <ac:spMk id="4" creationId="{7D964960-D1D2-70A6-D797-D218EEE899E2}"/>
          </ac:spMkLst>
        </pc:spChg>
        <pc:picChg chg="add mod">
          <ac:chgData name="Thiago Rodrigues de Jesus Carvalho" userId="S::ra00297767@pucsp.edu.br::a5cc13d6-e9bc-482f-8b15-420afac989a3" providerId="AD" clId="Web-{D4E7A072-18A3-4F71-BC7B-1C81286E8A19}" dt="2022-06-20T21:36:23.038" v="6" actId="1076"/>
          <ac:picMkLst>
            <pc:docMk/>
            <pc:sldMk cId="3389472631" sldId="266"/>
            <ac:picMk id="5" creationId="{5879BCFC-5CAD-9673-E9CC-F07C80101D17}"/>
          </ac:picMkLst>
        </pc:picChg>
      </pc:sldChg>
      <pc:sldChg chg="addSp modSp">
        <pc:chgData name="Thiago Rodrigues de Jesus Carvalho" userId="S::ra00297767@pucsp.edu.br::a5cc13d6-e9bc-482f-8b15-420afac989a3" providerId="AD" clId="Web-{D4E7A072-18A3-4F71-BC7B-1C81286E8A19}" dt="2022-06-20T21:39:47.527" v="26" actId="1076"/>
        <pc:sldMkLst>
          <pc:docMk/>
          <pc:sldMk cId="2882603283" sldId="267"/>
        </pc:sldMkLst>
        <pc:spChg chg="mod">
          <ac:chgData name="Thiago Rodrigues de Jesus Carvalho" userId="S::ra00297767@pucsp.edu.br::a5cc13d6-e9bc-482f-8b15-420afac989a3" providerId="AD" clId="Web-{D4E7A072-18A3-4F71-BC7B-1C81286E8A19}" dt="2022-06-20T21:38:38.244" v="21" actId="20577"/>
          <ac:spMkLst>
            <pc:docMk/>
            <pc:sldMk cId="2882603283" sldId="267"/>
            <ac:spMk id="4" creationId="{7D964960-D1D2-70A6-D797-D218EEE899E2}"/>
          </ac:spMkLst>
        </pc:spChg>
        <pc:spChg chg="mod">
          <ac:chgData name="Thiago Rodrigues de Jesus Carvalho" userId="S::ra00297767@pucsp.edu.br::a5cc13d6-e9bc-482f-8b15-420afac989a3" providerId="AD" clId="Web-{D4E7A072-18A3-4F71-BC7B-1C81286E8A19}" dt="2022-06-20T21:38:15.056" v="17" actId="14100"/>
          <ac:spMkLst>
            <pc:docMk/>
            <pc:sldMk cId="2882603283" sldId="267"/>
            <ac:spMk id="15" creationId="{00000000-0000-0000-0000-000000000000}"/>
          </ac:spMkLst>
        </pc:spChg>
        <pc:spChg chg="mod">
          <ac:chgData name="Thiago Rodrigues de Jesus Carvalho" userId="S::ra00297767@pucsp.edu.br::a5cc13d6-e9bc-482f-8b15-420afac989a3" providerId="AD" clId="Web-{D4E7A072-18A3-4F71-BC7B-1C81286E8A19}" dt="2022-06-20T21:38:17.150" v="18" actId="1076"/>
          <ac:spMkLst>
            <pc:docMk/>
            <pc:sldMk cId="2882603283" sldId="267"/>
            <ac:spMk id="75" creationId="{00000000-0000-0000-0000-000000000000}"/>
          </ac:spMkLst>
        </pc:spChg>
        <pc:picChg chg="add mod">
          <ac:chgData name="Thiago Rodrigues de Jesus Carvalho" userId="S::ra00297767@pucsp.edu.br::a5cc13d6-e9bc-482f-8b15-420afac989a3" providerId="AD" clId="Web-{D4E7A072-18A3-4F71-BC7B-1C81286E8A19}" dt="2022-06-20T21:39:47.527" v="26" actId="1076"/>
          <ac:picMkLst>
            <pc:docMk/>
            <pc:sldMk cId="2882603283" sldId="267"/>
            <ac:picMk id="5" creationId="{78608C57-354D-CAD7-F236-79F53521C804}"/>
          </ac:picMkLst>
        </pc:picChg>
        <pc:picChg chg="mod">
          <ac:chgData name="Thiago Rodrigues de Jesus Carvalho" userId="S::ra00297767@pucsp.edu.br::a5cc13d6-e9bc-482f-8b15-420afac989a3" providerId="AD" clId="Web-{D4E7A072-18A3-4F71-BC7B-1C81286E8A19}" dt="2022-06-20T21:38:04.618" v="14" actId="1076"/>
          <ac:picMkLst>
            <pc:docMk/>
            <pc:sldMk cId="2882603283" sldId="267"/>
            <ac:picMk id="58" creationId="{C9BCF24F-A2AB-9AA6-1CBF-EFFF82B90970}"/>
          </ac:picMkLst>
        </pc:picChg>
      </pc:sldChg>
    </pc:docChg>
  </pc:docChgLst>
  <pc:docChgLst>
    <pc:chgData name="Thiago Rodrigues de Jesus Carvalho" userId="S::ra00297767@pucsp.edu.br::a5cc13d6-e9bc-482f-8b15-420afac989a3" providerId="AD" clId="Web-{30192425-A965-4D7B-8DD3-00F2B2732B3A}"/>
    <pc:docChg chg="addSld modSld">
      <pc:chgData name="Thiago Rodrigues de Jesus Carvalho" userId="S::ra00297767@pucsp.edu.br::a5cc13d6-e9bc-482f-8b15-420afac989a3" providerId="AD" clId="Web-{30192425-A965-4D7B-8DD3-00F2B2732B3A}" dt="2022-06-23T23:52:28.196" v="21" actId="1076"/>
      <pc:docMkLst>
        <pc:docMk/>
      </pc:docMkLst>
      <pc:sldChg chg="mod modShow">
        <pc:chgData name="Thiago Rodrigues de Jesus Carvalho" userId="S::ra00297767@pucsp.edu.br::a5cc13d6-e9bc-482f-8b15-420afac989a3" providerId="AD" clId="Web-{30192425-A965-4D7B-8DD3-00F2B2732B3A}" dt="2022-06-23T23:45:55.734" v="0"/>
        <pc:sldMkLst>
          <pc:docMk/>
          <pc:sldMk cId="459104394" sldId="272"/>
        </pc:sldMkLst>
      </pc:sldChg>
      <pc:sldChg chg="mod modShow">
        <pc:chgData name="Thiago Rodrigues de Jesus Carvalho" userId="S::ra00297767@pucsp.edu.br::a5cc13d6-e9bc-482f-8b15-420afac989a3" providerId="AD" clId="Web-{30192425-A965-4D7B-8DD3-00F2B2732B3A}" dt="2022-06-23T23:45:59.234" v="1"/>
        <pc:sldMkLst>
          <pc:docMk/>
          <pc:sldMk cId="1881342656" sldId="273"/>
        </pc:sldMkLst>
      </pc:sldChg>
      <pc:sldChg chg="mod modShow">
        <pc:chgData name="Thiago Rodrigues de Jesus Carvalho" userId="S::ra00297767@pucsp.edu.br::a5cc13d6-e9bc-482f-8b15-420afac989a3" providerId="AD" clId="Web-{30192425-A965-4D7B-8DD3-00F2B2732B3A}" dt="2022-06-23T23:46:04.828" v="2"/>
        <pc:sldMkLst>
          <pc:docMk/>
          <pc:sldMk cId="3768499981" sldId="274"/>
        </pc:sldMkLst>
      </pc:sldChg>
      <pc:sldChg chg="addSp delSp modSp add mod replId modShow">
        <pc:chgData name="Thiago Rodrigues de Jesus Carvalho" userId="S::ra00297767@pucsp.edu.br::a5cc13d6-e9bc-482f-8b15-420afac989a3" providerId="AD" clId="Web-{30192425-A965-4D7B-8DD3-00F2B2732B3A}" dt="2022-06-23T23:52:28.196" v="21" actId="1076"/>
        <pc:sldMkLst>
          <pc:docMk/>
          <pc:sldMk cId="3562743672" sldId="286"/>
        </pc:sldMkLst>
        <pc:spChg chg="mod">
          <ac:chgData name="Thiago Rodrigues de Jesus Carvalho" userId="S::ra00297767@pucsp.edu.br::a5cc13d6-e9bc-482f-8b15-420afac989a3" providerId="AD" clId="Web-{30192425-A965-4D7B-8DD3-00F2B2732B3A}" dt="2022-06-23T23:46:22.532" v="7" actId="20577"/>
          <ac:spMkLst>
            <pc:docMk/>
            <pc:sldMk cId="3562743672" sldId="286"/>
            <ac:spMk id="15" creationId="{00000000-0000-0000-0000-000000000000}"/>
          </ac:spMkLst>
        </pc:spChg>
        <pc:picChg chg="add del mod">
          <ac:chgData name="Thiago Rodrigues de Jesus Carvalho" userId="S::ra00297767@pucsp.edu.br::a5cc13d6-e9bc-482f-8b15-420afac989a3" providerId="AD" clId="Web-{30192425-A965-4D7B-8DD3-00F2B2732B3A}" dt="2022-06-23T23:52:19.399" v="16"/>
          <ac:picMkLst>
            <pc:docMk/>
            <pc:sldMk cId="3562743672" sldId="286"/>
            <ac:picMk id="5" creationId="{1078E37D-209B-AABD-2E25-4A7BCC1ED139}"/>
          </ac:picMkLst>
        </pc:picChg>
        <pc:picChg chg="del">
          <ac:chgData name="Thiago Rodrigues de Jesus Carvalho" userId="S::ra00297767@pucsp.edu.br::a5cc13d6-e9bc-482f-8b15-420afac989a3" providerId="AD" clId="Web-{30192425-A965-4D7B-8DD3-00F2B2732B3A}" dt="2022-06-23T23:46:17.735" v="5"/>
          <ac:picMkLst>
            <pc:docMk/>
            <pc:sldMk cId="3562743672" sldId="286"/>
            <ac:picMk id="6" creationId="{9BDE0E27-E8B1-E183-C471-06694739EC63}"/>
          </ac:picMkLst>
        </pc:picChg>
        <pc:picChg chg="add mod">
          <ac:chgData name="Thiago Rodrigues de Jesus Carvalho" userId="S::ra00297767@pucsp.edu.br::a5cc13d6-e9bc-482f-8b15-420afac989a3" providerId="AD" clId="Web-{30192425-A965-4D7B-8DD3-00F2B2732B3A}" dt="2022-06-23T23:52:28.196" v="21" actId="1076"/>
          <ac:picMkLst>
            <pc:docMk/>
            <pc:sldMk cId="3562743672" sldId="286"/>
            <ac:picMk id="7" creationId="{5589FC3E-B1BA-69A5-AB0F-22737AA198C1}"/>
          </ac:picMkLst>
        </pc:picChg>
      </pc:sldChg>
    </pc:docChg>
  </pc:docChgLst>
  <pc:docChgLst>
    <pc:chgData name="Thiago Rodrigues de Jesus Carvalho" userId="S::ra00297767@pucsp.edu.br::a5cc13d6-e9bc-482f-8b15-420afac989a3" providerId="AD" clId="Web-{A178B3D0-CC29-4548-8772-2E7517D2CA2C}"/>
    <pc:docChg chg="addSld modSld sldOrd">
      <pc:chgData name="Thiago Rodrigues de Jesus Carvalho" userId="S::ra00297767@pucsp.edu.br::a5cc13d6-e9bc-482f-8b15-420afac989a3" providerId="AD" clId="Web-{A178B3D0-CC29-4548-8772-2E7517D2CA2C}" dt="2022-06-22T22:32:27.049" v="19" actId="20577"/>
      <pc:docMkLst>
        <pc:docMk/>
      </pc:docMkLst>
      <pc:sldChg chg="add ord">
        <pc:chgData name="Thiago Rodrigues de Jesus Carvalho" userId="S::ra00297767@pucsp.edu.br::a5cc13d6-e9bc-482f-8b15-420afac989a3" providerId="AD" clId="Web-{A178B3D0-CC29-4548-8772-2E7517D2CA2C}" dt="2022-06-22T22:31:13.735" v="1"/>
        <pc:sldMkLst>
          <pc:docMk/>
          <pc:sldMk cId="542254560" sldId="277"/>
        </pc:sldMkLst>
      </pc:sldChg>
      <pc:sldChg chg="add">
        <pc:chgData name="Thiago Rodrigues de Jesus Carvalho" userId="S::ra00297767@pucsp.edu.br::a5cc13d6-e9bc-482f-8b15-420afac989a3" providerId="AD" clId="Web-{A178B3D0-CC29-4548-8772-2E7517D2CA2C}" dt="2022-06-22T22:31:21.923" v="2"/>
        <pc:sldMkLst>
          <pc:docMk/>
          <pc:sldMk cId="3958894776" sldId="278"/>
        </pc:sldMkLst>
      </pc:sldChg>
      <pc:sldChg chg="add">
        <pc:chgData name="Thiago Rodrigues de Jesus Carvalho" userId="S::ra00297767@pucsp.edu.br::a5cc13d6-e9bc-482f-8b15-420afac989a3" providerId="AD" clId="Web-{A178B3D0-CC29-4548-8772-2E7517D2CA2C}" dt="2022-06-22T22:31:36.110" v="3"/>
        <pc:sldMkLst>
          <pc:docMk/>
          <pc:sldMk cId="3080386079" sldId="279"/>
        </pc:sldMkLst>
      </pc:sldChg>
      <pc:sldChg chg="modSp add">
        <pc:chgData name="Thiago Rodrigues de Jesus Carvalho" userId="S::ra00297767@pucsp.edu.br::a5cc13d6-e9bc-482f-8b15-420afac989a3" providerId="AD" clId="Web-{A178B3D0-CC29-4548-8772-2E7517D2CA2C}" dt="2022-06-22T22:32:27.049" v="19" actId="20577"/>
        <pc:sldMkLst>
          <pc:docMk/>
          <pc:sldMk cId="4040345146" sldId="280"/>
        </pc:sldMkLst>
        <pc:spChg chg="mod">
          <ac:chgData name="Thiago Rodrigues de Jesus Carvalho" userId="S::ra00297767@pucsp.edu.br::a5cc13d6-e9bc-482f-8b15-420afac989a3" providerId="AD" clId="Web-{A178B3D0-CC29-4548-8772-2E7517D2CA2C}" dt="2022-06-22T22:32:27.049" v="19" actId="20577"/>
          <ac:spMkLst>
            <pc:docMk/>
            <pc:sldMk cId="4040345146" sldId="280"/>
            <ac:spMk id="4" creationId="{AA61783D-599D-4D57-A803-DD059DB52251}"/>
          </ac:spMkLst>
        </pc:spChg>
      </pc:sldChg>
    </pc:docChg>
  </pc:docChgLst>
  <pc:docChgLst>
    <pc:chgData name="Thiago Rodrigues de Jesus Carvalho" userId="S::ra00297767@pucsp.edu.br::a5cc13d6-e9bc-482f-8b15-420afac989a3" providerId="AD" clId="Web-{55D6EEA3-BAED-4489-BE8E-9694576E2581}"/>
    <pc:docChg chg="modSld">
      <pc:chgData name="Thiago Rodrigues de Jesus Carvalho" userId="S::ra00297767@pucsp.edu.br::a5cc13d6-e9bc-482f-8b15-420afac989a3" providerId="AD" clId="Web-{55D6EEA3-BAED-4489-BE8E-9694576E2581}" dt="2022-06-24T16:08:19.086" v="5" actId="1076"/>
      <pc:docMkLst>
        <pc:docMk/>
      </pc:docMkLst>
      <pc:sldChg chg="modSp">
        <pc:chgData name="Thiago Rodrigues de Jesus Carvalho" userId="S::ra00297767@pucsp.edu.br::a5cc13d6-e9bc-482f-8b15-420afac989a3" providerId="AD" clId="Web-{55D6EEA3-BAED-4489-BE8E-9694576E2581}" dt="2022-06-24T16:08:19.086" v="5" actId="1076"/>
        <pc:sldMkLst>
          <pc:docMk/>
          <pc:sldMk cId="2677305532" sldId="264"/>
        </pc:sldMkLst>
        <pc:picChg chg="mod">
          <ac:chgData name="Thiago Rodrigues de Jesus Carvalho" userId="S::ra00297767@pucsp.edu.br::a5cc13d6-e9bc-482f-8b15-420afac989a3" providerId="AD" clId="Web-{55D6EEA3-BAED-4489-BE8E-9694576E2581}" dt="2022-06-24T16:08:16.507" v="4" actId="1076"/>
          <ac:picMkLst>
            <pc:docMk/>
            <pc:sldMk cId="2677305532" sldId="264"/>
            <ac:picMk id="6" creationId="{A7D3002D-3FE4-5E88-8AF1-A982E4F57E51}"/>
          </ac:picMkLst>
        </pc:picChg>
        <pc:picChg chg="mod">
          <ac:chgData name="Thiago Rodrigues de Jesus Carvalho" userId="S::ra00297767@pucsp.edu.br::a5cc13d6-e9bc-482f-8b15-420afac989a3" providerId="AD" clId="Web-{55D6EEA3-BAED-4489-BE8E-9694576E2581}" dt="2022-06-24T16:08:19.086" v="5" actId="1076"/>
          <ac:picMkLst>
            <pc:docMk/>
            <pc:sldMk cId="2677305532" sldId="264"/>
            <ac:picMk id="10" creationId="{38174F5C-72D7-7CA9-979D-6F3E6795CFB6}"/>
          </ac:picMkLst>
        </pc:picChg>
      </pc:sldChg>
    </pc:docChg>
  </pc:docChgLst>
  <pc:docChgLst>
    <pc:chgData name="Thiago Rodrigues de Jesus Carvalho" userId="S::ra00297767@pucsp.edu.br::a5cc13d6-e9bc-482f-8b15-420afac989a3" providerId="AD" clId="Web-{9869D9FF-39D3-4928-803C-8BD75B655E4D}"/>
    <pc:docChg chg="addSld delSld modSld sldOrd">
      <pc:chgData name="Thiago Rodrigues de Jesus Carvalho" userId="S::ra00297767@pucsp.edu.br::a5cc13d6-e9bc-482f-8b15-420afac989a3" providerId="AD" clId="Web-{9869D9FF-39D3-4928-803C-8BD75B655E4D}" dt="2022-06-26T03:17:38.084" v="585" actId="20577"/>
      <pc:docMkLst>
        <pc:docMk/>
      </pc:docMkLst>
      <pc:sldChg chg="modSp">
        <pc:chgData name="Thiago Rodrigues de Jesus Carvalho" userId="S::ra00297767@pucsp.edu.br::a5cc13d6-e9bc-482f-8b15-420afac989a3" providerId="AD" clId="Web-{9869D9FF-39D3-4928-803C-8BD75B655E4D}" dt="2022-06-26T02:59:31.201" v="558" actId="14100"/>
        <pc:sldMkLst>
          <pc:docMk/>
          <pc:sldMk cId="947564710" sldId="258"/>
        </pc:sldMkLst>
        <pc:spChg chg="mod">
          <ac:chgData name="Thiago Rodrigues de Jesus Carvalho" userId="S::ra00297767@pucsp.edu.br::a5cc13d6-e9bc-482f-8b15-420afac989a3" providerId="AD" clId="Web-{9869D9FF-39D3-4928-803C-8BD75B655E4D}" dt="2022-06-26T02:59:31.201" v="558" actId="14100"/>
          <ac:spMkLst>
            <pc:docMk/>
            <pc:sldMk cId="947564710" sldId="258"/>
            <ac:spMk id="2" creationId="{4A184677-4DDD-5051-25EA-C2FBE196E15D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3:16:18.692" v="580" actId="1076"/>
        <pc:sldMkLst>
          <pc:docMk/>
          <pc:sldMk cId="1505298438" sldId="259"/>
        </pc:sldMkLst>
        <pc:grpChg chg="mod">
          <ac:chgData name="Thiago Rodrigues de Jesus Carvalho" userId="S::ra00297767@pucsp.edu.br::a5cc13d6-e9bc-482f-8b15-420afac989a3" providerId="AD" clId="Web-{9869D9FF-39D3-4928-803C-8BD75B655E4D}" dt="2022-06-26T03:16:05.613" v="578" actId="1076"/>
          <ac:grpSpMkLst>
            <pc:docMk/>
            <pc:sldMk cId="1505298438" sldId="259"/>
            <ac:grpSpMk id="170" creationId="{DB720AA9-FA73-F40B-4F45-F918A6646B1E}"/>
          </ac:grpSpMkLst>
        </pc:grpChg>
        <pc:cxnChg chg="mod">
          <ac:chgData name="Thiago Rodrigues de Jesus Carvalho" userId="S::ra00297767@pucsp.edu.br::a5cc13d6-e9bc-482f-8b15-420afac989a3" providerId="AD" clId="Web-{9869D9FF-39D3-4928-803C-8BD75B655E4D}" dt="2022-06-26T03:16:13.395" v="579" actId="1076"/>
          <ac:cxnSpMkLst>
            <pc:docMk/>
            <pc:sldMk cId="1505298438" sldId="259"/>
            <ac:cxnSpMk id="197" creationId="{518A8F05-874A-5A90-2AD6-4A145E80F18D}"/>
          </ac:cxnSpMkLst>
        </pc:cxnChg>
        <pc:cxnChg chg="mod">
          <ac:chgData name="Thiago Rodrigues de Jesus Carvalho" userId="S::ra00297767@pucsp.edu.br::a5cc13d6-e9bc-482f-8b15-420afac989a3" providerId="AD" clId="Web-{9869D9FF-39D3-4928-803C-8BD75B655E4D}" dt="2022-06-26T03:15:55.050" v="572" actId="1076"/>
          <ac:cxnSpMkLst>
            <pc:docMk/>
            <pc:sldMk cId="1505298438" sldId="259"/>
            <ac:cxnSpMk id="198" creationId="{E1077709-A9CC-0470-8F64-12A9665F62E8}"/>
          </ac:cxnSpMkLst>
        </pc:cxnChg>
        <pc:cxnChg chg="mod">
          <ac:chgData name="Thiago Rodrigues de Jesus Carvalho" userId="S::ra00297767@pucsp.edu.br::a5cc13d6-e9bc-482f-8b15-420afac989a3" providerId="AD" clId="Web-{9869D9FF-39D3-4928-803C-8BD75B655E4D}" dt="2022-06-26T03:16:18.692" v="580" actId="1076"/>
          <ac:cxnSpMkLst>
            <pc:docMk/>
            <pc:sldMk cId="1505298438" sldId="259"/>
            <ac:cxnSpMk id="199" creationId="{ECC43FD9-BC49-37C3-1588-41957E907660}"/>
          </ac:cxnSpMkLst>
        </pc:cxnChg>
      </pc:sldChg>
      <pc:sldChg chg="modSp">
        <pc:chgData name="Thiago Rodrigues de Jesus Carvalho" userId="S::ra00297767@pucsp.edu.br::a5cc13d6-e9bc-482f-8b15-420afac989a3" providerId="AD" clId="Web-{9869D9FF-39D3-4928-803C-8BD75B655E4D}" dt="2022-06-26T03:16:35.286" v="581" actId="1076"/>
        <pc:sldMkLst>
          <pc:docMk/>
          <pc:sldMk cId="2677305532" sldId="264"/>
        </pc:sldMkLst>
        <pc:spChg chg="mod">
          <ac:chgData name="Thiago Rodrigues de Jesus Carvalho" userId="S::ra00297767@pucsp.edu.br::a5cc13d6-e9bc-482f-8b15-420afac989a3" providerId="AD" clId="Web-{9869D9FF-39D3-4928-803C-8BD75B655E4D}" dt="2022-06-26T03:16:35.286" v="581" actId="1076"/>
          <ac:spMkLst>
            <pc:docMk/>
            <pc:sldMk cId="2677305532" sldId="264"/>
            <ac:spMk id="15" creationId="{00000000-0000-0000-0000-000000000000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2:32:27.012" v="28" actId="20577"/>
        <pc:sldMkLst>
          <pc:docMk/>
          <pc:sldMk cId="2460508777" sldId="265"/>
        </pc:sldMkLst>
        <pc:spChg chg="mod">
          <ac:chgData name="Thiago Rodrigues de Jesus Carvalho" userId="S::ra00297767@pucsp.edu.br::a5cc13d6-e9bc-482f-8b15-420afac989a3" providerId="AD" clId="Web-{9869D9FF-39D3-4928-803C-8BD75B655E4D}" dt="2022-06-26T02:32:27.012" v="28" actId="20577"/>
          <ac:spMkLst>
            <pc:docMk/>
            <pc:sldMk cId="2460508777" sldId="265"/>
            <ac:spMk id="4" creationId="{7D964960-D1D2-70A6-D797-D218EEE899E2}"/>
          </ac:spMkLst>
        </pc:spChg>
        <pc:spChg chg="mod">
          <ac:chgData name="Thiago Rodrigues de Jesus Carvalho" userId="S::ra00297767@pucsp.edu.br::a5cc13d6-e9bc-482f-8b15-420afac989a3" providerId="AD" clId="Web-{9869D9FF-39D3-4928-803C-8BD75B655E4D}" dt="2022-06-26T02:32:17.012" v="26" actId="20577"/>
          <ac:spMkLst>
            <pc:docMk/>
            <pc:sldMk cId="2460508777" sldId="265"/>
            <ac:spMk id="8" creationId="{5B6C2037-7493-5050-2A7D-6B95FBFA6563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2:32:38.575" v="30" actId="20577"/>
        <pc:sldMkLst>
          <pc:docMk/>
          <pc:sldMk cId="3389472631" sldId="266"/>
        </pc:sldMkLst>
        <pc:spChg chg="mod">
          <ac:chgData name="Thiago Rodrigues de Jesus Carvalho" userId="S::ra00297767@pucsp.edu.br::a5cc13d6-e9bc-482f-8b15-420afac989a3" providerId="AD" clId="Web-{9869D9FF-39D3-4928-803C-8BD75B655E4D}" dt="2022-06-26T02:32:38.575" v="30" actId="20577"/>
          <ac:spMkLst>
            <pc:docMk/>
            <pc:sldMk cId="3389472631" sldId="266"/>
            <ac:spMk id="4" creationId="{7D964960-D1D2-70A6-D797-D218EEE899E2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2:32:43.498" v="31" actId="20577"/>
        <pc:sldMkLst>
          <pc:docMk/>
          <pc:sldMk cId="2882603283" sldId="267"/>
        </pc:sldMkLst>
        <pc:spChg chg="mod">
          <ac:chgData name="Thiago Rodrigues de Jesus Carvalho" userId="S::ra00297767@pucsp.edu.br::a5cc13d6-e9bc-482f-8b15-420afac989a3" providerId="AD" clId="Web-{9869D9FF-39D3-4928-803C-8BD75B655E4D}" dt="2022-06-26T02:32:43.498" v="31" actId="20577"/>
          <ac:spMkLst>
            <pc:docMk/>
            <pc:sldMk cId="2882603283" sldId="267"/>
            <ac:spMk id="4" creationId="{7D964960-D1D2-70A6-D797-D218EEE899E2}"/>
          </ac:spMkLst>
        </pc:spChg>
      </pc:sldChg>
      <pc:sldChg chg="del">
        <pc:chgData name="Thiago Rodrigues de Jesus Carvalho" userId="S::ra00297767@pucsp.edu.br::a5cc13d6-e9bc-482f-8b15-420afac989a3" providerId="AD" clId="Web-{9869D9FF-39D3-4928-803C-8BD75B655E4D}" dt="2022-06-26T02:33:27.796" v="37"/>
        <pc:sldMkLst>
          <pc:docMk/>
          <pc:sldMk cId="2494686409" sldId="268"/>
        </pc:sldMkLst>
      </pc:sldChg>
      <pc:sldChg chg="modSp">
        <pc:chgData name="Thiago Rodrigues de Jesus Carvalho" userId="S::ra00297767@pucsp.edu.br::a5cc13d6-e9bc-482f-8b15-420afac989a3" providerId="AD" clId="Web-{9869D9FF-39D3-4928-803C-8BD75B655E4D}" dt="2022-06-26T02:32:49.467" v="33" actId="20577"/>
        <pc:sldMkLst>
          <pc:docMk/>
          <pc:sldMk cId="1890266749" sldId="269"/>
        </pc:sldMkLst>
        <pc:spChg chg="mod">
          <ac:chgData name="Thiago Rodrigues de Jesus Carvalho" userId="S::ra00297767@pucsp.edu.br::a5cc13d6-e9bc-482f-8b15-420afac989a3" providerId="AD" clId="Web-{9869D9FF-39D3-4928-803C-8BD75B655E4D}" dt="2022-06-26T02:32:49.467" v="33" actId="20577"/>
          <ac:spMkLst>
            <pc:docMk/>
            <pc:sldMk cId="1890266749" sldId="269"/>
            <ac:spMk id="4" creationId="{7D964960-D1D2-70A6-D797-D218EEE899E2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2:32:55.780" v="35" actId="20577"/>
        <pc:sldMkLst>
          <pc:docMk/>
          <pc:sldMk cId="566585770" sldId="270"/>
        </pc:sldMkLst>
        <pc:spChg chg="mod">
          <ac:chgData name="Thiago Rodrigues de Jesus Carvalho" userId="S::ra00297767@pucsp.edu.br::a5cc13d6-e9bc-482f-8b15-420afac989a3" providerId="AD" clId="Web-{9869D9FF-39D3-4928-803C-8BD75B655E4D}" dt="2022-06-26T02:32:55.780" v="35" actId="20577"/>
          <ac:spMkLst>
            <pc:docMk/>
            <pc:sldMk cId="566585770" sldId="270"/>
            <ac:spMk id="4" creationId="{7D964960-D1D2-70A6-D797-D218EEE899E2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2:33:14.671" v="36" actId="1076"/>
        <pc:sldMkLst>
          <pc:docMk/>
          <pc:sldMk cId="3080386079" sldId="279"/>
        </pc:sldMkLst>
        <pc:spChg chg="mod">
          <ac:chgData name="Thiago Rodrigues de Jesus Carvalho" userId="S::ra00297767@pucsp.edu.br::a5cc13d6-e9bc-482f-8b15-420afac989a3" providerId="AD" clId="Web-{9869D9FF-39D3-4928-803C-8BD75B655E4D}" dt="2022-06-26T02:33:14.671" v="36" actId="1076"/>
          <ac:spMkLst>
            <pc:docMk/>
            <pc:sldMk cId="3080386079" sldId="279"/>
            <ac:spMk id="75" creationId="{00000000-0000-0000-0000-000000000000}"/>
          </ac:spMkLst>
        </pc:spChg>
      </pc:sldChg>
      <pc:sldChg chg="modSp">
        <pc:chgData name="Thiago Rodrigues de Jesus Carvalho" userId="S::ra00297767@pucsp.edu.br::a5cc13d6-e9bc-482f-8b15-420afac989a3" providerId="AD" clId="Web-{9869D9FF-39D3-4928-803C-8BD75B655E4D}" dt="2022-06-26T03:17:38.084" v="585" actId="20577"/>
        <pc:sldMkLst>
          <pc:docMk/>
          <pc:sldMk cId="4040345146" sldId="280"/>
        </pc:sldMkLst>
        <pc:spChg chg="mod">
          <ac:chgData name="Thiago Rodrigues de Jesus Carvalho" userId="S::ra00297767@pucsp.edu.br::a5cc13d6-e9bc-482f-8b15-420afac989a3" providerId="AD" clId="Web-{9869D9FF-39D3-4928-803C-8BD75B655E4D}" dt="2022-06-26T03:17:38.084" v="585" actId="20577"/>
          <ac:spMkLst>
            <pc:docMk/>
            <pc:sldMk cId="4040345146" sldId="280"/>
            <ac:spMk id="4" creationId="{AA61783D-599D-4D57-A803-DD059DB52251}"/>
          </ac:spMkLst>
        </pc:spChg>
      </pc:sldChg>
      <pc:sldChg chg="ord">
        <pc:chgData name="Thiago Rodrigues de Jesus Carvalho" userId="S::ra00297767@pucsp.edu.br::a5cc13d6-e9bc-482f-8b15-420afac989a3" providerId="AD" clId="Web-{9869D9FF-39D3-4928-803C-8BD75B655E4D}" dt="2022-06-26T03:16:48.052" v="582"/>
        <pc:sldMkLst>
          <pc:docMk/>
          <pc:sldMk cId="3562743672" sldId="286"/>
        </pc:sldMkLst>
      </pc:sldChg>
      <pc:sldChg chg="del">
        <pc:chgData name="Thiago Rodrigues de Jesus Carvalho" userId="S::ra00297767@pucsp.edu.br::a5cc13d6-e9bc-482f-8b15-420afac989a3" providerId="AD" clId="Web-{9869D9FF-39D3-4928-803C-8BD75B655E4D}" dt="2022-06-26T02:33:38.421" v="39"/>
        <pc:sldMkLst>
          <pc:docMk/>
          <pc:sldMk cId="4186846065" sldId="287"/>
        </pc:sldMkLst>
      </pc:sldChg>
      <pc:sldChg chg="addSp delSp modSp add del">
        <pc:chgData name="Thiago Rodrigues de Jesus Carvalho" userId="S::ra00297767@pucsp.edu.br::a5cc13d6-e9bc-482f-8b15-420afac989a3" providerId="AD" clId="Web-{9869D9FF-39D3-4928-803C-8BD75B655E4D}" dt="2022-06-26T02:58:35.121" v="545" actId="20577"/>
        <pc:sldMkLst>
          <pc:docMk/>
          <pc:sldMk cId="1914131800" sldId="288"/>
        </pc:sldMkLst>
        <pc:spChg chg="add mod">
          <ac:chgData name="Thiago Rodrigues de Jesus Carvalho" userId="S::ra00297767@pucsp.edu.br::a5cc13d6-e9bc-482f-8b15-420afac989a3" providerId="AD" clId="Web-{9869D9FF-39D3-4928-803C-8BD75B655E4D}" dt="2022-06-26T02:58:35.121" v="545" actId="20577"/>
          <ac:spMkLst>
            <pc:docMk/>
            <pc:sldMk cId="1914131800" sldId="288"/>
            <ac:spMk id="2" creationId="{54EA2F86-D108-CA48-ABD2-425FA8248046}"/>
          </ac:spMkLst>
        </pc:spChg>
        <pc:picChg chg="add del mod">
          <ac:chgData name="Thiago Rodrigues de Jesus Carvalho" userId="S::ra00297767@pucsp.edu.br::a5cc13d6-e9bc-482f-8b15-420afac989a3" providerId="AD" clId="Web-{9869D9FF-39D3-4928-803C-8BD75B655E4D}" dt="2022-06-26T02:42:42.888" v="260" actId="1076"/>
          <ac:picMkLst>
            <pc:docMk/>
            <pc:sldMk cId="1914131800" sldId="288"/>
            <ac:picMk id="8" creationId="{F9E8DF84-758D-6AA7-E896-A86673DD2D9F}"/>
          </ac:picMkLst>
        </pc:picChg>
      </pc:sldChg>
      <pc:sldChg chg="del">
        <pc:chgData name="Thiago Rodrigues de Jesus Carvalho" userId="S::ra00297767@pucsp.edu.br::a5cc13d6-e9bc-482f-8b15-420afac989a3" providerId="AD" clId="Web-{9869D9FF-39D3-4928-803C-8BD75B655E4D}" dt="2022-06-26T02:33:31.140" v="38"/>
        <pc:sldMkLst>
          <pc:docMk/>
          <pc:sldMk cId="498311559" sldId="28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package" Target="../embeddings/Microsoft_Excel_Worksheet_105_EC6FAB96.xlsx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9-4FA4-9DF7-9E1B848D06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B9-4FA4-9DF7-9E1B848D06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B9-4FA4-9DF7-9E1B848D0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035496"/>
        <c:axId val="443035824"/>
      </c:barChart>
      <c:catAx>
        <c:axId val="44303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35824"/>
        <c:crosses val="autoZero"/>
        <c:auto val="1"/>
        <c:lblAlgn val="ctr"/>
        <c:lblOffset val="100"/>
        <c:noMultiLvlLbl val="0"/>
      </c:catAx>
      <c:valAx>
        <c:axId val="4430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35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37354-63A5-4905-A6E0-ECC9BCF20368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9582A-9DA0-487C-8FC3-A0BECA24F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21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9582A-9DA0-487C-8FC3-A0BECA24FB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6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545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11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2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7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68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4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3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13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13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04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71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87B1-88C8-49A8-855A-FCD29534D327}" type="datetimeFigureOut">
              <a:rPr lang="id-ID" smtClean="0"/>
              <a:t>29/06/2022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2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39.png"/><Relationship Id="rId4" Type="http://schemas.openxmlformats.org/officeDocument/2006/relationships/image" Target="../media/image10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7.jpeg"/><Relationship Id="rId7" Type="http://schemas.openxmlformats.org/officeDocument/2006/relationships/image" Target="../media/image15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sv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68120" y="874406"/>
            <a:ext cx="2089356" cy="2110097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5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747A16-A30B-871A-F992-EADAA6A6198C}"/>
              </a:ext>
            </a:extLst>
          </p:cNvPr>
          <p:cNvSpPr txBox="1"/>
          <p:nvPr/>
        </p:nvSpPr>
        <p:spPr>
          <a:xfrm>
            <a:off x="95178" y="4648462"/>
            <a:ext cx="911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Carlos Eduardo de Oliveira</a:t>
            </a:r>
          </a:p>
          <a:p>
            <a:r>
              <a:rPr lang="pt-BR">
                <a:solidFill>
                  <a:schemeClr val="bg1"/>
                </a:solidFill>
              </a:rPr>
              <a:t>Giovana Soares Pita</a:t>
            </a:r>
          </a:p>
          <a:p>
            <a:r>
              <a:rPr lang="pt-BR">
                <a:solidFill>
                  <a:schemeClr val="bg1"/>
                </a:solidFill>
              </a:rPr>
              <a:t>Thiago de Jesus Carvalho</a:t>
            </a:r>
          </a:p>
          <a:p>
            <a:r>
              <a:rPr lang="pt-BR">
                <a:solidFill>
                  <a:schemeClr val="bg1"/>
                </a:solidFill>
              </a:rPr>
              <a:t>Vinícius Perez dos Santos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9C1842-2F72-A82F-A414-7B624541F9D8}"/>
              </a:ext>
            </a:extLst>
          </p:cNvPr>
          <p:cNvSpPr txBox="1"/>
          <p:nvPr/>
        </p:nvSpPr>
        <p:spPr>
          <a:xfrm>
            <a:off x="-70688" y="328490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rgbClr val="3BFF21"/>
                </a:solidFill>
              </a:rPr>
              <a:t>ESTUDO DE APOIO PARA ARTISTAS MUSICAIS - </a:t>
            </a:r>
            <a:r>
              <a:rPr lang="pt-BR" sz="2800" b="1" err="1">
                <a:solidFill>
                  <a:srgbClr val="3BFF21"/>
                </a:solidFill>
              </a:rPr>
              <a:t>Spotify</a:t>
            </a:r>
            <a:endParaRPr lang="pt-BR" sz="2800" b="1">
              <a:solidFill>
                <a:srgbClr val="3BFF21"/>
              </a:solidFill>
            </a:endParaRPr>
          </a:p>
        </p:txBody>
      </p:sp>
      <p:sp>
        <p:nvSpPr>
          <p:cNvPr id="27" name="Forma Livre 30">
            <a:extLst>
              <a:ext uri="{FF2B5EF4-FFF2-40B4-BE49-F238E27FC236}">
                <a16:creationId xmlns:a16="http://schemas.microsoft.com/office/drawing/2014/main" id="{C922106A-593E-EE4B-D188-7C029D637672}"/>
              </a:ext>
            </a:extLst>
          </p:cNvPr>
          <p:cNvSpPr/>
          <p:nvPr/>
        </p:nvSpPr>
        <p:spPr>
          <a:xfrm>
            <a:off x="-606058" y="-600897"/>
            <a:ext cx="1402472" cy="1475303"/>
          </a:xfrm>
          <a:custGeom>
            <a:avLst/>
            <a:gdLst>
              <a:gd name="connsiteX0" fmla="*/ 821802 w 1643606"/>
              <a:gd name="connsiteY0" fmla="*/ 269110 h 1643606"/>
              <a:gd name="connsiteX1" fmla="*/ 269110 w 1643606"/>
              <a:gd name="connsiteY1" fmla="*/ 821802 h 1643606"/>
              <a:gd name="connsiteX2" fmla="*/ 821802 w 1643606"/>
              <a:gd name="connsiteY2" fmla="*/ 1374494 h 1643606"/>
              <a:gd name="connsiteX3" fmla="*/ 1374494 w 1643606"/>
              <a:gd name="connsiteY3" fmla="*/ 821802 h 1643606"/>
              <a:gd name="connsiteX4" fmla="*/ 821802 w 1643606"/>
              <a:gd name="connsiteY4" fmla="*/ 269110 h 1643606"/>
              <a:gd name="connsiteX5" fmla="*/ 821803 w 1643606"/>
              <a:gd name="connsiteY5" fmla="*/ 0 h 1643606"/>
              <a:gd name="connsiteX6" fmla="*/ 1643606 w 1643606"/>
              <a:gd name="connsiteY6" fmla="*/ 821803 h 1643606"/>
              <a:gd name="connsiteX7" fmla="*/ 821803 w 1643606"/>
              <a:gd name="connsiteY7" fmla="*/ 1643606 h 1643606"/>
              <a:gd name="connsiteX8" fmla="*/ 0 w 1643606"/>
              <a:gd name="connsiteY8" fmla="*/ 821803 h 1643606"/>
              <a:gd name="connsiteX9" fmla="*/ 821803 w 1643606"/>
              <a:gd name="connsiteY9" fmla="*/ 0 h 164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606" h="1643606">
                <a:moveTo>
                  <a:pt x="821802" y="269110"/>
                </a:moveTo>
                <a:cubicBezTo>
                  <a:pt x="516559" y="269110"/>
                  <a:pt x="269110" y="516559"/>
                  <a:pt x="269110" y="821802"/>
                </a:cubicBezTo>
                <a:cubicBezTo>
                  <a:pt x="269110" y="1127045"/>
                  <a:pt x="516559" y="1374494"/>
                  <a:pt x="821802" y="1374494"/>
                </a:cubicBezTo>
                <a:cubicBezTo>
                  <a:pt x="1127045" y="1374494"/>
                  <a:pt x="1374494" y="1127045"/>
                  <a:pt x="1374494" y="821802"/>
                </a:cubicBezTo>
                <a:cubicBezTo>
                  <a:pt x="1374494" y="516559"/>
                  <a:pt x="1127045" y="269110"/>
                  <a:pt x="821802" y="269110"/>
                </a:cubicBezTo>
                <a:close/>
                <a:moveTo>
                  <a:pt x="821803" y="0"/>
                </a:moveTo>
                <a:cubicBezTo>
                  <a:pt x="1275672" y="0"/>
                  <a:pt x="1643606" y="367934"/>
                  <a:pt x="1643606" y="821803"/>
                </a:cubicBezTo>
                <a:cubicBezTo>
                  <a:pt x="1643606" y="1275672"/>
                  <a:pt x="1275672" y="1643606"/>
                  <a:pt x="821803" y="1643606"/>
                </a:cubicBezTo>
                <a:cubicBezTo>
                  <a:pt x="367934" y="1643606"/>
                  <a:pt x="0" y="1275672"/>
                  <a:pt x="0" y="821803"/>
                </a:cubicBezTo>
                <a:cubicBezTo>
                  <a:pt x="0" y="367934"/>
                  <a:pt x="367934" y="0"/>
                  <a:pt x="82180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64D862">
                  <a:alpha val="85000"/>
                </a:srgbClr>
              </a:gs>
              <a:gs pos="56000">
                <a:schemeClr val="accent6">
                  <a:lumMod val="50000"/>
                </a:schemeClr>
              </a:gs>
              <a:gs pos="0">
                <a:srgbClr val="12121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Forma Livre 33">
            <a:extLst>
              <a:ext uri="{FF2B5EF4-FFF2-40B4-BE49-F238E27FC236}">
                <a16:creationId xmlns:a16="http://schemas.microsoft.com/office/drawing/2014/main" id="{8D66817F-C615-6FF0-5B35-AB455C80D1D2}"/>
              </a:ext>
            </a:extLst>
          </p:cNvPr>
          <p:cNvSpPr/>
          <p:nvPr/>
        </p:nvSpPr>
        <p:spPr>
          <a:xfrm>
            <a:off x="823229" y="295993"/>
            <a:ext cx="582664" cy="582664"/>
          </a:xfrm>
          <a:custGeom>
            <a:avLst/>
            <a:gdLst>
              <a:gd name="connsiteX0" fmla="*/ 821802 w 1643606"/>
              <a:gd name="connsiteY0" fmla="*/ 269110 h 1643606"/>
              <a:gd name="connsiteX1" fmla="*/ 269110 w 1643606"/>
              <a:gd name="connsiteY1" fmla="*/ 821802 h 1643606"/>
              <a:gd name="connsiteX2" fmla="*/ 821802 w 1643606"/>
              <a:gd name="connsiteY2" fmla="*/ 1374494 h 1643606"/>
              <a:gd name="connsiteX3" fmla="*/ 1374494 w 1643606"/>
              <a:gd name="connsiteY3" fmla="*/ 821802 h 1643606"/>
              <a:gd name="connsiteX4" fmla="*/ 821802 w 1643606"/>
              <a:gd name="connsiteY4" fmla="*/ 269110 h 1643606"/>
              <a:gd name="connsiteX5" fmla="*/ 821803 w 1643606"/>
              <a:gd name="connsiteY5" fmla="*/ 0 h 1643606"/>
              <a:gd name="connsiteX6" fmla="*/ 1643606 w 1643606"/>
              <a:gd name="connsiteY6" fmla="*/ 821803 h 1643606"/>
              <a:gd name="connsiteX7" fmla="*/ 821803 w 1643606"/>
              <a:gd name="connsiteY7" fmla="*/ 1643606 h 1643606"/>
              <a:gd name="connsiteX8" fmla="*/ 0 w 1643606"/>
              <a:gd name="connsiteY8" fmla="*/ 821803 h 1643606"/>
              <a:gd name="connsiteX9" fmla="*/ 821803 w 1643606"/>
              <a:gd name="connsiteY9" fmla="*/ 0 h 164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606" h="1643606">
                <a:moveTo>
                  <a:pt x="821802" y="269110"/>
                </a:moveTo>
                <a:cubicBezTo>
                  <a:pt x="516559" y="269110"/>
                  <a:pt x="269110" y="516559"/>
                  <a:pt x="269110" y="821802"/>
                </a:cubicBezTo>
                <a:cubicBezTo>
                  <a:pt x="269110" y="1127045"/>
                  <a:pt x="516559" y="1374494"/>
                  <a:pt x="821802" y="1374494"/>
                </a:cubicBezTo>
                <a:cubicBezTo>
                  <a:pt x="1127045" y="1374494"/>
                  <a:pt x="1374494" y="1127045"/>
                  <a:pt x="1374494" y="821802"/>
                </a:cubicBezTo>
                <a:cubicBezTo>
                  <a:pt x="1374494" y="516559"/>
                  <a:pt x="1127045" y="269110"/>
                  <a:pt x="821802" y="269110"/>
                </a:cubicBezTo>
                <a:close/>
                <a:moveTo>
                  <a:pt x="821803" y="0"/>
                </a:moveTo>
                <a:cubicBezTo>
                  <a:pt x="1275672" y="0"/>
                  <a:pt x="1643606" y="367934"/>
                  <a:pt x="1643606" y="821803"/>
                </a:cubicBezTo>
                <a:cubicBezTo>
                  <a:pt x="1643606" y="1275672"/>
                  <a:pt x="1275672" y="1643606"/>
                  <a:pt x="821803" y="1643606"/>
                </a:cubicBezTo>
                <a:cubicBezTo>
                  <a:pt x="367934" y="1643606"/>
                  <a:pt x="0" y="1275672"/>
                  <a:pt x="0" y="821803"/>
                </a:cubicBezTo>
                <a:cubicBezTo>
                  <a:pt x="0" y="367934"/>
                  <a:pt x="367934" y="0"/>
                  <a:pt x="82180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64D862">
                  <a:alpha val="85000"/>
                </a:srgbClr>
              </a:gs>
              <a:gs pos="56000">
                <a:schemeClr val="accent6">
                  <a:lumMod val="50000"/>
                </a:schemeClr>
              </a:gs>
              <a:gs pos="0">
                <a:srgbClr val="12121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Forma Livre 34">
            <a:extLst>
              <a:ext uri="{FF2B5EF4-FFF2-40B4-BE49-F238E27FC236}">
                <a16:creationId xmlns:a16="http://schemas.microsoft.com/office/drawing/2014/main" id="{66668AB5-E9A5-061A-6567-5DBFA83B71F8}"/>
              </a:ext>
            </a:extLst>
          </p:cNvPr>
          <p:cNvSpPr/>
          <p:nvPr/>
        </p:nvSpPr>
        <p:spPr>
          <a:xfrm>
            <a:off x="342850" y="934213"/>
            <a:ext cx="602001" cy="523220"/>
          </a:xfrm>
          <a:custGeom>
            <a:avLst/>
            <a:gdLst>
              <a:gd name="connsiteX0" fmla="*/ 821802 w 1643606"/>
              <a:gd name="connsiteY0" fmla="*/ 269110 h 1643606"/>
              <a:gd name="connsiteX1" fmla="*/ 269110 w 1643606"/>
              <a:gd name="connsiteY1" fmla="*/ 821802 h 1643606"/>
              <a:gd name="connsiteX2" fmla="*/ 821802 w 1643606"/>
              <a:gd name="connsiteY2" fmla="*/ 1374494 h 1643606"/>
              <a:gd name="connsiteX3" fmla="*/ 1374494 w 1643606"/>
              <a:gd name="connsiteY3" fmla="*/ 821802 h 1643606"/>
              <a:gd name="connsiteX4" fmla="*/ 821802 w 1643606"/>
              <a:gd name="connsiteY4" fmla="*/ 269110 h 1643606"/>
              <a:gd name="connsiteX5" fmla="*/ 821803 w 1643606"/>
              <a:gd name="connsiteY5" fmla="*/ 0 h 1643606"/>
              <a:gd name="connsiteX6" fmla="*/ 1643606 w 1643606"/>
              <a:gd name="connsiteY6" fmla="*/ 821803 h 1643606"/>
              <a:gd name="connsiteX7" fmla="*/ 821803 w 1643606"/>
              <a:gd name="connsiteY7" fmla="*/ 1643606 h 1643606"/>
              <a:gd name="connsiteX8" fmla="*/ 0 w 1643606"/>
              <a:gd name="connsiteY8" fmla="*/ 821803 h 1643606"/>
              <a:gd name="connsiteX9" fmla="*/ 821803 w 1643606"/>
              <a:gd name="connsiteY9" fmla="*/ 0 h 164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606" h="1643606">
                <a:moveTo>
                  <a:pt x="821802" y="269110"/>
                </a:moveTo>
                <a:cubicBezTo>
                  <a:pt x="516559" y="269110"/>
                  <a:pt x="269110" y="516559"/>
                  <a:pt x="269110" y="821802"/>
                </a:cubicBezTo>
                <a:cubicBezTo>
                  <a:pt x="269110" y="1127045"/>
                  <a:pt x="516559" y="1374494"/>
                  <a:pt x="821802" y="1374494"/>
                </a:cubicBezTo>
                <a:cubicBezTo>
                  <a:pt x="1127045" y="1374494"/>
                  <a:pt x="1374494" y="1127045"/>
                  <a:pt x="1374494" y="821802"/>
                </a:cubicBezTo>
                <a:cubicBezTo>
                  <a:pt x="1374494" y="516559"/>
                  <a:pt x="1127045" y="269110"/>
                  <a:pt x="821802" y="269110"/>
                </a:cubicBezTo>
                <a:close/>
                <a:moveTo>
                  <a:pt x="821803" y="0"/>
                </a:moveTo>
                <a:cubicBezTo>
                  <a:pt x="1275672" y="0"/>
                  <a:pt x="1643606" y="367934"/>
                  <a:pt x="1643606" y="821803"/>
                </a:cubicBezTo>
                <a:cubicBezTo>
                  <a:pt x="1643606" y="1275672"/>
                  <a:pt x="1275672" y="1643606"/>
                  <a:pt x="821803" y="1643606"/>
                </a:cubicBezTo>
                <a:cubicBezTo>
                  <a:pt x="367934" y="1643606"/>
                  <a:pt x="0" y="1275672"/>
                  <a:pt x="0" y="821803"/>
                </a:cubicBezTo>
                <a:cubicBezTo>
                  <a:pt x="0" y="367934"/>
                  <a:pt x="367934" y="0"/>
                  <a:pt x="82180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64D862">
                  <a:alpha val="85000"/>
                </a:srgbClr>
              </a:gs>
              <a:gs pos="56000">
                <a:schemeClr val="accent6">
                  <a:lumMod val="50000"/>
                </a:schemeClr>
              </a:gs>
              <a:gs pos="0">
                <a:srgbClr val="12121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695346F-559A-92F1-5762-2E50F9A0E9D7}"/>
              </a:ext>
            </a:extLst>
          </p:cNvPr>
          <p:cNvGrpSpPr/>
          <p:nvPr/>
        </p:nvGrpSpPr>
        <p:grpSpPr>
          <a:xfrm>
            <a:off x="0" y="5897215"/>
            <a:ext cx="12192000" cy="1200329"/>
            <a:chOff x="0" y="5620572"/>
            <a:chExt cx="12192000" cy="123742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488C155-8F37-1960-17DB-68BA5B7ABB76}"/>
                </a:ext>
              </a:extLst>
            </p:cNvPr>
            <p:cNvSpPr/>
            <p:nvPr/>
          </p:nvSpPr>
          <p:spPr>
            <a:xfrm>
              <a:off x="0" y="5620572"/>
              <a:ext cx="12192000" cy="1237428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46C8184-7DC3-6B9F-C658-793627C20FF2}"/>
                </a:ext>
              </a:extLst>
            </p:cNvPr>
            <p:cNvSpPr/>
            <p:nvPr/>
          </p:nvSpPr>
          <p:spPr>
            <a:xfrm>
              <a:off x="2648208" y="6489853"/>
              <a:ext cx="6912000" cy="7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3FF84C3-F97B-AFF7-DB66-C7AE8AE591DE}"/>
                </a:ext>
              </a:extLst>
            </p:cNvPr>
            <p:cNvGrpSpPr/>
            <p:nvPr/>
          </p:nvGrpSpPr>
          <p:grpSpPr>
            <a:xfrm>
              <a:off x="5840981" y="5759279"/>
              <a:ext cx="510037" cy="510037"/>
              <a:chOff x="5840981" y="5759279"/>
              <a:chExt cx="510037" cy="510037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68058BAB-EB33-DBF5-2074-C5DE92EAE178}"/>
                  </a:ext>
                </a:extLst>
              </p:cNvPr>
              <p:cNvSpPr/>
              <p:nvPr/>
            </p:nvSpPr>
            <p:spPr>
              <a:xfrm>
                <a:off x="5840981" y="5759279"/>
                <a:ext cx="510037" cy="5100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9" name="Triângulo 8">
                <a:extLst>
                  <a:ext uri="{FF2B5EF4-FFF2-40B4-BE49-F238E27FC236}">
                    <a16:creationId xmlns:a16="http://schemas.microsoft.com/office/drawing/2014/main" id="{F4445B25-E8C9-75A6-62C2-2EAF950FFE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4345" y="5906297"/>
                <a:ext cx="240303" cy="2160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0FC31A5-D854-CAE0-F4BE-F88F3F69A726}"/>
                </a:ext>
              </a:extLst>
            </p:cNvPr>
            <p:cNvGrpSpPr/>
            <p:nvPr/>
          </p:nvGrpSpPr>
          <p:grpSpPr>
            <a:xfrm>
              <a:off x="5264765" y="5880985"/>
              <a:ext cx="249867" cy="252000"/>
              <a:chOff x="5335614" y="5880985"/>
              <a:chExt cx="249867" cy="252000"/>
            </a:xfrm>
          </p:grpSpPr>
          <p:sp>
            <p:nvSpPr>
              <p:cNvPr id="36" name="Triângulo 26">
                <a:extLst>
                  <a:ext uri="{FF2B5EF4-FFF2-40B4-BE49-F238E27FC236}">
                    <a16:creationId xmlns:a16="http://schemas.microsoft.com/office/drawing/2014/main" id="{73B9028B-336C-2BEA-81A8-82743763A2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 flipH="1">
                <a:off x="5357329" y="5893779"/>
                <a:ext cx="240303" cy="216000"/>
              </a:xfrm>
              <a:prstGeom prst="triangle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B4A9F5BD-385F-0307-6E7C-73ADCF8D3694}"/>
                  </a:ext>
                </a:extLst>
              </p:cNvPr>
              <p:cNvSpPr/>
              <p:nvPr/>
            </p:nvSpPr>
            <p:spPr>
              <a:xfrm>
                <a:off x="5335614" y="5880985"/>
                <a:ext cx="50800" cy="252000"/>
              </a:xfrm>
              <a:prstGeom prst="rect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80365710-3E7A-C964-8A5D-77482FDB788E}"/>
                </a:ext>
              </a:extLst>
            </p:cNvPr>
            <p:cNvGrpSpPr/>
            <p:nvPr/>
          </p:nvGrpSpPr>
          <p:grpSpPr>
            <a:xfrm>
              <a:off x="6677368" y="5880985"/>
              <a:ext cx="241400" cy="252761"/>
              <a:chOff x="6677368" y="5880985"/>
              <a:chExt cx="241400" cy="252761"/>
            </a:xfrm>
          </p:grpSpPr>
          <p:sp>
            <p:nvSpPr>
              <p:cNvPr id="34" name="Triângulo 23">
                <a:extLst>
                  <a:ext uri="{FF2B5EF4-FFF2-40B4-BE49-F238E27FC236}">
                    <a16:creationId xmlns:a16="http://schemas.microsoft.com/office/drawing/2014/main" id="{0FE8AA29-E06C-37A3-E2BE-54816DC16E0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665216" y="5905595"/>
                <a:ext cx="240303" cy="216000"/>
              </a:xfrm>
              <a:prstGeom prst="triangle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7738E2EF-BB7B-C197-5222-29E30CE5A7BB}"/>
                  </a:ext>
                </a:extLst>
              </p:cNvPr>
              <p:cNvSpPr/>
              <p:nvPr/>
            </p:nvSpPr>
            <p:spPr>
              <a:xfrm>
                <a:off x="6867968" y="5880985"/>
                <a:ext cx="50800" cy="252000"/>
              </a:xfrm>
              <a:prstGeom prst="rect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  <p:pic>
          <p:nvPicPr>
            <p:cNvPr id="28" name="Gráfico 16" descr="Embaralhar com preenchimento sólido">
              <a:extLst>
                <a:ext uri="{FF2B5EF4-FFF2-40B4-BE49-F238E27FC236}">
                  <a16:creationId xmlns:a16="http://schemas.microsoft.com/office/drawing/2014/main" id="{3DAC266C-EB4D-8897-FE87-03832FA5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0572" y="5822929"/>
              <a:ext cx="342218" cy="342218"/>
            </a:xfrm>
            <a:prstGeom prst="rect">
              <a:avLst/>
            </a:prstGeom>
          </p:spPr>
        </p:pic>
        <p:pic>
          <p:nvPicPr>
            <p:cNvPr id="31" name="Gráfico 18" descr="Seta de linha: retorno na horizontal com preenchimento sólido">
              <a:extLst>
                <a:ext uri="{FF2B5EF4-FFF2-40B4-BE49-F238E27FC236}">
                  <a16:creationId xmlns:a16="http://schemas.microsoft.com/office/drawing/2014/main" id="{1DBE387A-A2D0-795E-9090-A70F98900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7219717" y="5806209"/>
              <a:ext cx="452002" cy="476738"/>
            </a:xfrm>
            <a:prstGeom prst="rect">
              <a:avLst/>
            </a:prstGeom>
          </p:spPr>
        </p:pic>
        <p:sp>
          <p:nvSpPr>
            <p:cNvPr id="33" name="Retângulo Arredondado 35">
              <a:extLst>
                <a:ext uri="{FF2B5EF4-FFF2-40B4-BE49-F238E27FC236}">
                  <a16:creationId xmlns:a16="http://schemas.microsoft.com/office/drawing/2014/main" id="{B6C1B936-5E80-50E0-EB2B-41D59B023ECA}"/>
                </a:ext>
              </a:extLst>
            </p:cNvPr>
            <p:cNvSpPr/>
            <p:nvPr/>
          </p:nvSpPr>
          <p:spPr>
            <a:xfrm>
              <a:off x="2648207" y="6489853"/>
              <a:ext cx="312977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352D10-7EB6-44CD-AAA2-C38740CE0F90}"/>
              </a:ext>
            </a:extLst>
          </p:cNvPr>
          <p:cNvSpPr txBox="1"/>
          <p:nvPr/>
        </p:nvSpPr>
        <p:spPr>
          <a:xfrm>
            <a:off x="11709811" y="6488668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42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6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2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185157" y="1895985"/>
            <a:ext cx="12412133" cy="499439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344681"/>
            <a:ext cx="598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err="1">
                <a:solidFill>
                  <a:schemeClr val="bg1"/>
                </a:solidFill>
              </a:rPr>
              <a:t>Knn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58488"/>
            <a:ext cx="12415217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36511" y="4787245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29197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794215"/>
            <a:ext cx="46986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identificar músicas similares à qualquer outra escolhida, como um algoritmo de recomendação do Spotify. </a:t>
            </a:r>
          </a:p>
        </p:txBody>
      </p:sp>
      <p:pic>
        <p:nvPicPr>
          <p:cNvPr id="58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C9BCF24F-A2AB-9AA6-1CBF-EFFF82B90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92" y="460900"/>
            <a:ext cx="1125628" cy="11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106208" y="4129284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/>
                </a:solidFill>
              </a:rPr>
              <a:t>Knn</a:t>
            </a:r>
            <a:endParaRPr lang="id-ID" sz="1600" b="1">
              <a:solidFill>
                <a:schemeClr val="bg1"/>
              </a:solidFill>
            </a:endParaRPr>
          </a:p>
        </p:txBody>
      </p:sp>
      <p:sp>
        <p:nvSpPr>
          <p:cNvPr id="57" name="Rectangle 157">
            <a:extLst>
              <a:ext uri="{FF2B5EF4-FFF2-40B4-BE49-F238E27FC236}">
                <a16:creationId xmlns:a16="http://schemas.microsoft.com/office/drawing/2014/main" id="{62DD265A-6C92-F0E8-E1EA-08A7B686D0F7}"/>
              </a:ext>
            </a:extLst>
          </p:cNvPr>
          <p:cNvSpPr/>
          <p:nvPr/>
        </p:nvSpPr>
        <p:spPr>
          <a:xfrm>
            <a:off x="1182757" y="6328990"/>
            <a:ext cx="51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14B8AD56-9BEE-9631-FE96-61232EB1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" y="6305041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8608C57-354D-CAD7-F236-79F53521C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650" y="1956371"/>
            <a:ext cx="1290638" cy="13021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C5D605-D63C-422E-A3CE-4A6BE5E20770}"/>
              </a:ext>
            </a:extLst>
          </p:cNvPr>
          <p:cNvSpPr txBox="1"/>
          <p:nvPr/>
        </p:nvSpPr>
        <p:spPr>
          <a:xfrm>
            <a:off x="2530834" y="2329929"/>
            <a:ext cx="179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Música entregue ao modelo: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49DDE51-A977-427A-A453-6B56925F52FA}"/>
              </a:ext>
            </a:extLst>
          </p:cNvPr>
          <p:cNvSpPr txBox="1"/>
          <p:nvPr/>
        </p:nvSpPr>
        <p:spPr>
          <a:xfrm>
            <a:off x="2578082" y="3350613"/>
            <a:ext cx="511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Músicas devolvidas pelo  modelo: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6202CF-1849-4D7C-AFAE-18910E076856}"/>
              </a:ext>
            </a:extLst>
          </p:cNvPr>
          <p:cNvSpPr txBox="1"/>
          <p:nvPr/>
        </p:nvSpPr>
        <p:spPr>
          <a:xfrm>
            <a:off x="6026274" y="2406794"/>
            <a:ext cx="222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err="1">
                <a:solidFill>
                  <a:schemeClr val="bg2"/>
                </a:solidFill>
                <a:effectLst/>
                <a:latin typeface="Helvetica Neue"/>
              </a:rPr>
              <a:t>Avicii</a:t>
            </a:r>
            <a:r>
              <a:rPr lang="pt-BR" b="1" i="0">
                <a:solidFill>
                  <a:schemeClr val="bg2"/>
                </a:solidFill>
                <a:effectLst/>
                <a:latin typeface="Helvetica Neue"/>
              </a:rPr>
              <a:t> - The </a:t>
            </a:r>
            <a:r>
              <a:rPr lang="pt-BR" b="1" i="0" err="1">
                <a:solidFill>
                  <a:schemeClr val="bg2"/>
                </a:solidFill>
                <a:effectLst/>
                <a:latin typeface="Helvetica Neue"/>
              </a:rPr>
              <a:t>Nights</a:t>
            </a:r>
            <a:r>
              <a:rPr lang="pt-BR" b="1" i="0">
                <a:solidFill>
                  <a:schemeClr val="bg2"/>
                </a:solidFill>
                <a:effectLst/>
                <a:latin typeface="Helvetica Neue"/>
              </a:rPr>
              <a:t>    </a:t>
            </a:r>
            <a:endParaRPr lang="pt-BR">
              <a:solidFill>
                <a:schemeClr val="bg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29250-0261-4E05-9E2E-C5E3FB44BE96}"/>
              </a:ext>
            </a:extLst>
          </p:cNvPr>
          <p:cNvSpPr txBox="1"/>
          <p:nvPr/>
        </p:nvSpPr>
        <p:spPr>
          <a:xfrm>
            <a:off x="8514879" y="2970326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>
                <a:solidFill>
                  <a:srgbClr val="00B050"/>
                </a:solidFill>
                <a:effectLst/>
                <a:latin typeface="Helvetica Neue"/>
              </a:rPr>
              <a:t>2014</a:t>
            </a:r>
            <a:endParaRPr lang="pt-BR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5488C3-8377-448E-8287-905D823642C6}"/>
              </a:ext>
            </a:extLst>
          </p:cNvPr>
          <p:cNvSpPr txBox="1"/>
          <p:nvPr/>
        </p:nvSpPr>
        <p:spPr>
          <a:xfrm>
            <a:off x="6028847" y="2950564"/>
            <a:ext cx="31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>
                <a:solidFill>
                  <a:srgbClr val="00B050"/>
                </a:solidFill>
                <a:effectLst/>
                <a:latin typeface="Helvetica Neue"/>
              </a:rPr>
              <a:t>pop, Dance/</a:t>
            </a:r>
            <a:r>
              <a:rPr lang="pt-BR" b="0" i="0" err="1">
                <a:solidFill>
                  <a:srgbClr val="00B050"/>
                </a:solidFill>
                <a:effectLst/>
                <a:latin typeface="Helvetica Neue"/>
              </a:rPr>
              <a:t>Electronic</a:t>
            </a:r>
            <a:endParaRPr lang="pt-BR">
              <a:solidFill>
                <a:srgbClr val="00B05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6F61D41-310C-4752-B15A-25EF13E98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6099" y="3929861"/>
            <a:ext cx="596759" cy="6047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23DA09-E302-4474-B5A3-DD49B033114C}"/>
              </a:ext>
            </a:extLst>
          </p:cNvPr>
          <p:cNvSpPr txBox="1"/>
          <p:nvPr/>
        </p:nvSpPr>
        <p:spPr>
          <a:xfrm>
            <a:off x="2477312" y="4031594"/>
            <a:ext cx="5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1.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4535F7-5F5F-4975-8DC3-883AB8E333B9}"/>
              </a:ext>
            </a:extLst>
          </p:cNvPr>
          <p:cNvSpPr txBox="1"/>
          <p:nvPr/>
        </p:nvSpPr>
        <p:spPr>
          <a:xfrm>
            <a:off x="3510375" y="4013926"/>
            <a:ext cx="251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>
                <a:solidFill>
                  <a:schemeClr val="bg2"/>
                </a:solidFill>
                <a:effectLst/>
                <a:latin typeface="Helvetica Neue"/>
              </a:rPr>
              <a:t>Santana - Into the Night (feat. Chad Kroeger)</a:t>
            </a:r>
            <a:endParaRPr lang="pt-BR" sz="1200">
              <a:solidFill>
                <a:schemeClr val="bg2"/>
              </a:solidFill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7B6DF67-1315-4ABB-A038-F9F4D774B704}"/>
              </a:ext>
            </a:extLst>
          </p:cNvPr>
          <p:cNvSpPr txBox="1"/>
          <p:nvPr/>
        </p:nvSpPr>
        <p:spPr>
          <a:xfrm>
            <a:off x="3524183" y="4629125"/>
            <a:ext cx="92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>
                <a:solidFill>
                  <a:srgbClr val="00B050"/>
                </a:solidFill>
                <a:effectLst/>
              </a:rPr>
              <a:t>2007</a:t>
            </a:r>
            <a:endParaRPr lang="pt-BR" sz="1200">
              <a:solidFill>
                <a:srgbClr val="00B050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8B367AF-32DC-41F4-928A-8743005A161E}"/>
              </a:ext>
            </a:extLst>
          </p:cNvPr>
          <p:cNvSpPr txBox="1"/>
          <p:nvPr/>
        </p:nvSpPr>
        <p:spPr>
          <a:xfrm>
            <a:off x="3511027" y="4433855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>
                <a:solidFill>
                  <a:srgbClr val="00B050"/>
                </a:solidFill>
                <a:effectLst/>
                <a:latin typeface="Helvetica Neue"/>
              </a:rPr>
              <a:t>rock, blues, </a:t>
            </a:r>
            <a:r>
              <a:rPr lang="pt-BR" sz="1200" b="0" i="0" err="1">
                <a:solidFill>
                  <a:srgbClr val="00B050"/>
                </a:solidFill>
                <a:effectLst/>
                <a:latin typeface="Helvetica Neue"/>
              </a:rPr>
              <a:t>latin</a:t>
            </a:r>
            <a:endParaRPr lang="pt-BR" sz="1200">
              <a:solidFill>
                <a:srgbClr val="00B050"/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3EDBCA3-193B-43DE-83F5-28F209D7645D}"/>
              </a:ext>
            </a:extLst>
          </p:cNvPr>
          <p:cNvSpPr txBox="1"/>
          <p:nvPr/>
        </p:nvSpPr>
        <p:spPr>
          <a:xfrm>
            <a:off x="2459317" y="5044531"/>
            <a:ext cx="5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2.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4E398BD-1B50-4655-9113-CD2B26786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6100" y="5012458"/>
            <a:ext cx="596758" cy="59475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04434E-4841-4AE6-8C1F-27B41DD5831E}"/>
              </a:ext>
            </a:extLst>
          </p:cNvPr>
          <p:cNvSpPr txBox="1"/>
          <p:nvPr/>
        </p:nvSpPr>
        <p:spPr>
          <a:xfrm>
            <a:off x="3510375" y="4991042"/>
            <a:ext cx="229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>
                <a:solidFill>
                  <a:schemeClr val="bg2"/>
                </a:solidFill>
                <a:effectLst/>
                <a:latin typeface="Helvetica Neue"/>
              </a:rPr>
              <a:t>David Guetta - Where Them Girls At (feat. Nicki Minaj &amp; Flo Rida)</a:t>
            </a:r>
            <a:endParaRPr lang="pt-BR" sz="1200">
              <a:solidFill>
                <a:schemeClr val="bg2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34595CF-B094-4EE3-A211-9C916F0B7DC7}"/>
              </a:ext>
            </a:extLst>
          </p:cNvPr>
          <p:cNvSpPr txBox="1"/>
          <p:nvPr/>
        </p:nvSpPr>
        <p:spPr>
          <a:xfrm>
            <a:off x="3534658" y="5666179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>
                <a:solidFill>
                  <a:srgbClr val="00B050"/>
                </a:solidFill>
                <a:effectLst/>
                <a:latin typeface="Helvetica Neue"/>
              </a:rPr>
              <a:t>hip hop, pop, Dance/Electronic</a:t>
            </a:r>
            <a:endParaRPr lang="pt-BR" sz="1200">
              <a:solidFill>
                <a:srgbClr val="00B050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3C2281-BCC5-4364-8686-22F0B7B7DD3A}"/>
              </a:ext>
            </a:extLst>
          </p:cNvPr>
          <p:cNvSpPr txBox="1"/>
          <p:nvPr/>
        </p:nvSpPr>
        <p:spPr>
          <a:xfrm>
            <a:off x="3534657" y="5888286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00B050"/>
                </a:solidFill>
              </a:rPr>
              <a:t>2012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4A6FD08-2491-4EBA-AB59-E99C3F3B1442}"/>
              </a:ext>
            </a:extLst>
          </p:cNvPr>
          <p:cNvSpPr txBox="1"/>
          <p:nvPr/>
        </p:nvSpPr>
        <p:spPr>
          <a:xfrm>
            <a:off x="5915140" y="3994857"/>
            <a:ext cx="5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3.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7A8E22F-2699-4603-B230-72071A2780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3916" y="3923766"/>
            <a:ext cx="621106" cy="62319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865DE4B-8F63-4556-8343-1A262951F969}"/>
              </a:ext>
            </a:extLst>
          </p:cNvPr>
          <p:cNvSpPr txBox="1"/>
          <p:nvPr/>
        </p:nvSpPr>
        <p:spPr>
          <a:xfrm>
            <a:off x="6969995" y="4015967"/>
            <a:ext cx="247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>
                <a:solidFill>
                  <a:schemeClr val="bg2"/>
                </a:solidFill>
                <a:effectLst/>
                <a:latin typeface="Helvetica Neue"/>
              </a:rPr>
              <a:t>David Guetta - Lovers on the Sun (feat. Sam Martin)</a:t>
            </a:r>
            <a:endParaRPr lang="pt-BR" sz="1200">
              <a:solidFill>
                <a:schemeClr val="bg2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2534E89-90E4-46B9-B7B1-E3DE54BDA40C}"/>
              </a:ext>
            </a:extLst>
          </p:cNvPr>
          <p:cNvSpPr txBox="1"/>
          <p:nvPr/>
        </p:nvSpPr>
        <p:spPr>
          <a:xfrm>
            <a:off x="7016666" y="4437216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>
                <a:solidFill>
                  <a:srgbClr val="00B050"/>
                </a:solidFill>
                <a:effectLst/>
                <a:latin typeface="Helvetica Neue"/>
              </a:rPr>
              <a:t>hip hop, pop, Dance/Electronic</a:t>
            </a:r>
            <a:endParaRPr lang="pt-BR" sz="1200">
              <a:solidFill>
                <a:srgbClr val="00B050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46B9025-3205-4448-8DA3-A5E617B2758D}"/>
              </a:ext>
            </a:extLst>
          </p:cNvPr>
          <p:cNvSpPr txBox="1"/>
          <p:nvPr/>
        </p:nvSpPr>
        <p:spPr>
          <a:xfrm>
            <a:off x="7016889" y="4668589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00B050"/>
                </a:solidFill>
              </a:rPr>
              <a:t>2014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0315027-B05C-481E-98CD-88F6CDDD61BD}"/>
              </a:ext>
            </a:extLst>
          </p:cNvPr>
          <p:cNvSpPr txBox="1"/>
          <p:nvPr/>
        </p:nvSpPr>
        <p:spPr>
          <a:xfrm>
            <a:off x="5909373" y="5044373"/>
            <a:ext cx="5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4.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3907171-E93E-45A3-BD4F-69AB08DD60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051" y="5008239"/>
            <a:ext cx="603193" cy="603193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A6DB95-F1D1-4764-8365-796B63EFCDBD}"/>
              </a:ext>
            </a:extLst>
          </p:cNvPr>
          <p:cNvSpPr txBox="1"/>
          <p:nvPr/>
        </p:nvSpPr>
        <p:spPr>
          <a:xfrm>
            <a:off x="7139496" y="5229039"/>
            <a:ext cx="2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4F9D868C-01FB-4ED0-9896-BB587AF06E1D}"/>
              </a:ext>
            </a:extLst>
          </p:cNvPr>
          <p:cNvSpPr txBox="1"/>
          <p:nvPr/>
        </p:nvSpPr>
        <p:spPr>
          <a:xfrm>
            <a:off x="6969995" y="5093678"/>
            <a:ext cx="247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0" err="1">
                <a:solidFill>
                  <a:schemeClr val="bg2"/>
                </a:solidFill>
                <a:effectLst/>
                <a:latin typeface="Helvetica Neue"/>
              </a:rPr>
              <a:t>Seether</a:t>
            </a:r>
            <a:r>
              <a:rPr lang="pt-BR" sz="1200" b="1" i="0">
                <a:solidFill>
                  <a:schemeClr val="bg2"/>
                </a:solidFill>
                <a:effectLst/>
                <a:latin typeface="Helvetica Neue"/>
              </a:rPr>
              <a:t> - Fake It</a:t>
            </a:r>
            <a:endParaRPr lang="pt-BR" sz="1200">
              <a:solidFill>
                <a:schemeClr val="bg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F1B7EB9-ED09-4268-A0D7-9E40483C5959}"/>
              </a:ext>
            </a:extLst>
          </p:cNvPr>
          <p:cNvSpPr txBox="1"/>
          <p:nvPr/>
        </p:nvSpPr>
        <p:spPr>
          <a:xfrm>
            <a:off x="6957666" y="5375713"/>
            <a:ext cx="135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>
                <a:solidFill>
                  <a:srgbClr val="00B050"/>
                </a:solidFill>
                <a:effectLst/>
                <a:latin typeface="Helvetica Neue"/>
              </a:rPr>
              <a:t>rock, metal</a:t>
            </a:r>
            <a:endParaRPr lang="pt-BR" sz="1200">
              <a:solidFill>
                <a:srgbClr val="00B050"/>
              </a:solidFill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22D9554E-AA87-42C4-868D-91DA625AFA83}"/>
              </a:ext>
            </a:extLst>
          </p:cNvPr>
          <p:cNvSpPr txBox="1"/>
          <p:nvPr/>
        </p:nvSpPr>
        <p:spPr>
          <a:xfrm>
            <a:off x="6972278" y="5546911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00B050"/>
                </a:solidFill>
              </a:rPr>
              <a:t>2007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8235961-F3FC-4255-A7D0-483E7A8EB344}"/>
              </a:ext>
            </a:extLst>
          </p:cNvPr>
          <p:cNvSpPr txBox="1"/>
          <p:nvPr/>
        </p:nvSpPr>
        <p:spPr>
          <a:xfrm>
            <a:off x="8890574" y="4724346"/>
            <a:ext cx="59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accent3"/>
                </a:solidFill>
              </a:rPr>
              <a:t>5.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718CA6FC-7D91-48E4-9B13-04AD6F810A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1696" y="4609433"/>
            <a:ext cx="627387" cy="62319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7C514D4-8A4C-4A19-9252-0E252CE53283}"/>
              </a:ext>
            </a:extLst>
          </p:cNvPr>
          <p:cNvSpPr txBox="1"/>
          <p:nvPr/>
        </p:nvSpPr>
        <p:spPr>
          <a:xfrm>
            <a:off x="9861938" y="4654732"/>
            <a:ext cx="249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>
                <a:solidFill>
                  <a:schemeClr val="bg1"/>
                </a:solidFill>
                <a:effectLst/>
                <a:latin typeface="Helvetica Neue"/>
              </a:rPr>
              <a:t>Florence + The Machine - Spectrum (Say My Name) - Calvin Harris Remix</a:t>
            </a:r>
            <a:endParaRPr lang="pt-BR" sz="1200">
              <a:solidFill>
                <a:schemeClr val="bg1"/>
              </a:solidFill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2BC8557-1ACE-4CFA-B709-F664542FD52B}"/>
              </a:ext>
            </a:extLst>
          </p:cNvPr>
          <p:cNvSpPr txBox="1"/>
          <p:nvPr/>
        </p:nvSpPr>
        <p:spPr>
          <a:xfrm>
            <a:off x="9875355" y="5248430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>
                <a:solidFill>
                  <a:srgbClr val="00B050"/>
                </a:solidFill>
                <a:effectLst/>
                <a:latin typeface="Helvetica Neue"/>
              </a:rPr>
              <a:t>rock, pop, Dance/</a:t>
            </a:r>
            <a:r>
              <a:rPr lang="pt-BR" sz="1200" b="0" i="0" err="1">
                <a:solidFill>
                  <a:srgbClr val="00B050"/>
                </a:solidFill>
                <a:effectLst/>
                <a:latin typeface="Helvetica Neue"/>
              </a:rPr>
              <a:t>Electronic</a:t>
            </a:r>
            <a:endParaRPr lang="pt-BR" sz="1200">
              <a:solidFill>
                <a:srgbClr val="00B050"/>
              </a:solidFill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A66E599-B477-4FD8-AA2A-AC222678661D}"/>
              </a:ext>
            </a:extLst>
          </p:cNvPr>
          <p:cNvSpPr txBox="1"/>
          <p:nvPr/>
        </p:nvSpPr>
        <p:spPr>
          <a:xfrm>
            <a:off x="9890378" y="5459871"/>
            <a:ext cx="315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00B050"/>
                </a:solidFill>
              </a:rPr>
              <a:t>2011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A646FC4-72A9-4A61-89AB-964FEDC7F53D}"/>
              </a:ext>
            </a:extLst>
          </p:cNvPr>
          <p:cNvSpPr txBox="1"/>
          <p:nvPr/>
        </p:nvSpPr>
        <p:spPr>
          <a:xfrm>
            <a:off x="11482012" y="5894938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8260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err="1">
                <a:solidFill>
                  <a:schemeClr val="bg1"/>
                </a:solidFill>
              </a:rPr>
              <a:t>Decision</a:t>
            </a:r>
            <a:r>
              <a:rPr lang="pt-BR" sz="2000" b="1">
                <a:solidFill>
                  <a:schemeClr val="bg1"/>
                </a:solidFill>
              </a:rPr>
              <a:t> </a:t>
            </a:r>
            <a:r>
              <a:rPr lang="pt-BR" sz="2000" b="1" err="1">
                <a:solidFill>
                  <a:schemeClr val="bg1"/>
                </a:solidFill>
              </a:rPr>
              <a:t>Tree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899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57364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prever a popularidade de uma música criada. </a:t>
            </a:r>
          </a:p>
        </p:txBody>
      </p: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36579" y="4678575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7" name="Picture 12" descr="Binary search tree - Wikipedia">
            <a:extLst>
              <a:ext uri="{FF2B5EF4-FFF2-40B4-BE49-F238E27FC236}">
                <a16:creationId xmlns:a16="http://schemas.microsoft.com/office/drawing/2014/main" id="{219E6927-D6E0-2370-8AF6-A622C1F2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12" y="695732"/>
            <a:ext cx="1555817" cy="13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25611" y="4787245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/>
                </a:solidFill>
              </a:rPr>
              <a:t>Decision</a:t>
            </a:r>
            <a:r>
              <a:rPr lang="pt-BR" sz="1600" b="1">
                <a:solidFill>
                  <a:schemeClr val="bg1"/>
                </a:solidFill>
              </a:rPr>
              <a:t> </a:t>
            </a:r>
            <a:r>
              <a:rPr lang="pt-BR" sz="1600" b="1" err="1">
                <a:solidFill>
                  <a:schemeClr val="bg1"/>
                </a:solidFill>
              </a:rPr>
              <a:t>Tree</a:t>
            </a:r>
            <a:endParaRPr lang="id-ID" sz="1600" b="1">
              <a:solidFill>
                <a:schemeClr val="bg1"/>
              </a:solidFill>
            </a:endParaRPr>
          </a:p>
        </p:txBody>
      </p:sp>
      <p:sp>
        <p:nvSpPr>
          <p:cNvPr id="71" name="Rectangle 159">
            <a:extLst>
              <a:ext uri="{FF2B5EF4-FFF2-40B4-BE49-F238E27FC236}">
                <a16:creationId xmlns:a16="http://schemas.microsoft.com/office/drawing/2014/main" id="{65A80CEE-BCC2-BB3B-F71F-3EBBF9ABA729}"/>
              </a:ext>
            </a:extLst>
          </p:cNvPr>
          <p:cNvSpPr/>
          <p:nvPr/>
        </p:nvSpPr>
        <p:spPr>
          <a:xfrm>
            <a:off x="902110" y="6374842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/>
                </a:solidFill>
              </a:rPr>
              <a:t>Decision</a:t>
            </a:r>
            <a:r>
              <a:rPr lang="pt-BR" sz="1600" b="1">
                <a:solidFill>
                  <a:schemeClr val="bg1"/>
                </a:solidFill>
              </a:rPr>
              <a:t> </a:t>
            </a:r>
            <a:r>
              <a:rPr lang="pt-BR" sz="1600" b="1" err="1">
                <a:solidFill>
                  <a:schemeClr val="bg1"/>
                </a:solidFill>
              </a:rPr>
              <a:t>Tree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72" name="Picture 12" descr="Binary search tree - Wikipedia">
            <a:extLst>
              <a:ext uri="{FF2B5EF4-FFF2-40B4-BE49-F238E27FC236}">
                <a16:creationId xmlns:a16="http://schemas.microsoft.com/office/drawing/2014/main" id="{8B75E812-1518-79CA-F385-A128F942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8" y="6252017"/>
            <a:ext cx="612876" cy="5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8531C4-6A17-C645-F91E-0113286D6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5167" y="2872639"/>
            <a:ext cx="9573292" cy="82787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76946D1-7B2F-EB95-F8BA-698A42D9B1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1223" y="4275253"/>
            <a:ext cx="7705967" cy="133325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19817257-CEDD-4FCB-8468-151FDC72E1A2}"/>
              </a:ext>
            </a:extLst>
          </p:cNvPr>
          <p:cNvSpPr txBox="1"/>
          <p:nvPr/>
        </p:nvSpPr>
        <p:spPr>
          <a:xfrm>
            <a:off x="11515415" y="5927333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C9AE28-858C-A6F5-7F1A-6D6899E5DD94}"/>
              </a:ext>
            </a:extLst>
          </p:cNvPr>
          <p:cNvSpPr txBox="1"/>
          <p:nvPr/>
        </p:nvSpPr>
        <p:spPr>
          <a:xfrm>
            <a:off x="2437843" y="2483418"/>
            <a:ext cx="707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Definição da variável X e Y, e Separação das variáveis de teste e de treino: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194528-3B1F-DA8F-9E44-54C6A5B77306}"/>
              </a:ext>
            </a:extLst>
          </p:cNvPr>
          <p:cNvSpPr txBox="1"/>
          <p:nvPr/>
        </p:nvSpPr>
        <p:spPr>
          <a:xfrm>
            <a:off x="2461629" y="3899166"/>
            <a:ext cx="76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Criação inicial da Árvore de Decisão de Regressão e Treinamento do modelo:</a:t>
            </a:r>
          </a:p>
        </p:txBody>
      </p:sp>
    </p:spTree>
    <p:extLst>
      <p:ext uri="{BB962C8B-B14F-4D97-AF65-F5344CB8AC3E}">
        <p14:creationId xmlns:p14="http://schemas.microsoft.com/office/powerpoint/2010/main" val="189026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1" y="14196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3" y="2300172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err="1">
                <a:solidFill>
                  <a:schemeClr val="bg1"/>
                </a:solidFill>
              </a:rPr>
              <a:t>Decision</a:t>
            </a:r>
            <a:r>
              <a:rPr lang="pt-BR" sz="2000" b="1">
                <a:solidFill>
                  <a:schemeClr val="bg1"/>
                </a:solidFill>
              </a:rPr>
              <a:t> </a:t>
            </a:r>
            <a:r>
              <a:rPr lang="pt-BR" sz="2000" b="1" err="1">
                <a:solidFill>
                  <a:schemeClr val="bg1"/>
                </a:solidFill>
              </a:rPr>
              <a:t>Tree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5091" y="6194899"/>
            <a:ext cx="12417091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57364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prever a popularidade de uma música criada. </a:t>
            </a:r>
          </a:p>
        </p:txBody>
      </p: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36579" y="4678575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7" name="Picture 12" descr="Binary search tree - Wikipedia">
            <a:extLst>
              <a:ext uri="{FF2B5EF4-FFF2-40B4-BE49-F238E27FC236}">
                <a16:creationId xmlns:a16="http://schemas.microsoft.com/office/drawing/2014/main" id="{219E6927-D6E0-2370-8AF6-A622C1F2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12" y="695732"/>
            <a:ext cx="1555817" cy="13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25611" y="4787245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/>
                </a:solidFill>
              </a:rPr>
              <a:t>Decision</a:t>
            </a:r>
            <a:r>
              <a:rPr lang="pt-BR" sz="1600" b="1">
                <a:solidFill>
                  <a:schemeClr val="bg1"/>
                </a:solidFill>
              </a:rPr>
              <a:t> </a:t>
            </a:r>
            <a:r>
              <a:rPr lang="pt-BR" sz="1600" b="1" err="1">
                <a:solidFill>
                  <a:schemeClr val="bg1"/>
                </a:solidFill>
              </a:rPr>
              <a:t>Tree</a:t>
            </a:r>
            <a:endParaRPr lang="id-ID" sz="1600" b="1">
              <a:solidFill>
                <a:schemeClr val="bg1"/>
              </a:solidFill>
            </a:endParaRPr>
          </a:p>
        </p:txBody>
      </p:sp>
      <p:sp>
        <p:nvSpPr>
          <p:cNvPr id="62" name="Rectangle 159">
            <a:extLst>
              <a:ext uri="{FF2B5EF4-FFF2-40B4-BE49-F238E27FC236}">
                <a16:creationId xmlns:a16="http://schemas.microsoft.com/office/drawing/2014/main" id="{1FADD553-E377-5583-696C-8E781030978B}"/>
              </a:ext>
            </a:extLst>
          </p:cNvPr>
          <p:cNvSpPr/>
          <p:nvPr/>
        </p:nvSpPr>
        <p:spPr>
          <a:xfrm>
            <a:off x="902110" y="6374842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/>
                </a:solidFill>
              </a:rPr>
              <a:t>Decision</a:t>
            </a:r>
            <a:r>
              <a:rPr lang="pt-BR" sz="1600" b="1">
                <a:solidFill>
                  <a:schemeClr val="bg1"/>
                </a:solidFill>
              </a:rPr>
              <a:t> </a:t>
            </a:r>
            <a:r>
              <a:rPr lang="pt-BR" sz="1600" b="1" err="1">
                <a:solidFill>
                  <a:schemeClr val="bg1"/>
                </a:solidFill>
              </a:rPr>
              <a:t>Tree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63" name="Picture 12" descr="Binary search tree - Wikipedia">
            <a:extLst>
              <a:ext uri="{FF2B5EF4-FFF2-40B4-BE49-F238E27FC236}">
                <a16:creationId xmlns:a16="http://schemas.microsoft.com/office/drawing/2014/main" id="{2605F54F-0B04-DB42-A45A-E82FEF29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8" y="6252017"/>
            <a:ext cx="612876" cy="5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ED9993-6ABB-F4B4-47CE-76BE75AA6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4892" y="4630538"/>
            <a:ext cx="4688965" cy="1214690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88B6C9C9-2604-4173-98F6-253FAF53B3C0}"/>
              </a:ext>
            </a:extLst>
          </p:cNvPr>
          <p:cNvSpPr txBox="1"/>
          <p:nvPr/>
        </p:nvSpPr>
        <p:spPr>
          <a:xfrm>
            <a:off x="11451337" y="5890043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F24324-775D-A6AB-BD21-B0819B0BE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9699" y="2712305"/>
            <a:ext cx="6403686" cy="134131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5BCF72-B299-6B99-7BAE-C5B1BC513542}"/>
              </a:ext>
            </a:extLst>
          </p:cNvPr>
          <p:cNvSpPr txBox="1"/>
          <p:nvPr/>
        </p:nvSpPr>
        <p:spPr>
          <a:xfrm>
            <a:off x="2561722" y="2319117"/>
            <a:ext cx="54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Exemplo: Predição da música de um artista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5319C-ABF9-F1E0-5382-9F564D112789}"/>
              </a:ext>
            </a:extLst>
          </p:cNvPr>
          <p:cNvSpPr txBox="1"/>
          <p:nvPr/>
        </p:nvSpPr>
        <p:spPr>
          <a:xfrm>
            <a:off x="2561722" y="4230251"/>
            <a:ext cx="609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Condição se a música terá ou não chances de ser popular: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FAB8E8-A3ED-5D9E-4886-2E639DDB80EF}"/>
              </a:ext>
            </a:extLst>
          </p:cNvPr>
          <p:cNvSpPr txBox="1"/>
          <p:nvPr/>
        </p:nvSpPr>
        <p:spPr>
          <a:xfrm>
            <a:off x="7565923" y="4740232"/>
            <a:ext cx="341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64 = Menor popularidade  do grupo de maior popularidade (do Algoritmo K-</a:t>
            </a:r>
            <a:r>
              <a:rPr lang="pt-BR" err="1">
                <a:solidFill>
                  <a:schemeClr val="bg1"/>
                </a:solidFill>
              </a:rPr>
              <a:t>means</a:t>
            </a:r>
            <a:r>
              <a:rPr lang="pt-BR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58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latin typeface="-apple-system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205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Linear </a:t>
            </a:r>
            <a:r>
              <a:rPr lang="pt-BR" sz="2000" b="1" err="1">
                <a:solidFill>
                  <a:schemeClr val="bg1"/>
                </a:solidFill>
              </a:rPr>
              <a:t>Regression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também usado para prever a danceabilidade de uma música criada. </a:t>
            </a:r>
          </a:p>
        </p:txBody>
      </p: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101026" y="5215261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25611" y="4787245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Decision</a:t>
            </a:r>
            <a:r>
              <a:rPr lang="pt-BR" sz="1600" b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Tree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57364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15690" y="5276258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/>
                </a:solidFill>
              </a:rPr>
              <a:t>Linear </a:t>
            </a:r>
            <a:r>
              <a:rPr lang="pt-BR" sz="1600" b="1" err="1">
                <a:solidFill>
                  <a:schemeClr val="bg1"/>
                </a:solidFill>
              </a:rPr>
              <a:t>Regression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57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91059554-6AB4-9049-7711-A4077695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24" y="749494"/>
            <a:ext cx="1534559" cy="1316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924802" y="6407161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Linear 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Regression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664ECA37-46C8-DA2C-BAF7-25A3BBE7A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5" y="6322613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FBCD0F3-5931-4A8B-BF47-EB1F9968348B}"/>
              </a:ext>
            </a:extLst>
          </p:cNvPr>
          <p:cNvSpPr txBox="1"/>
          <p:nvPr/>
        </p:nvSpPr>
        <p:spPr>
          <a:xfrm>
            <a:off x="11482012" y="5926805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565FE1-7FE6-DBCF-3EDC-2EF1A7C24A79}"/>
              </a:ext>
            </a:extLst>
          </p:cNvPr>
          <p:cNvSpPr txBox="1"/>
          <p:nvPr/>
        </p:nvSpPr>
        <p:spPr>
          <a:xfrm>
            <a:off x="2779713" y="25257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bg1"/>
                </a:solidFill>
                <a:cs typeface="Calibri"/>
              </a:rPr>
              <a:t>Treinamento do modelo: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EE0124B-7332-50CB-D079-6E4833A497CD}"/>
              </a:ext>
            </a:extLst>
          </p:cNvPr>
          <p:cNvSpPr txBox="1"/>
          <p:nvPr/>
        </p:nvSpPr>
        <p:spPr>
          <a:xfrm>
            <a:off x="2781831" y="3900367"/>
            <a:ext cx="4234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bg1"/>
                </a:solidFill>
                <a:cs typeface="Calibri"/>
              </a:rPr>
              <a:t>Prevendo a </a:t>
            </a:r>
            <a:r>
              <a:rPr lang="pt-BR" err="1">
                <a:solidFill>
                  <a:schemeClr val="bg1"/>
                </a:solidFill>
                <a:cs typeface="Calibri"/>
              </a:rPr>
              <a:t>danceabilidade</a:t>
            </a:r>
            <a:r>
              <a:rPr lang="pt-BR">
                <a:solidFill>
                  <a:schemeClr val="bg1"/>
                </a:solidFill>
                <a:cs typeface="Calibri"/>
              </a:rPr>
              <a:t> da música:</a:t>
            </a:r>
          </a:p>
        </p:txBody>
      </p:sp>
      <p:pic>
        <p:nvPicPr>
          <p:cNvPr id="11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7112EA50-CD1D-0202-5F67-47B2EA8553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8463" y="2897449"/>
            <a:ext cx="7823199" cy="443976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3BA371FF-994D-4030-206D-554B6F356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462" y="3389919"/>
            <a:ext cx="2322512" cy="205163"/>
          </a:xfrm>
          <a:prstGeom prst="rect">
            <a:avLst/>
          </a:prstGeom>
        </p:spPr>
      </p:pic>
      <p:pic>
        <p:nvPicPr>
          <p:cNvPr id="13" name="Imagem 13" descr="Texto, Carta&#10;&#10;Descrição gerada automaticamente">
            <a:extLst>
              <a:ext uri="{FF2B5EF4-FFF2-40B4-BE49-F238E27FC236}">
                <a16:creationId xmlns:a16="http://schemas.microsoft.com/office/drawing/2014/main" id="{2E072E9A-2ECA-7A7F-928B-AAA49302C4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0837" y="4271575"/>
            <a:ext cx="5172075" cy="12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205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Linear </a:t>
            </a:r>
            <a:r>
              <a:rPr lang="pt-BR" sz="2000" b="1" err="1">
                <a:solidFill>
                  <a:schemeClr val="bg1"/>
                </a:solidFill>
              </a:rPr>
              <a:t>Regression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D21DAC64-A282-68E3-9BD8-2A85217EB824}"/>
              </a:ext>
            </a:extLst>
          </p:cNvPr>
          <p:cNvSpPr/>
          <p:nvPr/>
        </p:nvSpPr>
        <p:spPr>
          <a:xfrm>
            <a:off x="924802" y="6407161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Linear 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Regression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2" name="Picture 2" descr="k-means – Wikipédia, a enciclopédia livre">
            <a:extLst>
              <a:ext uri="{FF2B5EF4-FFF2-40B4-BE49-F238E27FC236}">
                <a16:creationId xmlns:a16="http://schemas.microsoft.com/office/drawing/2014/main" id="{32467F4C-7348-280C-1F28-5F64B0AC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" y="6373833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Algorítmo</a:t>
            </a:r>
            <a:r>
              <a:rPr lang="pt-BR">
                <a:solidFill>
                  <a:schemeClr val="bg1"/>
                </a:solidFill>
              </a:rPr>
              <a:t> também usado para prever a popularidade de uma música criada. </a:t>
            </a:r>
          </a:p>
        </p:txBody>
      </p: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101026" y="5215261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25611" y="4787245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Decision</a:t>
            </a:r>
            <a:r>
              <a:rPr lang="pt-BR" sz="1600" b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Tree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57364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15690" y="5276258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/>
                </a:solidFill>
              </a:rPr>
              <a:t>Linear </a:t>
            </a:r>
            <a:r>
              <a:rPr lang="pt-BR" sz="1600" b="1" err="1">
                <a:solidFill>
                  <a:schemeClr val="bg1"/>
                </a:solidFill>
              </a:rPr>
              <a:t>Regression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57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91059554-6AB4-9049-7711-A4077695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24" y="749494"/>
            <a:ext cx="1534559" cy="1316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260046A4-0098-316D-E8F5-576A6F06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5" y="6322613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149BF34-130A-DB45-702B-E77E63FB5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8600" y="2605819"/>
            <a:ext cx="3086100" cy="2128962"/>
          </a:xfrm>
          <a:prstGeom prst="rect">
            <a:avLst/>
          </a:prstGeom>
        </p:spPr>
      </p:pic>
      <p:pic>
        <p:nvPicPr>
          <p:cNvPr id="6" name="Imagem 6" descr="Interface gráfica do usuário, Texto, Aplicativo, chat ou mensagem de texto, Email&#10;&#10;Descrição gerada automaticamente">
            <a:extLst>
              <a:ext uri="{FF2B5EF4-FFF2-40B4-BE49-F238E27FC236}">
                <a16:creationId xmlns:a16="http://schemas.microsoft.com/office/drawing/2014/main" id="{77FE86B9-C6D4-F02F-A05C-82893ABBC4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600" y="2837689"/>
            <a:ext cx="4229100" cy="13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205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Linear </a:t>
            </a:r>
            <a:r>
              <a:rPr lang="pt-BR" sz="2000" b="1" err="1">
                <a:solidFill>
                  <a:schemeClr val="bg1"/>
                </a:solidFill>
              </a:rPr>
              <a:t>Regression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Algorítmo</a:t>
            </a:r>
            <a:r>
              <a:rPr lang="pt-BR">
                <a:solidFill>
                  <a:schemeClr val="bg1"/>
                </a:solidFill>
              </a:rPr>
              <a:t> também usado para prever a popularidade de uma música criada. </a:t>
            </a:r>
          </a:p>
        </p:txBody>
      </p: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101026" y="5215261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25611" y="4787245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Decision</a:t>
            </a:r>
            <a:r>
              <a:rPr lang="pt-BR" sz="1600" b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Tree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57364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15690" y="5276258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/>
                </a:solidFill>
              </a:rPr>
              <a:t>Linear </a:t>
            </a:r>
            <a:r>
              <a:rPr lang="pt-BR" sz="1600" b="1" err="1">
                <a:solidFill>
                  <a:schemeClr val="bg1"/>
                </a:solidFill>
              </a:rPr>
              <a:t>Regression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57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91059554-6AB4-9049-7711-A4077695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24" y="749494"/>
            <a:ext cx="1534559" cy="1316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57">
            <a:extLst>
              <a:ext uri="{FF2B5EF4-FFF2-40B4-BE49-F238E27FC236}">
                <a16:creationId xmlns:a16="http://schemas.microsoft.com/office/drawing/2014/main" id="{0EACEA9C-EFB0-FC0B-B410-949853E6DBC9}"/>
              </a:ext>
            </a:extLst>
          </p:cNvPr>
          <p:cNvSpPr/>
          <p:nvPr/>
        </p:nvSpPr>
        <p:spPr>
          <a:xfrm>
            <a:off x="924802" y="6407161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Linear 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Regression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1346321C-1E18-1E5E-ABC6-9596F81B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5" y="6322613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BC71FFD2-9F81-7738-A979-A6C4DCE2B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8997" y="2497485"/>
            <a:ext cx="5097438" cy="1555956"/>
          </a:xfrm>
          <a:prstGeom prst="rect">
            <a:avLst/>
          </a:prstGeom>
        </p:spPr>
      </p:pic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66BC5EB-489A-D299-88DA-BB9E58793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7624" y="4402800"/>
            <a:ext cx="6052782" cy="14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4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205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Linear </a:t>
            </a:r>
            <a:r>
              <a:rPr lang="pt-BR" sz="2000" b="1" err="1">
                <a:solidFill>
                  <a:schemeClr val="bg1"/>
                </a:solidFill>
              </a:rPr>
              <a:t>Regression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Algorítmo</a:t>
            </a:r>
            <a:r>
              <a:rPr lang="pt-BR">
                <a:solidFill>
                  <a:schemeClr val="bg1"/>
                </a:solidFill>
              </a:rPr>
              <a:t> também usado para prever a popularidade de uma música criada. </a:t>
            </a:r>
          </a:p>
        </p:txBody>
      </p: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101026" y="5215261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25611" y="4787245"/>
            <a:ext cx="1319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Decision</a:t>
            </a:r>
            <a:r>
              <a:rPr lang="pt-BR" sz="1600" b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600" b="1" err="1">
                <a:solidFill>
                  <a:schemeClr val="bg1">
                    <a:lumMod val="75000"/>
                  </a:schemeClr>
                </a:solidFill>
              </a:rPr>
              <a:t>Tree</a:t>
            </a:r>
            <a:endParaRPr lang="id-ID" sz="1600" b="1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57364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15690" y="5276258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/>
                </a:solidFill>
              </a:rPr>
              <a:t>Linear </a:t>
            </a:r>
            <a:r>
              <a:rPr lang="pt-BR" sz="1600" b="1" err="1">
                <a:solidFill>
                  <a:schemeClr val="bg1"/>
                </a:solidFill>
              </a:rPr>
              <a:t>Regression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57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91059554-6AB4-9049-7711-A4077695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24" y="749494"/>
            <a:ext cx="1534559" cy="1316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924802" y="6407161"/>
            <a:ext cx="16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Linear 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Regression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664ECA37-46C8-DA2C-BAF7-25A3BBE7A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5" y="6322613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707AD23-271C-4B44-07BF-EE422F25C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713" y="2672162"/>
            <a:ext cx="3835020" cy="2662361"/>
          </a:xfrm>
          <a:prstGeom prst="rect">
            <a:avLst/>
          </a:prstGeom>
        </p:spPr>
      </p:pic>
      <p:pic>
        <p:nvPicPr>
          <p:cNvPr id="7" name="Imagem 7" descr="Interface gráfica do usuário, Texto, Aplicativo, chat ou mensagem de texto, Email&#10;&#10;Descrição gerada automaticamente">
            <a:extLst>
              <a:ext uri="{FF2B5EF4-FFF2-40B4-BE49-F238E27FC236}">
                <a16:creationId xmlns:a16="http://schemas.microsoft.com/office/drawing/2014/main" id="{AD590D88-CD1E-2A3B-83C3-547EFF8EEA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7862" y="2991415"/>
            <a:ext cx="4688005" cy="1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259591" y="1187703"/>
            <a:ext cx="3640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Nosso grupo de Algoritmos</a:t>
            </a:r>
            <a:endParaRPr lang="id-ID" sz="2400" b="1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84094" y="1042580"/>
            <a:ext cx="8790623" cy="0"/>
          </a:xfrm>
          <a:prstGeom prst="line">
            <a:avLst/>
          </a:prstGeom>
          <a:ln w="63500">
            <a:solidFill>
              <a:srgbClr val="262626"/>
            </a:solidFill>
          </a:ln>
          <a:effectLst>
            <a:outerShdw blurRad="266700" dist="203200" dir="13680000" sx="98000" sy="98000" rotWithShape="0">
              <a:schemeClr val="tx1">
                <a:alpha val="49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90955" y="2068176"/>
            <a:ext cx="1842235" cy="2434621"/>
            <a:chOff x="2889565" y="4148240"/>
            <a:chExt cx="1842235" cy="2434621"/>
          </a:xfrm>
        </p:grpSpPr>
        <p:sp>
          <p:nvSpPr>
            <p:cNvPr id="23" name="Rectangle 22"/>
            <p:cNvSpPr/>
            <p:nvPr/>
          </p:nvSpPr>
          <p:spPr>
            <a:xfrm>
              <a:off x="2889566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89565" y="6013498"/>
              <a:ext cx="18422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</a:rPr>
                <a:t>K-</a:t>
              </a:r>
              <a:r>
                <a:rPr lang="pt-BR" sz="1600" b="1" err="1">
                  <a:solidFill>
                    <a:schemeClr val="bg1"/>
                  </a:solidFill>
                </a:rPr>
                <a:t>Means</a:t>
              </a:r>
              <a:endParaRPr lang="id-ID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59591" y="2068176"/>
            <a:ext cx="1842235" cy="2434621"/>
            <a:chOff x="5058201" y="4148240"/>
            <a:chExt cx="1842235" cy="2434621"/>
          </a:xfrm>
        </p:grpSpPr>
        <p:sp>
          <p:nvSpPr>
            <p:cNvPr id="61" name="Rectangle 60"/>
            <p:cNvSpPr/>
            <p:nvPr/>
          </p:nvSpPr>
          <p:spPr>
            <a:xfrm>
              <a:off x="5058202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8201" y="6017464"/>
              <a:ext cx="18422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err="1">
                  <a:solidFill>
                    <a:schemeClr val="bg1"/>
                  </a:solidFill>
                </a:rPr>
                <a:t>Knn</a:t>
              </a:r>
              <a:endParaRPr lang="id-ID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08041" y="2068176"/>
            <a:ext cx="1874340" cy="2434621"/>
            <a:chOff x="7206651" y="4148240"/>
            <a:chExt cx="1874340" cy="2434621"/>
          </a:xfrm>
        </p:grpSpPr>
        <p:sp>
          <p:nvSpPr>
            <p:cNvPr id="63" name="Rectangle 62"/>
            <p:cNvSpPr/>
            <p:nvPr/>
          </p:nvSpPr>
          <p:spPr>
            <a:xfrm>
              <a:off x="7238757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06651" y="6017464"/>
              <a:ext cx="18145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err="1">
                  <a:solidFill>
                    <a:schemeClr val="bg1"/>
                  </a:solidFill>
                </a:rPr>
                <a:t>Decision</a:t>
              </a:r>
              <a:r>
                <a:rPr lang="pt-BR" sz="1600" b="1">
                  <a:solidFill>
                    <a:schemeClr val="bg1"/>
                  </a:solidFill>
                </a:rPr>
                <a:t> </a:t>
              </a:r>
              <a:r>
                <a:rPr lang="pt-BR" sz="1600" b="1" err="1">
                  <a:solidFill>
                    <a:schemeClr val="bg1"/>
                  </a:solidFill>
                </a:rPr>
                <a:t>Tree</a:t>
              </a:r>
              <a:endParaRPr lang="id-ID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08783" y="2068176"/>
            <a:ext cx="1848352" cy="2434621"/>
            <a:chOff x="9407393" y="4148240"/>
            <a:chExt cx="1848352" cy="2434621"/>
          </a:xfrm>
        </p:grpSpPr>
        <p:sp>
          <p:nvSpPr>
            <p:cNvPr id="65" name="Rectangle 64"/>
            <p:cNvSpPr/>
            <p:nvPr/>
          </p:nvSpPr>
          <p:spPr>
            <a:xfrm>
              <a:off x="9407393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25430" y="6017464"/>
              <a:ext cx="183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</a:rPr>
                <a:t>Linear </a:t>
              </a:r>
              <a:r>
                <a:rPr lang="pt-BR" sz="1600" b="1" err="1">
                  <a:solidFill>
                    <a:schemeClr val="bg1"/>
                  </a:solidFill>
                </a:rPr>
                <a:t>Regression</a:t>
              </a:r>
              <a:endParaRPr lang="id-ID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31" name="Rounded Rectangle 30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Oval 85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88" name="Isosceles Triangle 87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578082" y="166198"/>
            <a:ext cx="359228" cy="359228"/>
            <a:chOff x="3036942" y="166198"/>
            <a:chExt cx="359228" cy="359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Oval 127"/>
            <p:cNvSpPr/>
            <p:nvPr/>
          </p:nvSpPr>
          <p:spPr>
            <a:xfrm>
              <a:off x="3036942" y="166198"/>
              <a:ext cx="359228" cy="359228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9" name="Chevron 128"/>
            <p:cNvSpPr/>
            <p:nvPr/>
          </p:nvSpPr>
          <p:spPr>
            <a:xfrm flipH="1">
              <a:off x="3147292" y="250049"/>
              <a:ext cx="103060" cy="164759"/>
            </a:xfrm>
            <a:prstGeom prst="chevron">
              <a:avLst>
                <a:gd name="adj" fmla="val 783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090955" y="162693"/>
            <a:ext cx="359228" cy="359228"/>
            <a:chOff x="3640891" y="162693"/>
            <a:chExt cx="359228" cy="359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Oval 130"/>
            <p:cNvSpPr/>
            <p:nvPr/>
          </p:nvSpPr>
          <p:spPr>
            <a:xfrm>
              <a:off x="3640891" y="162693"/>
              <a:ext cx="359228" cy="35922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Chevron 131"/>
            <p:cNvSpPr/>
            <p:nvPr/>
          </p:nvSpPr>
          <p:spPr>
            <a:xfrm>
              <a:off x="3789548" y="260763"/>
              <a:ext cx="103060" cy="164759"/>
            </a:xfrm>
            <a:prstGeom prst="chevron">
              <a:avLst>
                <a:gd name="adj" fmla="val 783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-115937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152" name="Rounded Rectangle 151"/>
          <p:cNvSpPr/>
          <p:nvPr/>
        </p:nvSpPr>
        <p:spPr>
          <a:xfrm>
            <a:off x="189960" y="1918934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1" name="Freeform 140"/>
          <p:cNvSpPr/>
          <p:nvPr/>
        </p:nvSpPr>
        <p:spPr>
          <a:xfrm>
            <a:off x="300328" y="1995503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2" name="TextBox 141"/>
          <p:cNvSpPr txBox="1"/>
          <p:nvPr/>
        </p:nvSpPr>
        <p:spPr>
          <a:xfrm>
            <a:off x="633351" y="19589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1547" y="2489571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1547" y="2984840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60240" y="2543802"/>
            <a:ext cx="261536" cy="265017"/>
            <a:chOff x="1871831" y="1043492"/>
            <a:chExt cx="261536" cy="265017"/>
          </a:xfrm>
        </p:grpSpPr>
        <p:sp>
          <p:nvSpPr>
            <p:cNvPr id="146" name="Oval 145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7" name="Straight Connector 146"/>
            <p:cNvCxnSpPr>
              <a:stCxn id="146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302370" y="3046445"/>
            <a:ext cx="217496" cy="231785"/>
            <a:chOff x="3688336" y="1545798"/>
            <a:chExt cx="276625" cy="383429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182587" y="3556420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1396" y="4050060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5924" y="4544711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2468" y="5050443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16555" y="5539456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251343" y="3481470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1">
            <a:extLst>
              <a:ext uri="{FF2B5EF4-FFF2-40B4-BE49-F238E27FC236}">
                <a16:creationId xmlns:a16="http://schemas.microsoft.com/office/drawing/2014/main" id="{EC6B2C19-C0F2-5106-28E9-2AB48C6C072F}"/>
              </a:ext>
            </a:extLst>
          </p:cNvPr>
          <p:cNvGrpSpPr/>
          <p:nvPr/>
        </p:nvGrpSpPr>
        <p:grpSpPr>
          <a:xfrm>
            <a:off x="21068" y="78160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99" name="Oval 3">
              <a:extLst>
                <a:ext uri="{FF2B5EF4-FFF2-40B4-BE49-F238E27FC236}">
                  <a16:creationId xmlns:a16="http://schemas.microsoft.com/office/drawing/2014/main" id="{002F81B7-7194-2140-EA31-93C2D08E766A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0" name="Group 7">
              <a:extLst>
                <a:ext uri="{FF2B5EF4-FFF2-40B4-BE49-F238E27FC236}">
                  <a16:creationId xmlns:a16="http://schemas.microsoft.com/office/drawing/2014/main" id="{E22F243F-834B-1D52-550D-A8844481259E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01" name="Rounded Rectangle 4">
                <a:extLst>
                  <a:ext uri="{FF2B5EF4-FFF2-40B4-BE49-F238E27FC236}">
                    <a16:creationId xmlns:a16="http://schemas.microsoft.com/office/drawing/2014/main" id="{0E7C1CFF-CCE8-62C4-0525-A8E1AE6CED7E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Rounded Rectangle 4">
                <a:extLst>
                  <a:ext uri="{FF2B5EF4-FFF2-40B4-BE49-F238E27FC236}">
                    <a16:creationId xmlns:a16="http://schemas.microsoft.com/office/drawing/2014/main" id="{862C43B0-8985-1D06-99B2-EFAE39E88455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3" name="Rounded Rectangle 4">
                <a:extLst>
                  <a:ext uri="{FF2B5EF4-FFF2-40B4-BE49-F238E27FC236}">
                    <a16:creationId xmlns:a16="http://schemas.microsoft.com/office/drawing/2014/main" id="{0729F39C-7843-1925-156D-AD823C59F497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pic>
        <p:nvPicPr>
          <p:cNvPr id="2050" name="Picture 2" descr="k-means – Wikipédia, a enciclopédia livre">
            <a:extLst>
              <a:ext uri="{FF2B5EF4-FFF2-40B4-BE49-F238E27FC236}">
                <a16:creationId xmlns:a16="http://schemas.microsoft.com/office/drawing/2014/main" id="{1748E63E-9F86-4B56-EF74-12EDD66B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62" y="2203318"/>
            <a:ext cx="1419954" cy="1505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1AC5CB32-8996-CB67-CAC0-57581EB5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20" y="2203317"/>
            <a:ext cx="1436575" cy="150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7D25FB86-EAC2-A0A1-717C-DAAAEDDC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70" y="2203317"/>
            <a:ext cx="1488217" cy="1505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nary search tree - Wikipedia">
            <a:extLst>
              <a:ext uri="{FF2B5EF4-FFF2-40B4-BE49-F238E27FC236}">
                <a16:creationId xmlns:a16="http://schemas.microsoft.com/office/drawing/2014/main" id="{4F7E7C33-51DD-B5A8-7C25-AF1DB79F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991" y="2157997"/>
            <a:ext cx="1741585" cy="1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k-means – Wikipédia, a enciclopédia livre">
            <a:extLst>
              <a:ext uri="{FF2B5EF4-FFF2-40B4-BE49-F238E27FC236}">
                <a16:creationId xmlns:a16="http://schemas.microsoft.com/office/drawing/2014/main" id="{7FC5B00D-CE32-2355-5E97-79C1C5A0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7" y="3991981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5E6B8F42-C787-6870-903C-18C48982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5" y="4470511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E4363DC-95D7-5DD2-6E27-69E581A668FF}"/>
              </a:ext>
            </a:extLst>
          </p:cNvPr>
          <p:cNvGrpSpPr/>
          <p:nvPr/>
        </p:nvGrpSpPr>
        <p:grpSpPr>
          <a:xfrm>
            <a:off x="131214" y="5003792"/>
            <a:ext cx="527757" cy="406342"/>
            <a:chOff x="4731799" y="360760"/>
            <a:chExt cx="1051417" cy="71815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D3CA0FC-0922-5DAE-2D2F-EB93F63E139A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12" name="Picture 12" descr="Binary search tree - Wikipedia">
              <a:extLst>
                <a:ext uri="{FF2B5EF4-FFF2-40B4-BE49-F238E27FC236}">
                  <a16:creationId xmlns:a16="http://schemas.microsoft.com/office/drawing/2014/main" id="{7F4D9231-88B4-67DB-1294-4791FB8ED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5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79921F10-B605-7CD0-309D-4A29BEEA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7" y="5492395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DB720AA9-FA73-F40B-4F45-F918A6646B1E}"/>
              </a:ext>
            </a:extLst>
          </p:cNvPr>
          <p:cNvGrpSpPr/>
          <p:nvPr/>
        </p:nvGrpSpPr>
        <p:grpSpPr>
          <a:xfrm>
            <a:off x="-107265" y="0"/>
            <a:ext cx="2638844" cy="6858000"/>
            <a:chOff x="-220132" y="0"/>
            <a:chExt cx="2638844" cy="6858000"/>
          </a:xfrm>
        </p:grpSpPr>
        <p:sp>
          <p:nvSpPr>
            <p:cNvPr id="171" name="Rectangle 64">
              <a:extLst>
                <a:ext uri="{FF2B5EF4-FFF2-40B4-BE49-F238E27FC236}">
                  <a16:creationId xmlns:a16="http://schemas.microsoft.com/office/drawing/2014/main" id="{32D742D4-DCF5-D01E-EB51-8FC767FE3E5A}"/>
                </a:ext>
              </a:extLst>
            </p:cNvPr>
            <p:cNvSpPr/>
            <p:nvPr/>
          </p:nvSpPr>
          <p:spPr>
            <a:xfrm>
              <a:off x="-220132" y="0"/>
              <a:ext cx="2638844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/>
            </a:p>
          </p:txBody>
        </p:sp>
        <p:sp>
          <p:nvSpPr>
            <p:cNvPr id="173" name="Freeform 73">
              <a:extLst>
                <a:ext uri="{FF2B5EF4-FFF2-40B4-BE49-F238E27FC236}">
                  <a16:creationId xmlns:a16="http://schemas.microsoft.com/office/drawing/2014/main" id="{3C2F537E-8163-4FF9-D302-0F9A848433BF}"/>
                </a:ext>
              </a:extLst>
            </p:cNvPr>
            <p:cNvSpPr/>
            <p:nvPr/>
          </p:nvSpPr>
          <p:spPr>
            <a:xfrm>
              <a:off x="192510" y="1490375"/>
              <a:ext cx="252760" cy="261094"/>
            </a:xfrm>
            <a:custGeom>
              <a:avLst/>
              <a:gdLst>
                <a:gd name="connsiteX0" fmla="*/ 989763 w 1979525"/>
                <a:gd name="connsiteY0" fmla="*/ 0 h 2114669"/>
                <a:gd name="connsiteX1" fmla="*/ 1979525 w 1979525"/>
                <a:gd name="connsiteY1" fmla="*/ 654022 h 2114669"/>
                <a:gd name="connsiteX2" fmla="*/ 1979525 w 1979525"/>
                <a:gd name="connsiteY2" fmla="*/ 2114669 h 2114669"/>
                <a:gd name="connsiteX3" fmla="*/ 1303337 w 1979525"/>
                <a:gd name="connsiteY3" fmla="*/ 2114669 h 2114669"/>
                <a:gd name="connsiteX4" fmla="*/ 1303337 w 1979525"/>
                <a:gd name="connsiteY4" fmla="*/ 1150573 h 2114669"/>
                <a:gd name="connsiteX5" fmla="*/ 697050 w 1979525"/>
                <a:gd name="connsiteY5" fmla="*/ 1150573 h 2114669"/>
                <a:gd name="connsiteX6" fmla="*/ 697050 w 1979525"/>
                <a:gd name="connsiteY6" fmla="*/ 2114669 h 2114669"/>
                <a:gd name="connsiteX7" fmla="*/ 0 w 1979525"/>
                <a:gd name="connsiteY7" fmla="*/ 2114669 h 2114669"/>
                <a:gd name="connsiteX8" fmla="*/ 0 w 1979525"/>
                <a:gd name="connsiteY8" fmla="*/ 654022 h 2114669"/>
                <a:gd name="connsiteX9" fmla="*/ 989763 w 1979525"/>
                <a:gd name="connsiteY9" fmla="*/ 0 h 21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9525" h="2114669">
                  <a:moveTo>
                    <a:pt x="989763" y="0"/>
                  </a:moveTo>
                  <a:lnTo>
                    <a:pt x="1979525" y="654022"/>
                  </a:lnTo>
                  <a:lnTo>
                    <a:pt x="1979525" y="2114669"/>
                  </a:lnTo>
                  <a:lnTo>
                    <a:pt x="1303337" y="2114669"/>
                  </a:lnTo>
                  <a:lnTo>
                    <a:pt x="1303337" y="1150573"/>
                  </a:lnTo>
                  <a:lnTo>
                    <a:pt x="697050" y="1150573"/>
                  </a:lnTo>
                  <a:lnTo>
                    <a:pt x="697050" y="2114669"/>
                  </a:lnTo>
                  <a:lnTo>
                    <a:pt x="0" y="2114669"/>
                  </a:lnTo>
                  <a:lnTo>
                    <a:pt x="0" y="654022"/>
                  </a:lnTo>
                  <a:lnTo>
                    <a:pt x="98976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4" name="TextBox 78">
              <a:extLst>
                <a:ext uri="{FF2B5EF4-FFF2-40B4-BE49-F238E27FC236}">
                  <a16:creationId xmlns:a16="http://schemas.microsoft.com/office/drawing/2014/main" id="{60230F6F-6281-E9A6-B6DB-391DC2204DD6}"/>
                </a:ext>
              </a:extLst>
            </p:cNvPr>
            <p:cNvSpPr txBox="1"/>
            <p:nvPr/>
          </p:nvSpPr>
          <p:spPr>
            <a:xfrm>
              <a:off x="639284" y="146470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75" name="TextBox 83">
              <a:extLst>
                <a:ext uri="{FF2B5EF4-FFF2-40B4-BE49-F238E27FC236}">
                  <a16:creationId xmlns:a16="http://schemas.microsoft.com/office/drawing/2014/main" id="{B0616FC8-DA6A-24D9-B86C-BD4E2B7E24EE}"/>
                </a:ext>
              </a:extLst>
            </p:cNvPr>
            <p:cNvSpPr txBox="1"/>
            <p:nvPr/>
          </p:nvSpPr>
          <p:spPr>
            <a:xfrm>
              <a:off x="639284" y="1995318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85000"/>
                    </a:schemeClr>
                  </a:solidFill>
                </a:rPr>
                <a:t>Search</a:t>
              </a:r>
            </a:p>
          </p:txBody>
        </p:sp>
        <p:sp>
          <p:nvSpPr>
            <p:cNvPr id="176" name="TextBox 97">
              <a:extLst>
                <a:ext uri="{FF2B5EF4-FFF2-40B4-BE49-F238E27FC236}">
                  <a16:creationId xmlns:a16="http://schemas.microsoft.com/office/drawing/2014/main" id="{3F3FBEFE-D15E-CE00-2B6C-E6EF03A0FF4F}"/>
                </a:ext>
              </a:extLst>
            </p:cNvPr>
            <p:cNvSpPr txBox="1"/>
            <p:nvPr/>
          </p:nvSpPr>
          <p:spPr>
            <a:xfrm>
              <a:off x="639284" y="2490587"/>
              <a:ext cx="1327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85000"/>
                    </a:schemeClr>
                  </a:solidFill>
                </a:rPr>
                <a:t>Your Library</a:t>
              </a:r>
            </a:p>
          </p:txBody>
        </p:sp>
        <p:grpSp>
          <p:nvGrpSpPr>
            <p:cNvPr id="177" name="Group 98">
              <a:extLst>
                <a:ext uri="{FF2B5EF4-FFF2-40B4-BE49-F238E27FC236}">
                  <a16:creationId xmlns:a16="http://schemas.microsoft.com/office/drawing/2014/main" id="{DEFFC6DD-2BDF-104C-BC2A-9ECB5348D112}"/>
                </a:ext>
              </a:extLst>
            </p:cNvPr>
            <p:cNvGrpSpPr/>
            <p:nvPr/>
          </p:nvGrpSpPr>
          <p:grpSpPr>
            <a:xfrm>
              <a:off x="188122" y="2030206"/>
              <a:ext cx="261536" cy="265017"/>
              <a:chOff x="1871831" y="1043492"/>
              <a:chExt cx="261536" cy="265017"/>
            </a:xfrm>
          </p:grpSpPr>
          <p:sp>
            <p:nvSpPr>
              <p:cNvPr id="200" name="Oval 99">
                <a:extLst>
                  <a:ext uri="{FF2B5EF4-FFF2-40B4-BE49-F238E27FC236}">
                    <a16:creationId xmlns:a16="http://schemas.microsoft.com/office/drawing/2014/main" id="{86D88808-A582-0C2B-1969-D07F6BC26835}"/>
                  </a:ext>
                </a:extLst>
              </p:cNvPr>
              <p:cNvSpPr/>
              <p:nvPr/>
            </p:nvSpPr>
            <p:spPr>
              <a:xfrm>
                <a:off x="1871831" y="1043492"/>
                <a:ext cx="226920" cy="22692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1" name="Straight Connector 100">
                <a:extLst>
                  <a:ext uri="{FF2B5EF4-FFF2-40B4-BE49-F238E27FC236}">
                    <a16:creationId xmlns:a16="http://schemas.microsoft.com/office/drawing/2014/main" id="{1ADBB1CB-4E95-A411-FD03-3490982F0616}"/>
                  </a:ext>
                </a:extLst>
              </p:cNvPr>
              <p:cNvCxnSpPr>
                <a:stCxn id="200" idx="5"/>
              </p:cNvCxnSpPr>
              <p:nvPr/>
            </p:nvCxnSpPr>
            <p:spPr>
              <a:xfrm>
                <a:off x="2065519" y="1237180"/>
                <a:ext cx="67848" cy="713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01">
              <a:extLst>
                <a:ext uri="{FF2B5EF4-FFF2-40B4-BE49-F238E27FC236}">
                  <a16:creationId xmlns:a16="http://schemas.microsoft.com/office/drawing/2014/main" id="{2E4C369C-FC5E-6231-2A9C-7152BCFCADC8}"/>
                </a:ext>
              </a:extLst>
            </p:cNvPr>
            <p:cNvGrpSpPr/>
            <p:nvPr/>
          </p:nvGrpSpPr>
          <p:grpSpPr>
            <a:xfrm>
              <a:off x="306383" y="2560858"/>
              <a:ext cx="218077" cy="240445"/>
              <a:chOff x="2976225" y="1560124"/>
              <a:chExt cx="218077" cy="397753"/>
            </a:xfrm>
          </p:grpSpPr>
          <p:cxnSp>
            <p:nvCxnSpPr>
              <p:cNvPr id="197" name="Straight Connector 102">
                <a:extLst>
                  <a:ext uri="{FF2B5EF4-FFF2-40B4-BE49-F238E27FC236}">
                    <a16:creationId xmlns:a16="http://schemas.microsoft.com/office/drawing/2014/main" id="{518A8F05-874A-5A90-2AD6-4A145E80F18D}"/>
                  </a:ext>
                </a:extLst>
              </p:cNvPr>
              <p:cNvCxnSpPr/>
              <p:nvPr/>
            </p:nvCxnSpPr>
            <p:spPr>
              <a:xfrm>
                <a:off x="3030245" y="1574445"/>
                <a:ext cx="0" cy="38343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03">
                <a:extLst>
                  <a:ext uri="{FF2B5EF4-FFF2-40B4-BE49-F238E27FC236}">
                    <a16:creationId xmlns:a16="http://schemas.microsoft.com/office/drawing/2014/main" id="{E1077709-A9CC-0470-8F64-12A9665F6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6225" y="1574446"/>
                <a:ext cx="0" cy="383431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04">
                <a:extLst>
                  <a:ext uri="{FF2B5EF4-FFF2-40B4-BE49-F238E27FC236}">
                    <a16:creationId xmlns:a16="http://schemas.microsoft.com/office/drawing/2014/main" id="{ECC43FD9-BC49-37C3-1588-41957E907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726" y="1560124"/>
                <a:ext cx="107576" cy="38342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Straight Connector 114">
              <a:extLst>
                <a:ext uri="{FF2B5EF4-FFF2-40B4-BE49-F238E27FC236}">
                  <a16:creationId xmlns:a16="http://schemas.microsoft.com/office/drawing/2014/main" id="{CD7C5B60-F520-C532-D410-33EC0119077D}"/>
                </a:ext>
              </a:extLst>
            </p:cNvPr>
            <p:cNvCxnSpPr/>
            <p:nvPr/>
          </p:nvCxnSpPr>
          <p:spPr>
            <a:xfrm>
              <a:off x="179080" y="2987217"/>
              <a:ext cx="1787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52">
              <a:extLst>
                <a:ext uri="{FF2B5EF4-FFF2-40B4-BE49-F238E27FC236}">
                  <a16:creationId xmlns:a16="http://schemas.microsoft.com/office/drawing/2014/main" id="{B0F4715D-7C21-3E6E-2D68-6DFF06D4827E}"/>
                </a:ext>
              </a:extLst>
            </p:cNvPr>
            <p:cNvSpPr txBox="1"/>
            <p:nvPr/>
          </p:nvSpPr>
          <p:spPr>
            <a:xfrm>
              <a:off x="-29523" y="3081371"/>
              <a:ext cx="212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solidFill>
                    <a:schemeClr val="bg1"/>
                  </a:solidFill>
                </a:rPr>
                <a:t>Playlist</a:t>
              </a:r>
              <a:r>
                <a:rPr lang="pt-BR" b="1">
                  <a:solidFill>
                    <a:schemeClr val="bg1"/>
                  </a:solidFill>
                </a:rPr>
                <a:t> Algorítmica</a:t>
              </a:r>
              <a:endParaRPr lang="id-ID" b="1">
                <a:solidFill>
                  <a:schemeClr val="bg1"/>
                </a:solidFill>
              </a:endParaRPr>
            </a:p>
          </p:txBody>
        </p:sp>
        <p:sp>
          <p:nvSpPr>
            <p:cNvPr id="181" name="Rectangle 157">
              <a:extLst>
                <a:ext uri="{FF2B5EF4-FFF2-40B4-BE49-F238E27FC236}">
                  <a16:creationId xmlns:a16="http://schemas.microsoft.com/office/drawing/2014/main" id="{5506F8BC-BF27-F2BE-7618-625E38EE3441}"/>
                </a:ext>
              </a:extLst>
            </p:cNvPr>
            <p:cNvSpPr/>
            <p:nvPr/>
          </p:nvSpPr>
          <p:spPr>
            <a:xfrm>
              <a:off x="696301" y="3629753"/>
              <a:ext cx="9348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>
                      <a:lumMod val="75000"/>
                    </a:schemeClr>
                  </a:solidFill>
                </a:rPr>
                <a:t>K-</a:t>
              </a:r>
              <a:r>
                <a:rPr lang="pt-BR" sz="1600" b="1" err="1">
                  <a:solidFill>
                    <a:schemeClr val="bg1">
                      <a:lumMod val="75000"/>
                    </a:schemeClr>
                  </a:solidFill>
                </a:rPr>
                <a:t>Means</a:t>
              </a:r>
              <a:endParaRPr lang="id-ID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82" name="Picture 2" descr="k-means – Wikipédia, a enciclopédia livre">
              <a:extLst>
                <a:ext uri="{FF2B5EF4-FFF2-40B4-BE49-F238E27FC236}">
                  <a16:creationId xmlns:a16="http://schemas.microsoft.com/office/drawing/2014/main" id="{8B3EF66F-8D43-41D3-1D00-DAB28F1E3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4" y="3599862"/>
              <a:ext cx="483634" cy="39507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3" name="Group 1">
              <a:extLst>
                <a:ext uri="{FF2B5EF4-FFF2-40B4-BE49-F238E27FC236}">
                  <a16:creationId xmlns:a16="http://schemas.microsoft.com/office/drawing/2014/main" id="{8225D249-9E60-E4A2-139E-74A2CB2FEF1F}"/>
                </a:ext>
              </a:extLst>
            </p:cNvPr>
            <p:cNvGrpSpPr/>
            <p:nvPr/>
          </p:nvGrpSpPr>
          <p:grpSpPr>
            <a:xfrm>
              <a:off x="-33963" y="60276"/>
              <a:ext cx="1124084" cy="1128090"/>
              <a:chOff x="2792186" y="2645228"/>
              <a:chExt cx="1583871" cy="1583871"/>
            </a:xfrm>
            <a:effectLst>
              <a:outerShdw blurRad="127000" dist="50800" sx="99000" sy="99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Oval 3">
                <a:extLst>
                  <a:ext uri="{FF2B5EF4-FFF2-40B4-BE49-F238E27FC236}">
                    <a16:creationId xmlns:a16="http://schemas.microsoft.com/office/drawing/2014/main" id="{BEC90F14-6695-9D35-08FC-012E1D5FD136}"/>
                  </a:ext>
                </a:extLst>
              </p:cNvPr>
              <p:cNvSpPr/>
              <p:nvPr/>
            </p:nvSpPr>
            <p:spPr>
              <a:xfrm>
                <a:off x="2792186" y="2645228"/>
                <a:ext cx="1583871" cy="1583871"/>
              </a:xfrm>
              <a:prstGeom prst="ellipse">
                <a:avLst/>
              </a:prstGeom>
              <a:solidFill>
                <a:srgbClr val="18B81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93" name="Group 7">
                <a:extLst>
                  <a:ext uri="{FF2B5EF4-FFF2-40B4-BE49-F238E27FC236}">
                    <a16:creationId xmlns:a16="http://schemas.microsoft.com/office/drawing/2014/main" id="{BCE58AFA-8F1B-E60A-B940-86D9CE52D1F0}"/>
                  </a:ext>
                </a:extLst>
              </p:cNvPr>
              <p:cNvGrpSpPr/>
              <p:nvPr/>
            </p:nvGrpSpPr>
            <p:grpSpPr>
              <a:xfrm>
                <a:off x="3035418" y="3086247"/>
                <a:ext cx="1135506" cy="663740"/>
                <a:chOff x="2988573" y="3081543"/>
                <a:chExt cx="1266252" cy="740164"/>
              </a:xfrm>
            </p:grpSpPr>
            <p:sp>
              <p:nvSpPr>
                <p:cNvPr id="194" name="Rounded Rectangle 4">
                  <a:extLst>
                    <a:ext uri="{FF2B5EF4-FFF2-40B4-BE49-F238E27FC236}">
                      <a16:creationId xmlns:a16="http://schemas.microsoft.com/office/drawing/2014/main" id="{F1A3F6C9-C023-24DB-8F91-282965A20E74}"/>
                    </a:ext>
                  </a:extLst>
                </p:cNvPr>
                <p:cNvSpPr/>
                <p:nvPr/>
              </p:nvSpPr>
              <p:spPr>
                <a:xfrm rot="256777">
                  <a:off x="2988573" y="3081543"/>
                  <a:ext cx="1266252" cy="275430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5" name="Rounded Rectangle 4">
                  <a:extLst>
                    <a:ext uri="{FF2B5EF4-FFF2-40B4-BE49-F238E27FC236}">
                      <a16:creationId xmlns:a16="http://schemas.microsoft.com/office/drawing/2014/main" id="{B32DDD66-8889-61AA-05FE-09B805D8DB49}"/>
                    </a:ext>
                  </a:extLst>
                </p:cNvPr>
                <p:cNvSpPr/>
                <p:nvPr/>
              </p:nvSpPr>
              <p:spPr>
                <a:xfrm rot="256777">
                  <a:off x="3027632" y="3369486"/>
                  <a:ext cx="1110429" cy="241536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6" name="Rounded Rectangle 4">
                  <a:extLst>
                    <a:ext uri="{FF2B5EF4-FFF2-40B4-BE49-F238E27FC236}">
                      <a16:creationId xmlns:a16="http://schemas.microsoft.com/office/drawing/2014/main" id="{55527A08-7E67-2EC5-2DF3-88752AD2B1F8}"/>
                    </a:ext>
                  </a:extLst>
                </p:cNvPr>
                <p:cNvSpPr/>
                <p:nvPr/>
              </p:nvSpPr>
              <p:spPr>
                <a:xfrm rot="256777">
                  <a:off x="3180528" y="3646686"/>
                  <a:ext cx="804635" cy="175021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184" name="Rectangle 158">
              <a:extLst>
                <a:ext uri="{FF2B5EF4-FFF2-40B4-BE49-F238E27FC236}">
                  <a16:creationId xmlns:a16="http://schemas.microsoft.com/office/drawing/2014/main" id="{E99664A7-1A27-98B1-EC8F-87874ED676B1}"/>
                </a:ext>
              </a:extLst>
            </p:cNvPr>
            <p:cNvSpPr/>
            <p:nvPr/>
          </p:nvSpPr>
          <p:spPr>
            <a:xfrm>
              <a:off x="669967" y="4281513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err="1">
                  <a:solidFill>
                    <a:schemeClr val="bg1">
                      <a:lumMod val="75000"/>
                    </a:schemeClr>
                  </a:solidFill>
                </a:rPr>
                <a:t>Knn</a:t>
              </a:r>
              <a:endParaRPr lang="id-ID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Rectangle 159">
              <a:extLst>
                <a:ext uri="{FF2B5EF4-FFF2-40B4-BE49-F238E27FC236}">
                  <a16:creationId xmlns:a16="http://schemas.microsoft.com/office/drawing/2014/main" id="{B8C2CE77-3A86-91C7-52C3-C53CEB5699AB}"/>
                </a:ext>
              </a:extLst>
            </p:cNvPr>
            <p:cNvSpPr/>
            <p:nvPr/>
          </p:nvSpPr>
          <p:spPr>
            <a:xfrm>
              <a:off x="636511" y="4787245"/>
              <a:ext cx="12977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Decision</a:t>
              </a:r>
              <a:r>
                <a:rPr lang="pt-BR" sz="16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Tree</a:t>
              </a:r>
              <a:endParaRPr lang="id-ID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Rectangle 160">
              <a:extLst>
                <a:ext uri="{FF2B5EF4-FFF2-40B4-BE49-F238E27FC236}">
                  <a16:creationId xmlns:a16="http://schemas.microsoft.com/office/drawing/2014/main" id="{40ACB45A-5381-FEE4-2AE3-88DD3E0E5509}"/>
                </a:ext>
              </a:extLst>
            </p:cNvPr>
            <p:cNvSpPr/>
            <p:nvPr/>
          </p:nvSpPr>
          <p:spPr>
            <a:xfrm>
              <a:off x="630598" y="5276258"/>
              <a:ext cx="16467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>
                  <a:solidFill>
                    <a:schemeClr val="bg1">
                      <a:lumMod val="65000"/>
                    </a:schemeClr>
                  </a:solidFill>
                </a:rPr>
                <a:t>Linear </a:t>
              </a:r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Regression</a:t>
              </a:r>
              <a:endParaRPr lang="id-ID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87" name="Picture 6" descr="K Nearest Neighbor | KNN Algorithm | KNN in Python &amp; R">
              <a:extLst>
                <a:ext uri="{FF2B5EF4-FFF2-40B4-BE49-F238E27FC236}">
                  <a16:creationId xmlns:a16="http://schemas.microsoft.com/office/drawing/2014/main" id="{C8E75FBD-3B3D-39BA-B1E9-A3D1C45D5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8" y="4207313"/>
              <a:ext cx="512936" cy="5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id="{A6F614EE-FBB4-68F9-F356-98BA139B034C}"/>
                </a:ext>
              </a:extLst>
            </p:cNvPr>
            <p:cNvGrpSpPr/>
            <p:nvPr/>
          </p:nvGrpSpPr>
          <p:grpSpPr>
            <a:xfrm>
              <a:off x="145257" y="4740594"/>
              <a:ext cx="527757" cy="406342"/>
              <a:chOff x="4731799" y="360760"/>
              <a:chExt cx="1051417" cy="718158"/>
            </a:xfrm>
          </p:grpSpPr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8086DC12-5421-3AAC-4945-B182C577CB22}"/>
                  </a:ext>
                </a:extLst>
              </p:cNvPr>
              <p:cNvSpPr/>
              <p:nvPr/>
            </p:nvSpPr>
            <p:spPr>
              <a:xfrm>
                <a:off x="4731799" y="360760"/>
                <a:ext cx="1051417" cy="7181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2D050"/>
                  </a:solidFill>
                  <a:highlight>
                    <a:srgbClr val="FFFF00"/>
                  </a:highlight>
                </a:endParaRPr>
              </a:p>
            </p:txBody>
          </p:sp>
          <p:pic>
            <p:nvPicPr>
              <p:cNvPr id="191" name="Picture 12" descr="Binary search tree - Wikipedia">
                <a:extLst>
                  <a:ext uri="{FF2B5EF4-FFF2-40B4-BE49-F238E27FC236}">
                    <a16:creationId xmlns:a16="http://schemas.microsoft.com/office/drawing/2014/main" id="{4FEB3FE5-54B8-ED10-B15F-AFC732F911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1731" y="393485"/>
                <a:ext cx="722154" cy="643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9" name="Picture 10" descr="Linear Regression using Python. Linear Regression is usually the first… |  by Animesh Agarwal | Towards Data Science">
              <a:extLst>
                <a:ext uri="{FF2B5EF4-FFF2-40B4-BE49-F238E27FC236}">
                  <a16:creationId xmlns:a16="http://schemas.microsoft.com/office/drawing/2014/main" id="{2F823D56-1C94-6DB1-7F48-470CE9AF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90" y="5229197"/>
              <a:ext cx="527757" cy="4528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125762E-319C-467A-A91C-B5595696C83A}"/>
              </a:ext>
            </a:extLst>
          </p:cNvPr>
          <p:cNvSpPr txBox="1"/>
          <p:nvPr/>
        </p:nvSpPr>
        <p:spPr>
          <a:xfrm>
            <a:off x="11698224" y="6310536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4" name="Gráfico 3" descr="Seta para Cima com preenchimento sólido">
            <a:extLst>
              <a:ext uri="{FF2B5EF4-FFF2-40B4-BE49-F238E27FC236}">
                <a16:creationId xmlns:a16="http://schemas.microsoft.com/office/drawing/2014/main" id="{396068A2-BDB4-B1C3-BB2A-3015E8965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0939" y="4689736"/>
            <a:ext cx="914400" cy="914400"/>
          </a:xfrm>
          <a:prstGeom prst="rect">
            <a:avLst/>
          </a:prstGeom>
        </p:spPr>
      </p:pic>
      <p:pic>
        <p:nvPicPr>
          <p:cNvPr id="104" name="Gráfico 103" descr="Seta para Cima com preenchimento sólido">
            <a:extLst>
              <a:ext uri="{FF2B5EF4-FFF2-40B4-BE49-F238E27FC236}">
                <a16:creationId xmlns:a16="http://schemas.microsoft.com/office/drawing/2014/main" id="{C000A56F-F24B-2D83-D31C-1BA34CAF3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4629" y="4689736"/>
            <a:ext cx="914400" cy="914400"/>
          </a:xfrm>
          <a:prstGeom prst="rect">
            <a:avLst/>
          </a:prstGeom>
        </p:spPr>
      </p:pic>
      <p:pic>
        <p:nvPicPr>
          <p:cNvPr id="105" name="Gráfico 104" descr="Seta para Cima com preenchimento sólido">
            <a:extLst>
              <a:ext uri="{FF2B5EF4-FFF2-40B4-BE49-F238E27FC236}">
                <a16:creationId xmlns:a16="http://schemas.microsoft.com/office/drawing/2014/main" id="{1089157F-E049-D352-EF03-992C735C2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4064" y="4689736"/>
            <a:ext cx="914400" cy="914400"/>
          </a:xfrm>
          <a:prstGeom prst="rect">
            <a:avLst/>
          </a:prstGeom>
        </p:spPr>
      </p:pic>
      <p:pic>
        <p:nvPicPr>
          <p:cNvPr id="106" name="Gráfico 105" descr="Seta para Cima com preenchimento sólido">
            <a:extLst>
              <a:ext uri="{FF2B5EF4-FFF2-40B4-BE49-F238E27FC236}">
                <a16:creationId xmlns:a16="http://schemas.microsoft.com/office/drawing/2014/main" id="{CA0A0915-C18A-7806-7714-B3662C1E5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0164" y="4689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1" y="-3224"/>
            <a:ext cx="12412131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3" y="1691077"/>
            <a:ext cx="12412133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932177" y="758044"/>
            <a:ext cx="188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Banco de Dados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20133" y="6152698"/>
            <a:ext cx="12412133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565574" y="6335113"/>
            <a:ext cx="1528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Banco de dados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0" name="Picture 6" descr="imagem">
            <a:extLst>
              <a:ext uri="{FF2B5EF4-FFF2-40B4-BE49-F238E27FC236}">
                <a16:creationId xmlns:a16="http://schemas.microsoft.com/office/drawing/2014/main" id="{F0E29570-3E69-417F-B6A5-C4227547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504" y="1964474"/>
            <a:ext cx="5276723" cy="38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">
            <a:extLst>
              <a:ext uri="{FF2B5EF4-FFF2-40B4-BE49-F238E27FC236}">
                <a16:creationId xmlns:a16="http://schemas.microsoft.com/office/drawing/2014/main" id="{4D40622E-00B9-45DB-9AD2-BF524A78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504" y="1947452"/>
            <a:ext cx="5276723" cy="38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7BE785-386D-49B5-8935-36A6F4B6560A}"/>
              </a:ext>
            </a:extLst>
          </p:cNvPr>
          <p:cNvSpPr txBox="1"/>
          <p:nvPr/>
        </p:nvSpPr>
        <p:spPr>
          <a:xfrm>
            <a:off x="11482012" y="5834249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2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43288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2339897" y="698669"/>
            <a:ext cx="687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aplicado em Banco de dados – </a:t>
            </a:r>
            <a:r>
              <a:rPr lang="pt-BR" sz="2000" b="1" err="1">
                <a:solidFill>
                  <a:schemeClr val="bg1"/>
                </a:solidFill>
              </a:rPr>
              <a:t>Query’s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59331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395536" y="2049563"/>
            <a:ext cx="1136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rgbClr val="00B050"/>
                </a:solidFill>
              </a:rPr>
              <a:t>Váriavel</a:t>
            </a:r>
            <a:r>
              <a:rPr lang="pt-BR">
                <a:solidFill>
                  <a:srgbClr val="00B050"/>
                </a:solidFill>
              </a:rPr>
              <a:t> de estado</a:t>
            </a:r>
            <a:r>
              <a:rPr lang="pt-BR" sz="2400">
                <a:solidFill>
                  <a:srgbClr val="00B050"/>
                </a:solidFill>
              </a:rPr>
              <a:t>: </a:t>
            </a:r>
            <a:r>
              <a:rPr lang="pt-BR">
                <a:solidFill>
                  <a:schemeClr val="bg2"/>
                </a:solidFill>
              </a:rPr>
              <a:t>Atributos do nosso banco de dado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27E654-7941-48BE-B16F-BED3897ECFF7}"/>
              </a:ext>
            </a:extLst>
          </p:cNvPr>
          <p:cNvSpPr txBox="1"/>
          <p:nvPr/>
        </p:nvSpPr>
        <p:spPr>
          <a:xfrm>
            <a:off x="413222" y="2452510"/>
            <a:ext cx="102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Ação</a:t>
            </a:r>
            <a:r>
              <a:rPr lang="pt-BR">
                <a:solidFill>
                  <a:schemeClr val="bg2"/>
                </a:solidFill>
              </a:rPr>
              <a:t>:</a:t>
            </a:r>
          </a:p>
          <a:p>
            <a:r>
              <a:rPr lang="pt-BR">
                <a:solidFill>
                  <a:schemeClr val="bg2"/>
                </a:solidFill>
              </a:rPr>
              <a:t>   - Aplicado na Q2 -&gt; Retire todas as músicas que não fazem parte do século XXI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0CA5A5-4F78-41C0-8227-EC11B642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32" y="3150772"/>
            <a:ext cx="6982799" cy="4572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33A8E8-A4B6-4155-B49B-E739280EC3FF}"/>
              </a:ext>
            </a:extLst>
          </p:cNvPr>
          <p:cNvSpPr txBox="1"/>
          <p:nvPr/>
        </p:nvSpPr>
        <p:spPr>
          <a:xfrm>
            <a:off x="565574" y="4147903"/>
            <a:ext cx="470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- Exemplo de antes e depois da ação: Q1- Artista mais popular de cada um dos anos presentes no </a:t>
            </a:r>
            <a:r>
              <a:rPr lang="pt-BR" err="1">
                <a:solidFill>
                  <a:schemeClr val="bg2"/>
                </a:solidFill>
              </a:rPr>
              <a:t>dataset</a:t>
            </a:r>
            <a:r>
              <a:rPr lang="pt-BR">
                <a:solidFill>
                  <a:schemeClr val="bg2"/>
                </a:solidFill>
              </a:rPr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51B4A8-E35E-4714-8C6E-7D16A144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455" y="3719161"/>
            <a:ext cx="1402975" cy="23040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7306659-D99D-4546-A35D-ECF585797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315" y="3770052"/>
            <a:ext cx="1537977" cy="2338396"/>
          </a:xfrm>
          <a:prstGeom prst="rect">
            <a:avLst/>
          </a:prstGeom>
        </p:spPr>
      </p:pic>
      <p:pic>
        <p:nvPicPr>
          <p:cNvPr id="14" name="Gráfico 13" descr="Seta de linha reta">
            <a:extLst>
              <a:ext uri="{FF2B5EF4-FFF2-40B4-BE49-F238E27FC236}">
                <a16:creationId xmlns:a16="http://schemas.microsoft.com/office/drawing/2014/main" id="{3E2EE9F7-3266-42AE-BBE6-E5C7D7A77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414324" y="4369389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ECBA0F-1B14-49C8-8363-564636FAF22D}"/>
              </a:ext>
            </a:extLst>
          </p:cNvPr>
          <p:cNvSpPr txBox="1"/>
          <p:nvPr/>
        </p:nvSpPr>
        <p:spPr>
          <a:xfrm>
            <a:off x="7482630" y="4459324"/>
            <a:ext cx="9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Ação</a:t>
            </a:r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4B84B9-9D27-48BF-AFA3-E59FD55EFB3F}"/>
              </a:ext>
            </a:extLst>
          </p:cNvPr>
          <p:cNvSpPr txBox="1"/>
          <p:nvPr/>
        </p:nvSpPr>
        <p:spPr>
          <a:xfrm>
            <a:off x="11482012" y="5782182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5889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0103"/>
            </a:gs>
            <a:gs pos="100000">
              <a:srgbClr val="3D3D3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085418" y="299646"/>
            <a:ext cx="4021161" cy="711200"/>
          </a:xfrm>
          <a:prstGeom prst="roundRect">
            <a:avLst>
              <a:gd name="adj" fmla="val 50000"/>
            </a:avLst>
          </a:prstGeom>
          <a:solidFill>
            <a:srgbClr val="18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pc="300"/>
              <a:t>CONTEXTUALIZAÇÃO</a:t>
            </a:r>
            <a:endParaRPr lang="id-ID" b="1" spc="3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A184677-4DDD-5051-25EA-C2FBE196E15D}"/>
              </a:ext>
            </a:extLst>
          </p:cNvPr>
          <p:cNvSpPr txBox="1"/>
          <p:nvPr/>
        </p:nvSpPr>
        <p:spPr>
          <a:xfrm>
            <a:off x="1750866" y="1716684"/>
            <a:ext cx="904528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     Imagine um cantor ou uma banda que não está tendo o engajamento esperado/desejado com suas músicas. Este projeto simulará um estudo feito com os </a:t>
            </a:r>
            <a:r>
              <a:rPr lang="pt-BR" err="1">
                <a:solidFill>
                  <a:schemeClr val="bg1"/>
                </a:solidFill>
              </a:rPr>
              <a:t>TopHits</a:t>
            </a:r>
            <a:r>
              <a:rPr lang="pt-BR">
                <a:solidFill>
                  <a:schemeClr val="bg1"/>
                </a:solidFill>
              </a:rPr>
              <a:t> do </a:t>
            </a:r>
            <a:r>
              <a:rPr lang="pt-BR" err="1">
                <a:solidFill>
                  <a:schemeClr val="bg1"/>
                </a:solidFill>
              </a:rPr>
              <a:t>Spotify</a:t>
            </a:r>
            <a:r>
              <a:rPr lang="pt-BR">
                <a:solidFill>
                  <a:schemeClr val="bg1"/>
                </a:solidFill>
              </a:rPr>
              <a:t> desde 2000 até 2019. </a:t>
            </a:r>
          </a:p>
          <a:p>
            <a:r>
              <a:rPr lang="pt-BR">
                <a:solidFill>
                  <a:schemeClr val="bg1"/>
                </a:solidFill>
              </a:rPr>
              <a:t>     O objetivo é estudar o que as músicas que alcançaram uma maior popularidade possuem em comum, assim guiaremos este cantor ou banda a produzir suas próximas músicas com base nos maiores sucessos estudados. </a:t>
            </a:r>
            <a:endParaRPr lang="pt-BR">
              <a:solidFill>
                <a:schemeClr val="bg1"/>
              </a:solidFill>
              <a:cs typeface="Calibri"/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  <p:pic>
        <p:nvPicPr>
          <p:cNvPr id="1026" name="Picture 2" descr="Morre Dolores O'Riordan, vocalista do The Cranberries - A Rádio Rock - 89,1  FM - SP">
            <a:extLst>
              <a:ext uri="{FF2B5EF4-FFF2-40B4-BE49-F238E27FC236}">
                <a16:creationId xmlns:a16="http://schemas.microsoft.com/office/drawing/2014/main" id="{87DCEC2D-6942-C176-3D90-004FC904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0" y="4050985"/>
            <a:ext cx="3268456" cy="19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Rio, Roger Waters descarta reunião com o Pink Floyd | VEJA">
            <a:extLst>
              <a:ext uri="{FF2B5EF4-FFF2-40B4-BE49-F238E27FC236}">
                <a16:creationId xmlns:a16="http://schemas.microsoft.com/office/drawing/2014/main" id="{210B216E-387E-5B79-5FCB-10AE39DA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11" y="4047570"/>
            <a:ext cx="3554438" cy="200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">
            <a:extLst>
              <a:ext uri="{FF2B5EF4-FFF2-40B4-BE49-F238E27FC236}">
                <a16:creationId xmlns:a16="http://schemas.microsoft.com/office/drawing/2014/main" id="{714E7891-8CF5-E540-45DF-9E69CC135FA9}"/>
              </a:ext>
            </a:extLst>
          </p:cNvPr>
          <p:cNvGrpSpPr/>
          <p:nvPr/>
        </p:nvGrpSpPr>
        <p:grpSpPr>
          <a:xfrm>
            <a:off x="244220" y="140377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EAE28E7C-7AE9-5B65-0C84-489D8C9E22DF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0A1590A1-DE30-00AF-E175-6CCE442A7E02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51C431F5-603C-B466-0113-FB84B68DDD0E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Rounded Rectangle 4">
                <a:extLst>
                  <a:ext uri="{FF2B5EF4-FFF2-40B4-BE49-F238E27FC236}">
                    <a16:creationId xmlns:a16="http://schemas.microsoft.com/office/drawing/2014/main" id="{DDBCCB58-DE70-50FA-D22F-64D87504E83A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F080A4EA-0581-3DAD-77E6-05C33A85FE5E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pic>
        <p:nvPicPr>
          <p:cNvPr id="19" name="Gráfico 18" descr="Fim com preenchimento sólido">
            <a:extLst>
              <a:ext uri="{FF2B5EF4-FFF2-40B4-BE49-F238E27FC236}">
                <a16:creationId xmlns:a16="http://schemas.microsoft.com/office/drawing/2014/main" id="{C9FFEDAF-D74B-D082-A08E-6DD3F1A2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2374" y="5633753"/>
            <a:ext cx="914400" cy="9144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EFABA7-6F42-4C45-A4E2-8527D77CC4DC}"/>
              </a:ext>
            </a:extLst>
          </p:cNvPr>
          <p:cNvSpPr txBox="1"/>
          <p:nvPr/>
        </p:nvSpPr>
        <p:spPr>
          <a:xfrm>
            <a:off x="11606784" y="6363487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756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43288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2174126" y="698669"/>
            <a:ext cx="687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>
                <a:solidFill>
                  <a:schemeClr val="bg1"/>
                </a:solidFill>
              </a:rPr>
              <a:t>Engenharia de Software aplicado em Banco de dados – </a:t>
            </a:r>
            <a:r>
              <a:rPr lang="pt-BR" sz="2000" b="1" err="1">
                <a:solidFill>
                  <a:schemeClr val="bg1"/>
                </a:solidFill>
              </a:rPr>
              <a:t>Query’s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59330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368735" y="1554122"/>
            <a:ext cx="1136016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Predicado:</a:t>
            </a:r>
          </a:p>
          <a:p>
            <a:r>
              <a:rPr lang="pt-BR">
                <a:solidFill>
                  <a:srgbClr val="00B050"/>
                </a:solidFill>
              </a:rPr>
              <a:t>    </a:t>
            </a:r>
            <a:r>
              <a:rPr lang="pt-BR">
                <a:solidFill>
                  <a:schemeClr val="bg1"/>
                </a:solidFill>
              </a:rPr>
              <a:t>aplicado na Q3 - Explicitude das músicas do ano de 2019 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4CFBC0-4DA0-8120-6F08-3307EE750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270" y="2309193"/>
            <a:ext cx="7000875" cy="6762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8766FF-6B04-4FFC-F9D1-FB1BB3E84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270" y="3115087"/>
            <a:ext cx="3505200" cy="27336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3E66346-3494-9B52-33DF-4029C897109F}"/>
              </a:ext>
            </a:extLst>
          </p:cNvPr>
          <p:cNvSpPr txBox="1"/>
          <p:nvPr/>
        </p:nvSpPr>
        <p:spPr>
          <a:xfrm>
            <a:off x="760777" y="23438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634B7E-11FD-2316-381D-6E30BADDB716}"/>
              </a:ext>
            </a:extLst>
          </p:cNvPr>
          <p:cNvSpPr txBox="1"/>
          <p:nvPr/>
        </p:nvSpPr>
        <p:spPr>
          <a:xfrm>
            <a:off x="736027" y="4203960"/>
            <a:ext cx="135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Resultado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9D048A8-ED81-4233-A1B4-1DF2B75ACE97}"/>
              </a:ext>
            </a:extLst>
          </p:cNvPr>
          <p:cNvSpPr txBox="1"/>
          <p:nvPr/>
        </p:nvSpPr>
        <p:spPr>
          <a:xfrm>
            <a:off x="11482012" y="5753577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8038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43288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2339897" y="698669"/>
            <a:ext cx="682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aplicado em Banco de dados - </a:t>
            </a:r>
            <a:r>
              <a:rPr lang="pt-BR" sz="2000" b="1" err="1">
                <a:solidFill>
                  <a:schemeClr val="bg1"/>
                </a:solidFill>
              </a:rPr>
              <a:t>Query’s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59331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479059" y="2113995"/>
            <a:ext cx="1136016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Função de estado: </a:t>
            </a:r>
          </a:p>
          <a:p>
            <a:r>
              <a:rPr lang="pt-BR">
                <a:solidFill>
                  <a:schemeClr val="bg1"/>
                </a:solidFill>
              </a:rPr>
              <a:t>Q1 - </a:t>
            </a:r>
            <a:r>
              <a:rPr lang="pt-BR">
                <a:solidFill>
                  <a:schemeClr val="bg2"/>
                </a:solidFill>
              </a:rPr>
              <a:t>Artista mais popular de cada um dos anos presentes no </a:t>
            </a:r>
            <a:r>
              <a:rPr lang="pt-BR" err="1">
                <a:solidFill>
                  <a:schemeClr val="bg2"/>
                </a:solidFill>
              </a:rPr>
              <a:t>dataset</a:t>
            </a:r>
            <a:r>
              <a:rPr lang="pt-BR">
                <a:solidFill>
                  <a:schemeClr val="bg2"/>
                </a:solidFill>
              </a:rPr>
              <a:t>:</a:t>
            </a:r>
          </a:p>
          <a:p>
            <a:r>
              <a:rPr lang="pt-BR">
                <a:solidFill>
                  <a:schemeClr val="bg1"/>
                </a:solidFill>
              </a:rPr>
              <a:t>Q4 - Quantidade de músicas com o mesmo nome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Q5 - Quem são os artistas que tem mais músicas explicitas</a:t>
            </a:r>
            <a:endParaRPr lang="pt-BR">
              <a:solidFill>
                <a:schemeClr val="bg1"/>
              </a:solidFill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Q6 - Artistas que tem a música mais triste na tabela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Q7 - Média de popularidade de cada ano por gênero</a:t>
            </a:r>
            <a:endParaRPr lang="pt-BR">
              <a:solidFill>
                <a:schemeClr val="bg1"/>
              </a:solidFill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Q8 - Músicas que contém a palavra ‘LOVE’ no nome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Q9 - Músicas com danceabilidade entre 0.600 e 0.800 a energia maior que 0.950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Q10 - Top 5 músicas com maior duração em </a:t>
            </a:r>
            <a:r>
              <a:rPr lang="pt-BR" err="1">
                <a:solidFill>
                  <a:schemeClr val="bg1"/>
                </a:solidFill>
              </a:rPr>
              <a:t>seg</a:t>
            </a:r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Q11 - Top 10 músicas com maior instrumentalidade</a:t>
            </a:r>
            <a:endParaRPr lang="pt-BR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pt-BR">
                <a:solidFill>
                  <a:schemeClr val="bg1"/>
                </a:solidFill>
              </a:rPr>
              <a:t>Q12 - Músicas do </a:t>
            </a:r>
            <a:r>
              <a:rPr lang="pt-BR" err="1">
                <a:solidFill>
                  <a:schemeClr val="bg1"/>
                </a:solidFill>
              </a:rPr>
              <a:t>Avicii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DB33CC-0545-4C27-AE90-4CFB191649F9}"/>
              </a:ext>
            </a:extLst>
          </p:cNvPr>
          <p:cNvSpPr txBox="1"/>
          <p:nvPr/>
        </p:nvSpPr>
        <p:spPr>
          <a:xfrm>
            <a:off x="11482012" y="5773096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4034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91840" y="2133600"/>
            <a:ext cx="5760720" cy="2819400"/>
          </a:xfrm>
          <a:prstGeom prst="roundRect">
            <a:avLst>
              <a:gd name="adj" fmla="val 5316"/>
            </a:avLst>
          </a:prstGeom>
          <a:solidFill>
            <a:schemeClr val="bg2">
              <a:lumMod val="10000"/>
            </a:schemeClr>
          </a:solidFill>
          <a:ln w="28575">
            <a:noFill/>
          </a:ln>
          <a:effectLst>
            <a:outerShdw blurRad="635000" dist="304800" dir="2700000" sx="98000" sy="98000" algn="tl" rotWithShape="0">
              <a:schemeClr val="tx1"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727036" y="2368166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  <a:cs typeface="Aharoni" panose="02010803020104030203" pitchFamily="2" charset="-79"/>
              </a:rPr>
              <a:t>Group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74276" y="2436330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8" name="Oval 7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0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5140974" y="2905630"/>
            <a:ext cx="1891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bg1"/>
                </a:solidFill>
              </a:rPr>
              <a:t>Obrigado!</a:t>
            </a:r>
            <a:endParaRPr lang="id-ID" sz="32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1840" y="3414557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</a:rPr>
              <a:t>Até a próxima apresentação.</a:t>
            </a:r>
            <a:endParaRPr lang="id-ID" sz="3200" b="1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58075" y="4172326"/>
            <a:ext cx="1201261" cy="287243"/>
          </a:xfrm>
          <a:prstGeom prst="roundRect">
            <a:avLst>
              <a:gd name="adj" fmla="val 50000"/>
            </a:avLst>
          </a:prstGeom>
          <a:solidFill>
            <a:srgbClr val="18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spc="30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84199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43288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2339897" y="698669"/>
            <a:ext cx="687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– Arquitetura de referência em </a:t>
            </a:r>
            <a:r>
              <a:rPr lang="pt-BR" sz="2000" b="1" err="1">
                <a:solidFill>
                  <a:schemeClr val="bg1"/>
                </a:solidFill>
              </a:rPr>
              <a:t>python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59331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0" y="1569357"/>
            <a:ext cx="113601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Entradas:</a:t>
            </a:r>
          </a:p>
          <a:p>
            <a:r>
              <a:rPr lang="pt-BR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70C66C-22E1-C08E-0AA0-9991488E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00" y="2025180"/>
            <a:ext cx="11415800" cy="297434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6AAF4EE4-4933-602E-CFCE-33C03355E02D}"/>
              </a:ext>
            </a:extLst>
          </p:cNvPr>
          <p:cNvSpPr/>
          <p:nvPr/>
        </p:nvSpPr>
        <p:spPr>
          <a:xfrm>
            <a:off x="2051270" y="2333230"/>
            <a:ext cx="1901298" cy="21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BF746D-2F25-84BC-C8FF-27ED80A5AFD7}"/>
              </a:ext>
            </a:extLst>
          </p:cNvPr>
          <p:cNvSpPr/>
          <p:nvPr/>
        </p:nvSpPr>
        <p:spPr>
          <a:xfrm>
            <a:off x="2051270" y="3005615"/>
            <a:ext cx="1761616" cy="216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9698E50-1C70-0A50-5E0C-864C672C1529}"/>
              </a:ext>
            </a:extLst>
          </p:cNvPr>
          <p:cNvSpPr/>
          <p:nvPr/>
        </p:nvSpPr>
        <p:spPr>
          <a:xfrm>
            <a:off x="2051270" y="3709602"/>
            <a:ext cx="1761616" cy="188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58C6B3A-DECE-D4A9-590B-F7330B595E70}"/>
              </a:ext>
            </a:extLst>
          </p:cNvPr>
          <p:cNvSpPr/>
          <p:nvPr/>
        </p:nvSpPr>
        <p:spPr>
          <a:xfrm>
            <a:off x="2051269" y="4389888"/>
            <a:ext cx="2638717" cy="21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0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4" y="161944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59331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0" y="1569357"/>
            <a:ext cx="113601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    Saídas:</a:t>
            </a:r>
          </a:p>
          <a:p>
            <a:r>
              <a:rPr lang="pt-BR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07CE3C-165F-1FBE-64DA-8E541CFB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87" y="1959845"/>
            <a:ext cx="9178389" cy="397016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8EB0E96-D0FE-485E-0AA9-AF4B49E5E16E}"/>
              </a:ext>
            </a:extLst>
          </p:cNvPr>
          <p:cNvSpPr/>
          <p:nvPr/>
        </p:nvSpPr>
        <p:spPr>
          <a:xfrm>
            <a:off x="1090887" y="3185341"/>
            <a:ext cx="1136119" cy="179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74">
            <a:extLst>
              <a:ext uri="{FF2B5EF4-FFF2-40B4-BE49-F238E27FC236}">
                <a16:creationId xmlns:a16="http://schemas.microsoft.com/office/drawing/2014/main" id="{4FAD5DF7-A84B-4159-BC64-14A8709AB61A}"/>
              </a:ext>
            </a:extLst>
          </p:cNvPr>
          <p:cNvSpPr txBox="1"/>
          <p:nvPr/>
        </p:nvSpPr>
        <p:spPr>
          <a:xfrm>
            <a:off x="2339897" y="698669"/>
            <a:ext cx="687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– Arquitetura de referência em </a:t>
            </a:r>
            <a:r>
              <a:rPr lang="pt-BR" sz="2000" b="1" err="1">
                <a:solidFill>
                  <a:schemeClr val="bg1"/>
                </a:solidFill>
              </a:rPr>
              <a:t>python</a:t>
            </a:r>
            <a:endParaRPr lang="id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14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196049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653276"/>
            <a:ext cx="12464834" cy="52047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19447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0" y="1569357"/>
            <a:ext cx="113601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Validação e Modelo:</a:t>
            </a:r>
          </a:p>
          <a:p>
            <a:r>
              <a:rPr lang="pt-BR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74E3FA-80AC-FB5F-AF59-D104B0DFB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833" y="1961809"/>
            <a:ext cx="9490912" cy="408277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26F6CA1-EFE2-0692-E39E-2CC7869D079A}"/>
              </a:ext>
            </a:extLst>
          </p:cNvPr>
          <p:cNvSpPr/>
          <p:nvPr/>
        </p:nvSpPr>
        <p:spPr>
          <a:xfrm>
            <a:off x="4763729" y="2377137"/>
            <a:ext cx="5317356" cy="154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74">
            <a:extLst>
              <a:ext uri="{FF2B5EF4-FFF2-40B4-BE49-F238E27FC236}">
                <a16:creationId xmlns:a16="http://schemas.microsoft.com/office/drawing/2014/main" id="{8115CA73-D397-4FFF-8ECD-41C4A727635E}"/>
              </a:ext>
            </a:extLst>
          </p:cNvPr>
          <p:cNvSpPr txBox="1"/>
          <p:nvPr/>
        </p:nvSpPr>
        <p:spPr>
          <a:xfrm>
            <a:off x="2339897" y="698669"/>
            <a:ext cx="687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– Arquitetura de referência em </a:t>
            </a:r>
            <a:r>
              <a:rPr lang="pt-BR" sz="2000" b="1" err="1">
                <a:solidFill>
                  <a:schemeClr val="bg1"/>
                </a:solidFill>
              </a:rPr>
              <a:t>python</a:t>
            </a:r>
            <a:endParaRPr lang="id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2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61944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71266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3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0" y="1569357"/>
            <a:ext cx="113601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Controle:</a:t>
            </a:r>
          </a:p>
          <a:p>
            <a:r>
              <a:rPr lang="pt-BR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1D5AD3-DF7A-84EF-C04E-808CB6D9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72" y="2016924"/>
            <a:ext cx="4544480" cy="6693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A55265-2391-5E59-D455-68F13AFE6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72" y="2804125"/>
            <a:ext cx="4532205" cy="8812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845DB5-B1FA-6329-05E5-9F46BA0E4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172" y="3803246"/>
            <a:ext cx="4984828" cy="4881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A5408E-07BE-28C4-0ACB-33A52F7DD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809" y="4428663"/>
            <a:ext cx="5106303" cy="150263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19CE2-62B9-C13E-E4C9-CCD894C5F676}"/>
              </a:ext>
            </a:extLst>
          </p:cNvPr>
          <p:cNvSpPr txBox="1"/>
          <p:nvPr/>
        </p:nvSpPr>
        <p:spPr>
          <a:xfrm>
            <a:off x="567291" y="2160975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1º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CF3F646-B37E-2EBD-58DA-1CCFEAFE6AA4}"/>
              </a:ext>
            </a:extLst>
          </p:cNvPr>
          <p:cNvSpPr txBox="1"/>
          <p:nvPr/>
        </p:nvSpPr>
        <p:spPr>
          <a:xfrm>
            <a:off x="571704" y="3010372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2º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EE98AD-386F-408B-70A2-EA1B2AFE7F6A}"/>
              </a:ext>
            </a:extLst>
          </p:cNvPr>
          <p:cNvSpPr txBox="1"/>
          <p:nvPr/>
        </p:nvSpPr>
        <p:spPr>
          <a:xfrm>
            <a:off x="567291" y="3875524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3º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7DBC37B-85B4-4ABA-40C7-B25C3DD2514C}"/>
              </a:ext>
            </a:extLst>
          </p:cNvPr>
          <p:cNvSpPr txBox="1"/>
          <p:nvPr/>
        </p:nvSpPr>
        <p:spPr>
          <a:xfrm>
            <a:off x="567291" y="4995315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4º</a:t>
            </a:r>
          </a:p>
        </p:txBody>
      </p:sp>
      <p:sp>
        <p:nvSpPr>
          <p:cNvPr id="32" name="TextBox 74">
            <a:extLst>
              <a:ext uri="{FF2B5EF4-FFF2-40B4-BE49-F238E27FC236}">
                <a16:creationId xmlns:a16="http://schemas.microsoft.com/office/drawing/2014/main" id="{CC8B6AEB-F009-46D8-A2D4-CE47C7948553}"/>
              </a:ext>
            </a:extLst>
          </p:cNvPr>
          <p:cNvSpPr txBox="1"/>
          <p:nvPr/>
        </p:nvSpPr>
        <p:spPr>
          <a:xfrm>
            <a:off x="2339897" y="698669"/>
            <a:ext cx="687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– Arquitetura de referência em </a:t>
            </a:r>
            <a:r>
              <a:rPr lang="pt-BR" sz="2000" b="1" err="1">
                <a:solidFill>
                  <a:schemeClr val="bg1"/>
                </a:solidFill>
              </a:rPr>
              <a:t>python</a:t>
            </a:r>
            <a:endParaRPr lang="id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61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72832" y="-20481"/>
            <a:ext cx="12464832" cy="232275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72832" y="1619443"/>
            <a:ext cx="12464834" cy="50900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/>
        </p:nvGrpSpPr>
        <p:grpSpPr>
          <a:xfrm>
            <a:off x="52701" y="236971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72832" y="6159331"/>
            <a:ext cx="124648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58" name="Rectangle 157">
            <a:extLst>
              <a:ext uri="{FF2B5EF4-FFF2-40B4-BE49-F238E27FC236}">
                <a16:creationId xmlns:a16="http://schemas.microsoft.com/office/drawing/2014/main" id="{0FB7EAC3-0748-ED7C-1D27-5A3C133DF687}"/>
              </a:ext>
            </a:extLst>
          </p:cNvPr>
          <p:cNvSpPr/>
          <p:nvPr/>
        </p:nvSpPr>
        <p:spPr>
          <a:xfrm>
            <a:off x="179284" y="6370965"/>
            <a:ext cx="2215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Engenharia de Software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61783D-599D-4D57-A803-DD059DB52251}"/>
              </a:ext>
            </a:extLst>
          </p:cNvPr>
          <p:cNvSpPr txBox="1"/>
          <p:nvPr/>
        </p:nvSpPr>
        <p:spPr>
          <a:xfrm>
            <a:off x="0" y="1569357"/>
            <a:ext cx="113601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Controle:</a:t>
            </a:r>
          </a:p>
          <a:p>
            <a:r>
              <a:rPr lang="pt-BR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6B3C22-A7E5-8CA9-E8BD-566637F3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2" y="2686266"/>
            <a:ext cx="5603260" cy="27558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2BC7A4-8BF6-1EE4-41AF-80A80A932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31" y="5533575"/>
            <a:ext cx="1995839" cy="55204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1A6AB49-DAA5-7903-99D6-C5B1BD944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32" y="2030765"/>
            <a:ext cx="8633683" cy="57946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C833374-B92A-2B12-1739-3A974CCEF15A}"/>
              </a:ext>
            </a:extLst>
          </p:cNvPr>
          <p:cNvSpPr txBox="1"/>
          <p:nvPr/>
        </p:nvSpPr>
        <p:spPr>
          <a:xfrm>
            <a:off x="541532" y="2117609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5º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AA1B02D-EF33-0FD4-3C9E-9873A41351BD}"/>
              </a:ext>
            </a:extLst>
          </p:cNvPr>
          <p:cNvSpPr txBox="1"/>
          <p:nvPr/>
        </p:nvSpPr>
        <p:spPr>
          <a:xfrm>
            <a:off x="522710" y="3805526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6º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4221B97-10FD-4E61-E253-79D804C557D7}"/>
              </a:ext>
            </a:extLst>
          </p:cNvPr>
          <p:cNvSpPr txBox="1"/>
          <p:nvPr/>
        </p:nvSpPr>
        <p:spPr>
          <a:xfrm>
            <a:off x="541531" y="5546259"/>
            <a:ext cx="3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7º</a:t>
            </a:r>
          </a:p>
        </p:txBody>
      </p:sp>
      <p:sp>
        <p:nvSpPr>
          <p:cNvPr id="30" name="TextBox 74">
            <a:extLst>
              <a:ext uri="{FF2B5EF4-FFF2-40B4-BE49-F238E27FC236}">
                <a16:creationId xmlns:a16="http://schemas.microsoft.com/office/drawing/2014/main" id="{9B8CB323-A80C-48C4-AFAC-AD1C3046016A}"/>
              </a:ext>
            </a:extLst>
          </p:cNvPr>
          <p:cNvSpPr txBox="1"/>
          <p:nvPr/>
        </p:nvSpPr>
        <p:spPr>
          <a:xfrm>
            <a:off x="2339897" y="698669"/>
            <a:ext cx="687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Engenharia de Software – Arquitetura de referência em </a:t>
            </a:r>
            <a:r>
              <a:rPr lang="pt-BR" sz="2000" b="1" err="1">
                <a:solidFill>
                  <a:schemeClr val="bg1"/>
                </a:solidFill>
              </a:rPr>
              <a:t>python</a:t>
            </a:r>
            <a:endParaRPr lang="id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3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0" y="0"/>
            <a:ext cx="12192000" cy="3076136"/>
          </a:xfrm>
          <a:prstGeom prst="rect">
            <a:avLst/>
          </a:prstGeom>
          <a:gradFill>
            <a:gsLst>
              <a:gs pos="30000">
                <a:srgbClr val="000103"/>
              </a:gs>
              <a:gs pos="100000">
                <a:srgbClr val="52626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0" y="2300173"/>
            <a:ext cx="12192001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5" name="Group 84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86" name="Group 85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Oval 89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Chevron 90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Oval 8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93" name="TextBox 92"/>
          <p:cNvSpPr txBox="1"/>
          <p:nvPr/>
        </p:nvSpPr>
        <p:spPr>
          <a:xfrm>
            <a:off x="446774" y="147763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  <a:cs typeface="Aharoni" panose="02010803020104030203" pitchFamily="2" charset="-79"/>
              </a:rPr>
              <a:t>Group 3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03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4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5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113855" y="3654436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Freeform 106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TextBox 116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21" name="Oval 120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22" name="Straight Connector 121"/>
            <p:cNvCxnSpPr>
              <a:stCxn id="121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201687" y="3237568"/>
            <a:ext cx="363253" cy="346569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9" name="Rounded Rectangle 128"/>
          <p:cNvSpPr/>
          <p:nvPr/>
        </p:nvSpPr>
        <p:spPr>
          <a:xfrm>
            <a:off x="194596" y="3729074"/>
            <a:ext cx="363253" cy="346569"/>
          </a:xfrm>
          <a:prstGeom prst="roundRect">
            <a:avLst>
              <a:gd name="adj" fmla="val 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0" name="Rounded Rectangle 129"/>
          <p:cNvSpPr/>
          <p:nvPr/>
        </p:nvSpPr>
        <p:spPr>
          <a:xfrm>
            <a:off x="189626" y="4220580"/>
            <a:ext cx="363253" cy="346569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1" name="Rounded Rectangle 130"/>
          <p:cNvSpPr/>
          <p:nvPr/>
        </p:nvSpPr>
        <p:spPr>
          <a:xfrm>
            <a:off x="180584" y="4716444"/>
            <a:ext cx="363253" cy="346569"/>
          </a:xfrm>
          <a:prstGeom prst="roundRect">
            <a:avLst>
              <a:gd name="adj" fmla="val 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Rectangle 131"/>
          <p:cNvSpPr/>
          <p:nvPr/>
        </p:nvSpPr>
        <p:spPr>
          <a:xfrm>
            <a:off x="594357" y="3247627"/>
            <a:ext cx="11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>
                <a:solidFill>
                  <a:schemeClr val="bg1">
                    <a:lumMod val="75000"/>
                  </a:schemeClr>
                </a:solidFill>
              </a:rPr>
              <a:t>Your Title 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99696" y="3739331"/>
            <a:ext cx="11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 b="1">
                <a:solidFill>
                  <a:schemeClr val="bg1"/>
                </a:solidFill>
              </a:rPr>
              <a:t>Your Title 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13721" y="4260532"/>
            <a:ext cx="1118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>
                <a:solidFill>
                  <a:schemeClr val="bg1">
                    <a:lumMod val="65000"/>
                  </a:schemeClr>
                </a:solidFill>
              </a:rPr>
              <a:t>Your Title 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05397" y="4726304"/>
            <a:ext cx="1118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>
                <a:solidFill>
                  <a:schemeClr val="bg1">
                    <a:lumMod val="65000"/>
                  </a:schemeClr>
                </a:solidFill>
              </a:rPr>
              <a:t>Your Title 4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38" name="Rounded Rectangle 137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9" name="Oval 138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41" name="Isosceles Triangle 140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graphicFrame>
        <p:nvGraphicFramePr>
          <p:cNvPr id="17" name="Chart 16"/>
          <p:cNvGraphicFramePr/>
          <p:nvPr/>
        </p:nvGraphicFramePr>
        <p:xfrm>
          <a:off x="6394859" y="2439182"/>
          <a:ext cx="5396828" cy="3405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ctangle 18"/>
          <p:cNvSpPr/>
          <p:nvPr/>
        </p:nvSpPr>
        <p:spPr>
          <a:xfrm>
            <a:off x="2812287" y="3031947"/>
            <a:ext cx="34541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pc="300">
                <a:solidFill>
                  <a:schemeClr val="bg1">
                    <a:lumMod val="95000"/>
                  </a:schemeClr>
                </a:solidFill>
              </a:rPr>
              <a:t>Mercury is the closest planet to the Sun. Mercury is the closest planet to the Sun.Mercury is the closest planet to the Sun.</a:t>
            </a:r>
          </a:p>
          <a:p>
            <a:pPr algn="ctr"/>
            <a:endParaRPr lang="id-ID" spc="3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0" y="6194371"/>
            <a:ext cx="12191999" cy="703385"/>
            <a:chOff x="0" y="6194371"/>
            <a:chExt cx="12191999" cy="703385"/>
          </a:xfrm>
        </p:grpSpPr>
        <p:sp>
          <p:nvSpPr>
            <p:cNvPr id="144" name="Rectangle 14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189626" y="6298322"/>
              <a:ext cx="464853" cy="443503"/>
            </a:xfrm>
            <a:prstGeom prst="roundRect">
              <a:avLst>
                <a:gd name="adj" fmla="val 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48702" y="6320018"/>
              <a:ext cx="1219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b="1">
                  <a:solidFill>
                    <a:schemeClr val="bg1"/>
                  </a:solidFill>
                </a:rPr>
                <a:t>Materi 02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149" name="Rounded Rectangle 148"/>
          <p:cNvSpPr/>
          <p:nvPr/>
        </p:nvSpPr>
        <p:spPr>
          <a:xfrm>
            <a:off x="3304274" y="834139"/>
            <a:ext cx="1331350" cy="1270204"/>
          </a:xfrm>
          <a:prstGeom prst="roundRect">
            <a:avLst>
              <a:gd name="adj" fmla="val 872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0" name="TextBox 149"/>
          <p:cNvSpPr txBox="1"/>
          <p:nvPr/>
        </p:nvSpPr>
        <p:spPr>
          <a:xfrm>
            <a:off x="4825703" y="749494"/>
            <a:ext cx="1219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>
                <a:solidFill>
                  <a:schemeClr val="bg1"/>
                </a:solidFill>
              </a:rPr>
              <a:t>Materi 02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825703" y="1054939"/>
            <a:ext cx="5424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>
                <a:solidFill>
                  <a:schemeClr val="bg1"/>
                </a:solidFill>
              </a:rPr>
              <a:t>YOUR TITLE SUBJECT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843288" y="1778249"/>
            <a:ext cx="1647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>
                <a:solidFill>
                  <a:schemeClr val="bg1">
                    <a:lumMod val="65000"/>
                  </a:schemeClr>
                </a:solidFill>
              </a:rPr>
              <a:t>Add Your Text</a:t>
            </a:r>
          </a:p>
        </p:txBody>
      </p:sp>
    </p:spTree>
    <p:extLst>
      <p:ext uri="{BB962C8B-B14F-4D97-AF65-F5344CB8AC3E}">
        <p14:creationId xmlns:p14="http://schemas.microsoft.com/office/powerpoint/2010/main" val="3966741398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1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2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3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7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3" grpId="0"/>
          <p:bldP spid="106" grpId="0" animBg="1"/>
          <p:bldP spid="107" grpId="0" animBg="1"/>
          <p:bldP spid="117" grpId="0"/>
          <p:bldP spid="118" grpId="0"/>
          <p:bldP spid="119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P spid="133" grpId="0"/>
          <p:bldP spid="134" grpId="0"/>
          <p:bldP spid="135" grpId="0"/>
          <p:bldGraphic spid="17" grpId="0">
            <p:bldAsOne/>
          </p:bldGraphic>
          <p:bldP spid="19" grpId="0"/>
          <p:bldP spid="149" grpId="0" animBg="1"/>
          <p:bldP spid="150" grpId="0"/>
          <p:bldP spid="151" grpId="0"/>
          <p:bldP spid="1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7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3" grpId="0"/>
          <p:bldP spid="106" grpId="0" animBg="1"/>
          <p:bldP spid="107" grpId="0" animBg="1"/>
          <p:bldP spid="117" grpId="0"/>
          <p:bldP spid="118" grpId="0"/>
          <p:bldP spid="119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P spid="133" grpId="0"/>
          <p:bldP spid="134" grpId="0"/>
          <p:bldP spid="135" grpId="0"/>
          <p:bldGraphic spid="17" grpId="0">
            <p:bldAsOne/>
          </p:bldGraphic>
          <p:bldP spid="19" grpId="0"/>
          <p:bldP spid="149" grpId="0" animBg="1"/>
          <p:bldP spid="150" grpId="0"/>
          <p:bldP spid="151" grpId="0"/>
          <p:bldP spid="15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0103"/>
            </a:gs>
            <a:gs pos="100000">
              <a:srgbClr val="3D3D3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085418" y="299646"/>
            <a:ext cx="4021161" cy="711200"/>
          </a:xfrm>
          <a:prstGeom prst="roundRect">
            <a:avLst>
              <a:gd name="adj" fmla="val 50000"/>
            </a:avLst>
          </a:prstGeom>
          <a:solidFill>
            <a:srgbClr val="18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pc="300"/>
              <a:t>CONTEXTUALIZAÇÃO</a:t>
            </a:r>
            <a:endParaRPr lang="id-ID" b="1" spc="300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714E7891-8CF5-E540-45DF-9E69CC135FA9}"/>
              </a:ext>
            </a:extLst>
          </p:cNvPr>
          <p:cNvGrpSpPr/>
          <p:nvPr/>
        </p:nvGrpSpPr>
        <p:grpSpPr>
          <a:xfrm>
            <a:off x="244220" y="140377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EAE28E7C-7AE9-5B65-0C84-489D8C9E22DF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0A1590A1-DE30-00AF-E175-6CCE442A7E02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51C431F5-603C-B466-0113-FB84B68DDD0E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Rounded Rectangle 4">
                <a:extLst>
                  <a:ext uri="{FF2B5EF4-FFF2-40B4-BE49-F238E27FC236}">
                    <a16:creationId xmlns:a16="http://schemas.microsoft.com/office/drawing/2014/main" id="{DDBCCB58-DE70-50FA-D22F-64D87504E83A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F080A4EA-0581-3DAD-77E6-05C33A85FE5E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pic>
        <p:nvPicPr>
          <p:cNvPr id="19" name="Gráfico 18" descr="Fim com preenchimento sólido">
            <a:extLst>
              <a:ext uri="{FF2B5EF4-FFF2-40B4-BE49-F238E27FC236}">
                <a16:creationId xmlns:a16="http://schemas.microsoft.com/office/drawing/2014/main" id="{C9FFEDAF-D74B-D082-A08E-6DD3F1A2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374" y="5633753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E8DF84-758D-6AA7-E896-A86673DD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47" y="1365686"/>
            <a:ext cx="10183048" cy="264004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A29B19-76C3-4DF5-A4BC-25F7E877D7F2}"/>
              </a:ext>
            </a:extLst>
          </p:cNvPr>
          <p:cNvSpPr txBox="1"/>
          <p:nvPr/>
        </p:nvSpPr>
        <p:spPr>
          <a:xfrm>
            <a:off x="11716774" y="6363487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EA2F86-D108-CA48-ABD2-425FA8248046}"/>
              </a:ext>
            </a:extLst>
          </p:cNvPr>
          <p:cNvSpPr txBox="1"/>
          <p:nvPr/>
        </p:nvSpPr>
        <p:spPr>
          <a:xfrm>
            <a:off x="3148445" y="4100946"/>
            <a:ext cx="9705108" cy="2816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err="1">
                <a:solidFill>
                  <a:srgbClr val="00B050"/>
                </a:solidFill>
                <a:latin typeface="Consolas"/>
                <a:cs typeface="Calibri"/>
              </a:rPr>
              <a:t>Duration_ms</a:t>
            </a:r>
            <a:r>
              <a:rPr lang="pt-BR" sz="1500">
                <a:solidFill>
                  <a:srgbClr val="00B050"/>
                </a:solidFill>
                <a:latin typeface="Consolas"/>
                <a:cs typeface="Calibri"/>
              </a:rPr>
              <a:t>: </a:t>
            </a:r>
            <a:r>
              <a:rPr lang="pt-BR" sz="1500">
                <a:solidFill>
                  <a:schemeClr val="bg1"/>
                </a:solidFill>
                <a:latin typeface="Calibri"/>
                <a:cs typeface="Calibri"/>
              </a:rPr>
              <a:t>Duração da música em </a:t>
            </a:r>
            <a:r>
              <a:rPr lang="pt-BR" sz="1500">
                <a:solidFill>
                  <a:schemeClr val="bg1"/>
                </a:solidFill>
                <a:ea typeface="+mn-lt"/>
                <a:cs typeface="+mn-lt"/>
              </a:rPr>
              <a:t>Milissegundo</a:t>
            </a:r>
            <a:endParaRPr lang="pt-BR" sz="1500">
              <a:solidFill>
                <a:schemeClr val="bg1"/>
              </a:solidFill>
              <a:cs typeface="Calibri"/>
            </a:endParaRPr>
          </a:p>
          <a:p>
            <a:r>
              <a:rPr lang="pt-BR" sz="1500" err="1">
                <a:solidFill>
                  <a:srgbClr val="00B050"/>
                </a:solidFill>
                <a:latin typeface="Consolas"/>
                <a:cs typeface="Calibri"/>
              </a:rPr>
              <a:t>Explicit</a:t>
            </a:r>
            <a:r>
              <a:rPr lang="pt-BR" sz="1500">
                <a:solidFill>
                  <a:srgbClr val="00B050"/>
                </a:solidFill>
                <a:latin typeface="Consolas"/>
                <a:cs typeface="Calibri"/>
              </a:rPr>
              <a:t>: </a:t>
            </a:r>
            <a:r>
              <a:rPr lang="pt-BR" sz="1500">
                <a:solidFill>
                  <a:schemeClr val="bg1"/>
                </a:solidFill>
                <a:latin typeface="Calibri"/>
                <a:cs typeface="Calibri"/>
              </a:rPr>
              <a:t>Indica a existência de conteúdo explicito</a:t>
            </a:r>
          </a:p>
          <a:p>
            <a:r>
              <a:rPr lang="pt-BR" sz="1500" err="1">
                <a:solidFill>
                  <a:srgbClr val="00B050"/>
                </a:solidFill>
                <a:latin typeface="Consolas"/>
                <a:cs typeface="Calibri"/>
              </a:rPr>
              <a:t>Danceability</a:t>
            </a:r>
            <a:r>
              <a:rPr lang="pt-BR" sz="1500">
                <a:solidFill>
                  <a:srgbClr val="00B050"/>
                </a:solidFill>
                <a:latin typeface="Consolas"/>
                <a:cs typeface="Calibri"/>
              </a:rPr>
              <a:t>: 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Um valor de 0,0 é menos dançável e 1,0 é mais dançável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Energy: 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Representa uma medida perceptiva de intensidade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Loudness: 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Volume medido em decibéis(dB)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Speechiness: 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Detecta a presença de falas na música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Acoustincness: 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Uma medida de 0,0 a 1,0 que indica se a música é acústica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Instrumentalness: 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Indica se uma música não contém vocais</a:t>
            </a:r>
            <a:r>
              <a:rPr lang="pt" sz="1500">
                <a:solidFill>
                  <a:schemeClr val="bg1"/>
                </a:solidFill>
                <a:latin typeface="Consolas"/>
                <a:cs typeface="Calibri"/>
              </a:rPr>
              <a:t> 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Liveness: 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Detecta a presença de uma audiência na gravação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Valance: 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0,0 indica uma música mais triste enquanto 1,0 indica uma música feliz</a:t>
            </a:r>
          </a:p>
          <a:p>
            <a:r>
              <a:rPr lang="pt" sz="1500">
                <a:solidFill>
                  <a:srgbClr val="00B050"/>
                </a:solidFill>
                <a:latin typeface="Consolas"/>
                <a:cs typeface="Calibri"/>
              </a:rPr>
              <a:t>Tempo: </a:t>
            </a:r>
            <a:r>
              <a:rPr lang="pt" sz="1500">
                <a:solidFill>
                  <a:schemeClr val="bg1"/>
                </a:solidFill>
                <a:latin typeface="Calibri"/>
                <a:cs typeface="Calibri"/>
              </a:rPr>
              <a:t>O ritmo geral estimado de uma música em batidas por minuto (BPM)</a:t>
            </a:r>
          </a:p>
          <a:p>
            <a:endParaRPr lang="pt" sz="1200">
              <a:solidFill>
                <a:schemeClr val="bg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13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259591" y="1187703"/>
            <a:ext cx="3640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Nosso grupo de Algoritmos</a:t>
            </a:r>
            <a:endParaRPr lang="id-ID" sz="2400" b="1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84094" y="1042580"/>
            <a:ext cx="8790623" cy="0"/>
          </a:xfrm>
          <a:prstGeom prst="line">
            <a:avLst/>
          </a:prstGeom>
          <a:ln w="63500">
            <a:solidFill>
              <a:srgbClr val="262626"/>
            </a:solidFill>
          </a:ln>
          <a:effectLst>
            <a:outerShdw blurRad="266700" dist="203200" dir="13680000" sx="98000" sy="98000" rotWithShape="0">
              <a:schemeClr val="tx1">
                <a:alpha val="49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90955" y="2068176"/>
            <a:ext cx="1842235" cy="2434621"/>
            <a:chOff x="2889565" y="4148240"/>
            <a:chExt cx="1842235" cy="2434621"/>
          </a:xfrm>
        </p:grpSpPr>
        <p:sp>
          <p:nvSpPr>
            <p:cNvPr id="23" name="Rectangle 22"/>
            <p:cNvSpPr/>
            <p:nvPr/>
          </p:nvSpPr>
          <p:spPr>
            <a:xfrm>
              <a:off x="2889566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89565" y="6013498"/>
              <a:ext cx="18422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</a:rPr>
                <a:t>K-</a:t>
              </a:r>
              <a:r>
                <a:rPr lang="pt-BR" sz="1600" b="1" err="1">
                  <a:solidFill>
                    <a:schemeClr val="bg1"/>
                  </a:solidFill>
                </a:rPr>
                <a:t>Means</a:t>
              </a:r>
              <a:endParaRPr lang="id-ID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59591" y="2068176"/>
            <a:ext cx="1842235" cy="2434621"/>
            <a:chOff x="5058201" y="4148240"/>
            <a:chExt cx="1842235" cy="2434621"/>
          </a:xfrm>
        </p:grpSpPr>
        <p:sp>
          <p:nvSpPr>
            <p:cNvPr id="61" name="Rectangle 60"/>
            <p:cNvSpPr/>
            <p:nvPr/>
          </p:nvSpPr>
          <p:spPr>
            <a:xfrm>
              <a:off x="5058202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8201" y="6017464"/>
              <a:ext cx="18422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err="1">
                  <a:solidFill>
                    <a:schemeClr val="bg1"/>
                  </a:solidFill>
                </a:rPr>
                <a:t>Knn</a:t>
              </a:r>
              <a:endParaRPr lang="id-ID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08041" y="2068176"/>
            <a:ext cx="1874340" cy="2434621"/>
            <a:chOff x="7206651" y="4148240"/>
            <a:chExt cx="1874340" cy="2434621"/>
          </a:xfrm>
        </p:grpSpPr>
        <p:sp>
          <p:nvSpPr>
            <p:cNvPr id="63" name="Rectangle 62"/>
            <p:cNvSpPr/>
            <p:nvPr/>
          </p:nvSpPr>
          <p:spPr>
            <a:xfrm>
              <a:off x="7238757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06651" y="6017464"/>
              <a:ext cx="18145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err="1">
                  <a:solidFill>
                    <a:schemeClr val="bg1"/>
                  </a:solidFill>
                </a:rPr>
                <a:t>Decision</a:t>
              </a:r>
              <a:r>
                <a:rPr lang="pt-BR" sz="1600" b="1">
                  <a:solidFill>
                    <a:schemeClr val="bg1"/>
                  </a:solidFill>
                </a:rPr>
                <a:t> </a:t>
              </a:r>
              <a:r>
                <a:rPr lang="pt-BR" sz="1600" b="1" err="1">
                  <a:solidFill>
                    <a:schemeClr val="bg1"/>
                  </a:solidFill>
                </a:rPr>
                <a:t>Tree</a:t>
              </a:r>
              <a:endParaRPr lang="id-ID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08783" y="2068176"/>
            <a:ext cx="1848352" cy="2434621"/>
            <a:chOff x="9407393" y="4148240"/>
            <a:chExt cx="1848352" cy="2434621"/>
          </a:xfrm>
        </p:grpSpPr>
        <p:sp>
          <p:nvSpPr>
            <p:cNvPr id="65" name="Rectangle 64"/>
            <p:cNvSpPr/>
            <p:nvPr/>
          </p:nvSpPr>
          <p:spPr>
            <a:xfrm>
              <a:off x="9407393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25430" y="6017464"/>
              <a:ext cx="183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/>
                  </a:solidFill>
                </a:rPr>
                <a:t>Linear </a:t>
              </a:r>
              <a:r>
                <a:rPr lang="pt-BR" sz="1600" b="1" err="1">
                  <a:solidFill>
                    <a:schemeClr val="bg1"/>
                  </a:solidFill>
                </a:rPr>
                <a:t>Regression</a:t>
              </a:r>
              <a:endParaRPr lang="id-ID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31" name="Rounded Rectangle 30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Oval 85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88" name="Isosceles Triangle 87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578082" y="166198"/>
            <a:ext cx="359228" cy="359228"/>
            <a:chOff x="3036942" y="166198"/>
            <a:chExt cx="359228" cy="359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Oval 127"/>
            <p:cNvSpPr/>
            <p:nvPr/>
          </p:nvSpPr>
          <p:spPr>
            <a:xfrm>
              <a:off x="3036942" y="166198"/>
              <a:ext cx="359228" cy="359228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9" name="Chevron 128"/>
            <p:cNvSpPr/>
            <p:nvPr/>
          </p:nvSpPr>
          <p:spPr>
            <a:xfrm flipH="1">
              <a:off x="3147292" y="250049"/>
              <a:ext cx="103060" cy="164759"/>
            </a:xfrm>
            <a:prstGeom prst="chevron">
              <a:avLst>
                <a:gd name="adj" fmla="val 783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090955" y="162693"/>
            <a:ext cx="359228" cy="359228"/>
            <a:chOff x="3640891" y="162693"/>
            <a:chExt cx="359228" cy="359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Oval 130"/>
            <p:cNvSpPr/>
            <p:nvPr/>
          </p:nvSpPr>
          <p:spPr>
            <a:xfrm>
              <a:off x="3640891" y="162693"/>
              <a:ext cx="359228" cy="35922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Chevron 131"/>
            <p:cNvSpPr/>
            <p:nvPr/>
          </p:nvSpPr>
          <p:spPr>
            <a:xfrm>
              <a:off x="3789548" y="260763"/>
              <a:ext cx="103060" cy="164759"/>
            </a:xfrm>
            <a:prstGeom prst="chevron">
              <a:avLst>
                <a:gd name="adj" fmla="val 783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-115937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152" name="Rounded Rectangle 151"/>
          <p:cNvSpPr/>
          <p:nvPr/>
        </p:nvSpPr>
        <p:spPr>
          <a:xfrm>
            <a:off x="189960" y="1918934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1" name="Freeform 140"/>
          <p:cNvSpPr/>
          <p:nvPr/>
        </p:nvSpPr>
        <p:spPr>
          <a:xfrm>
            <a:off x="300328" y="1995503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2" name="TextBox 141"/>
          <p:cNvSpPr txBox="1"/>
          <p:nvPr/>
        </p:nvSpPr>
        <p:spPr>
          <a:xfrm>
            <a:off x="633351" y="19589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1547" y="2489571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1547" y="2984840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60240" y="2543802"/>
            <a:ext cx="261536" cy="265017"/>
            <a:chOff x="1871831" y="1043492"/>
            <a:chExt cx="261536" cy="265017"/>
          </a:xfrm>
        </p:grpSpPr>
        <p:sp>
          <p:nvSpPr>
            <p:cNvPr id="146" name="Oval 145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7" name="Straight Connector 146"/>
            <p:cNvCxnSpPr>
              <a:stCxn id="146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302370" y="3046445"/>
            <a:ext cx="217496" cy="231785"/>
            <a:chOff x="3688336" y="1545798"/>
            <a:chExt cx="276625" cy="383429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182587" y="3556420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1396" y="4050060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5924" y="4544711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2468" y="5050443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16555" y="5539456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251343" y="3481470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1">
            <a:extLst>
              <a:ext uri="{FF2B5EF4-FFF2-40B4-BE49-F238E27FC236}">
                <a16:creationId xmlns:a16="http://schemas.microsoft.com/office/drawing/2014/main" id="{EC6B2C19-C0F2-5106-28E9-2AB48C6C072F}"/>
              </a:ext>
            </a:extLst>
          </p:cNvPr>
          <p:cNvGrpSpPr/>
          <p:nvPr/>
        </p:nvGrpSpPr>
        <p:grpSpPr>
          <a:xfrm>
            <a:off x="21068" y="78160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99" name="Oval 3">
              <a:extLst>
                <a:ext uri="{FF2B5EF4-FFF2-40B4-BE49-F238E27FC236}">
                  <a16:creationId xmlns:a16="http://schemas.microsoft.com/office/drawing/2014/main" id="{002F81B7-7194-2140-EA31-93C2D08E766A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0" name="Group 7">
              <a:extLst>
                <a:ext uri="{FF2B5EF4-FFF2-40B4-BE49-F238E27FC236}">
                  <a16:creationId xmlns:a16="http://schemas.microsoft.com/office/drawing/2014/main" id="{E22F243F-834B-1D52-550D-A8844481259E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01" name="Rounded Rectangle 4">
                <a:extLst>
                  <a:ext uri="{FF2B5EF4-FFF2-40B4-BE49-F238E27FC236}">
                    <a16:creationId xmlns:a16="http://schemas.microsoft.com/office/drawing/2014/main" id="{0E7C1CFF-CCE8-62C4-0525-A8E1AE6CED7E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Rounded Rectangle 4">
                <a:extLst>
                  <a:ext uri="{FF2B5EF4-FFF2-40B4-BE49-F238E27FC236}">
                    <a16:creationId xmlns:a16="http://schemas.microsoft.com/office/drawing/2014/main" id="{862C43B0-8985-1D06-99B2-EFAE39E88455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3" name="Rounded Rectangle 4">
                <a:extLst>
                  <a:ext uri="{FF2B5EF4-FFF2-40B4-BE49-F238E27FC236}">
                    <a16:creationId xmlns:a16="http://schemas.microsoft.com/office/drawing/2014/main" id="{0729F39C-7843-1925-156D-AD823C59F497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pic>
        <p:nvPicPr>
          <p:cNvPr id="2050" name="Picture 2" descr="k-means – Wikipédia, a enciclopédia livre">
            <a:extLst>
              <a:ext uri="{FF2B5EF4-FFF2-40B4-BE49-F238E27FC236}">
                <a16:creationId xmlns:a16="http://schemas.microsoft.com/office/drawing/2014/main" id="{1748E63E-9F86-4B56-EF74-12EDD66B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62" y="2203318"/>
            <a:ext cx="1419954" cy="1505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1AC5CB32-8996-CB67-CAC0-57581EB5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20" y="2203317"/>
            <a:ext cx="1436575" cy="150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7D25FB86-EAC2-A0A1-717C-DAAAEDDC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270" y="2203317"/>
            <a:ext cx="1488217" cy="1505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nary search tree - Wikipedia">
            <a:extLst>
              <a:ext uri="{FF2B5EF4-FFF2-40B4-BE49-F238E27FC236}">
                <a16:creationId xmlns:a16="http://schemas.microsoft.com/office/drawing/2014/main" id="{4F7E7C33-51DD-B5A8-7C25-AF1DB79F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991" y="2157997"/>
            <a:ext cx="1741585" cy="1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k-means – Wikipédia, a enciclopédia livre">
            <a:extLst>
              <a:ext uri="{FF2B5EF4-FFF2-40B4-BE49-F238E27FC236}">
                <a16:creationId xmlns:a16="http://schemas.microsoft.com/office/drawing/2014/main" id="{7FC5B00D-CE32-2355-5E97-79C1C5A0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7" y="3991981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5E6B8F42-C787-6870-903C-18C48982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5" y="4470511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E4363DC-95D7-5DD2-6E27-69E581A668FF}"/>
              </a:ext>
            </a:extLst>
          </p:cNvPr>
          <p:cNvGrpSpPr/>
          <p:nvPr/>
        </p:nvGrpSpPr>
        <p:grpSpPr>
          <a:xfrm>
            <a:off x="131214" y="5003792"/>
            <a:ext cx="527757" cy="406342"/>
            <a:chOff x="4731799" y="360760"/>
            <a:chExt cx="1051417" cy="71815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D3CA0FC-0922-5DAE-2D2F-EB93F63E139A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12" name="Picture 12" descr="Binary search tree - Wikipedia">
              <a:extLst>
                <a:ext uri="{FF2B5EF4-FFF2-40B4-BE49-F238E27FC236}">
                  <a16:creationId xmlns:a16="http://schemas.microsoft.com/office/drawing/2014/main" id="{7F4D9231-88B4-67DB-1294-4791FB8ED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5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79921F10-B605-7CD0-309D-4A29BEEA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7" y="5492395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DB720AA9-FA73-F40B-4F45-F918A6646B1E}"/>
              </a:ext>
            </a:extLst>
          </p:cNvPr>
          <p:cNvGrpSpPr/>
          <p:nvPr/>
        </p:nvGrpSpPr>
        <p:grpSpPr>
          <a:xfrm>
            <a:off x="-107265" y="0"/>
            <a:ext cx="2638844" cy="6858000"/>
            <a:chOff x="-220132" y="0"/>
            <a:chExt cx="2638844" cy="6858000"/>
          </a:xfrm>
        </p:grpSpPr>
        <p:sp>
          <p:nvSpPr>
            <p:cNvPr id="171" name="Rectangle 64">
              <a:extLst>
                <a:ext uri="{FF2B5EF4-FFF2-40B4-BE49-F238E27FC236}">
                  <a16:creationId xmlns:a16="http://schemas.microsoft.com/office/drawing/2014/main" id="{32D742D4-DCF5-D01E-EB51-8FC767FE3E5A}"/>
                </a:ext>
              </a:extLst>
            </p:cNvPr>
            <p:cNvSpPr/>
            <p:nvPr/>
          </p:nvSpPr>
          <p:spPr>
            <a:xfrm>
              <a:off x="-220132" y="0"/>
              <a:ext cx="2638844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/>
            </a:p>
          </p:txBody>
        </p:sp>
        <p:sp>
          <p:nvSpPr>
            <p:cNvPr id="173" name="Freeform 73">
              <a:extLst>
                <a:ext uri="{FF2B5EF4-FFF2-40B4-BE49-F238E27FC236}">
                  <a16:creationId xmlns:a16="http://schemas.microsoft.com/office/drawing/2014/main" id="{3C2F537E-8163-4FF9-D302-0F9A848433BF}"/>
                </a:ext>
              </a:extLst>
            </p:cNvPr>
            <p:cNvSpPr/>
            <p:nvPr/>
          </p:nvSpPr>
          <p:spPr>
            <a:xfrm>
              <a:off x="192510" y="1490375"/>
              <a:ext cx="252760" cy="261094"/>
            </a:xfrm>
            <a:custGeom>
              <a:avLst/>
              <a:gdLst>
                <a:gd name="connsiteX0" fmla="*/ 989763 w 1979525"/>
                <a:gd name="connsiteY0" fmla="*/ 0 h 2114669"/>
                <a:gd name="connsiteX1" fmla="*/ 1979525 w 1979525"/>
                <a:gd name="connsiteY1" fmla="*/ 654022 h 2114669"/>
                <a:gd name="connsiteX2" fmla="*/ 1979525 w 1979525"/>
                <a:gd name="connsiteY2" fmla="*/ 2114669 h 2114669"/>
                <a:gd name="connsiteX3" fmla="*/ 1303337 w 1979525"/>
                <a:gd name="connsiteY3" fmla="*/ 2114669 h 2114669"/>
                <a:gd name="connsiteX4" fmla="*/ 1303337 w 1979525"/>
                <a:gd name="connsiteY4" fmla="*/ 1150573 h 2114669"/>
                <a:gd name="connsiteX5" fmla="*/ 697050 w 1979525"/>
                <a:gd name="connsiteY5" fmla="*/ 1150573 h 2114669"/>
                <a:gd name="connsiteX6" fmla="*/ 697050 w 1979525"/>
                <a:gd name="connsiteY6" fmla="*/ 2114669 h 2114669"/>
                <a:gd name="connsiteX7" fmla="*/ 0 w 1979525"/>
                <a:gd name="connsiteY7" fmla="*/ 2114669 h 2114669"/>
                <a:gd name="connsiteX8" fmla="*/ 0 w 1979525"/>
                <a:gd name="connsiteY8" fmla="*/ 654022 h 2114669"/>
                <a:gd name="connsiteX9" fmla="*/ 989763 w 1979525"/>
                <a:gd name="connsiteY9" fmla="*/ 0 h 21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9525" h="2114669">
                  <a:moveTo>
                    <a:pt x="989763" y="0"/>
                  </a:moveTo>
                  <a:lnTo>
                    <a:pt x="1979525" y="654022"/>
                  </a:lnTo>
                  <a:lnTo>
                    <a:pt x="1979525" y="2114669"/>
                  </a:lnTo>
                  <a:lnTo>
                    <a:pt x="1303337" y="2114669"/>
                  </a:lnTo>
                  <a:lnTo>
                    <a:pt x="1303337" y="1150573"/>
                  </a:lnTo>
                  <a:lnTo>
                    <a:pt x="697050" y="1150573"/>
                  </a:lnTo>
                  <a:lnTo>
                    <a:pt x="697050" y="2114669"/>
                  </a:lnTo>
                  <a:lnTo>
                    <a:pt x="0" y="2114669"/>
                  </a:lnTo>
                  <a:lnTo>
                    <a:pt x="0" y="654022"/>
                  </a:lnTo>
                  <a:lnTo>
                    <a:pt x="98976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4" name="TextBox 78">
              <a:extLst>
                <a:ext uri="{FF2B5EF4-FFF2-40B4-BE49-F238E27FC236}">
                  <a16:creationId xmlns:a16="http://schemas.microsoft.com/office/drawing/2014/main" id="{60230F6F-6281-E9A6-B6DB-391DC2204DD6}"/>
                </a:ext>
              </a:extLst>
            </p:cNvPr>
            <p:cNvSpPr txBox="1"/>
            <p:nvPr/>
          </p:nvSpPr>
          <p:spPr>
            <a:xfrm>
              <a:off x="639284" y="146470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75" name="TextBox 83">
              <a:extLst>
                <a:ext uri="{FF2B5EF4-FFF2-40B4-BE49-F238E27FC236}">
                  <a16:creationId xmlns:a16="http://schemas.microsoft.com/office/drawing/2014/main" id="{B0616FC8-DA6A-24D9-B86C-BD4E2B7E24EE}"/>
                </a:ext>
              </a:extLst>
            </p:cNvPr>
            <p:cNvSpPr txBox="1"/>
            <p:nvPr/>
          </p:nvSpPr>
          <p:spPr>
            <a:xfrm>
              <a:off x="639284" y="1995318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85000"/>
                    </a:schemeClr>
                  </a:solidFill>
                </a:rPr>
                <a:t>Search</a:t>
              </a:r>
            </a:p>
          </p:txBody>
        </p:sp>
        <p:sp>
          <p:nvSpPr>
            <p:cNvPr id="176" name="TextBox 97">
              <a:extLst>
                <a:ext uri="{FF2B5EF4-FFF2-40B4-BE49-F238E27FC236}">
                  <a16:creationId xmlns:a16="http://schemas.microsoft.com/office/drawing/2014/main" id="{3F3FBEFE-D15E-CE00-2B6C-E6EF03A0FF4F}"/>
                </a:ext>
              </a:extLst>
            </p:cNvPr>
            <p:cNvSpPr txBox="1"/>
            <p:nvPr/>
          </p:nvSpPr>
          <p:spPr>
            <a:xfrm>
              <a:off x="639284" y="2490587"/>
              <a:ext cx="1327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85000"/>
                    </a:schemeClr>
                  </a:solidFill>
                </a:rPr>
                <a:t>Your Library</a:t>
              </a:r>
            </a:p>
          </p:txBody>
        </p:sp>
        <p:grpSp>
          <p:nvGrpSpPr>
            <p:cNvPr id="177" name="Group 98">
              <a:extLst>
                <a:ext uri="{FF2B5EF4-FFF2-40B4-BE49-F238E27FC236}">
                  <a16:creationId xmlns:a16="http://schemas.microsoft.com/office/drawing/2014/main" id="{DEFFC6DD-2BDF-104C-BC2A-9ECB5348D112}"/>
                </a:ext>
              </a:extLst>
            </p:cNvPr>
            <p:cNvGrpSpPr/>
            <p:nvPr/>
          </p:nvGrpSpPr>
          <p:grpSpPr>
            <a:xfrm>
              <a:off x="188122" y="2030206"/>
              <a:ext cx="261536" cy="265017"/>
              <a:chOff x="1871831" y="1043492"/>
              <a:chExt cx="261536" cy="265017"/>
            </a:xfrm>
          </p:grpSpPr>
          <p:sp>
            <p:nvSpPr>
              <p:cNvPr id="200" name="Oval 99">
                <a:extLst>
                  <a:ext uri="{FF2B5EF4-FFF2-40B4-BE49-F238E27FC236}">
                    <a16:creationId xmlns:a16="http://schemas.microsoft.com/office/drawing/2014/main" id="{86D88808-A582-0C2B-1969-D07F6BC26835}"/>
                  </a:ext>
                </a:extLst>
              </p:cNvPr>
              <p:cNvSpPr/>
              <p:nvPr/>
            </p:nvSpPr>
            <p:spPr>
              <a:xfrm>
                <a:off x="1871831" y="1043492"/>
                <a:ext cx="226920" cy="22692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1" name="Straight Connector 100">
                <a:extLst>
                  <a:ext uri="{FF2B5EF4-FFF2-40B4-BE49-F238E27FC236}">
                    <a16:creationId xmlns:a16="http://schemas.microsoft.com/office/drawing/2014/main" id="{1ADBB1CB-4E95-A411-FD03-3490982F0616}"/>
                  </a:ext>
                </a:extLst>
              </p:cNvPr>
              <p:cNvCxnSpPr>
                <a:stCxn id="200" idx="5"/>
              </p:cNvCxnSpPr>
              <p:nvPr/>
            </p:nvCxnSpPr>
            <p:spPr>
              <a:xfrm>
                <a:off x="2065519" y="1237180"/>
                <a:ext cx="67848" cy="713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01">
              <a:extLst>
                <a:ext uri="{FF2B5EF4-FFF2-40B4-BE49-F238E27FC236}">
                  <a16:creationId xmlns:a16="http://schemas.microsoft.com/office/drawing/2014/main" id="{2E4C369C-FC5E-6231-2A9C-7152BCFCADC8}"/>
                </a:ext>
              </a:extLst>
            </p:cNvPr>
            <p:cNvGrpSpPr/>
            <p:nvPr/>
          </p:nvGrpSpPr>
          <p:grpSpPr>
            <a:xfrm>
              <a:off x="306383" y="2560858"/>
              <a:ext cx="218077" cy="240445"/>
              <a:chOff x="2976225" y="1560124"/>
              <a:chExt cx="218077" cy="397753"/>
            </a:xfrm>
          </p:grpSpPr>
          <p:cxnSp>
            <p:nvCxnSpPr>
              <p:cNvPr id="197" name="Straight Connector 102">
                <a:extLst>
                  <a:ext uri="{FF2B5EF4-FFF2-40B4-BE49-F238E27FC236}">
                    <a16:creationId xmlns:a16="http://schemas.microsoft.com/office/drawing/2014/main" id="{518A8F05-874A-5A90-2AD6-4A145E80F18D}"/>
                  </a:ext>
                </a:extLst>
              </p:cNvPr>
              <p:cNvCxnSpPr/>
              <p:nvPr/>
            </p:nvCxnSpPr>
            <p:spPr>
              <a:xfrm>
                <a:off x="3030245" y="1574445"/>
                <a:ext cx="0" cy="38343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03">
                <a:extLst>
                  <a:ext uri="{FF2B5EF4-FFF2-40B4-BE49-F238E27FC236}">
                    <a16:creationId xmlns:a16="http://schemas.microsoft.com/office/drawing/2014/main" id="{E1077709-A9CC-0470-8F64-12A9665F6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6225" y="1574446"/>
                <a:ext cx="0" cy="383431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04">
                <a:extLst>
                  <a:ext uri="{FF2B5EF4-FFF2-40B4-BE49-F238E27FC236}">
                    <a16:creationId xmlns:a16="http://schemas.microsoft.com/office/drawing/2014/main" id="{ECC43FD9-BC49-37C3-1588-41957E907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726" y="1560124"/>
                <a:ext cx="107576" cy="38342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Straight Connector 114">
              <a:extLst>
                <a:ext uri="{FF2B5EF4-FFF2-40B4-BE49-F238E27FC236}">
                  <a16:creationId xmlns:a16="http://schemas.microsoft.com/office/drawing/2014/main" id="{CD7C5B60-F520-C532-D410-33EC0119077D}"/>
                </a:ext>
              </a:extLst>
            </p:cNvPr>
            <p:cNvCxnSpPr/>
            <p:nvPr/>
          </p:nvCxnSpPr>
          <p:spPr>
            <a:xfrm>
              <a:off x="179080" y="2987217"/>
              <a:ext cx="1787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52">
              <a:extLst>
                <a:ext uri="{FF2B5EF4-FFF2-40B4-BE49-F238E27FC236}">
                  <a16:creationId xmlns:a16="http://schemas.microsoft.com/office/drawing/2014/main" id="{B0F4715D-7C21-3E6E-2D68-6DFF06D4827E}"/>
                </a:ext>
              </a:extLst>
            </p:cNvPr>
            <p:cNvSpPr txBox="1"/>
            <p:nvPr/>
          </p:nvSpPr>
          <p:spPr>
            <a:xfrm>
              <a:off x="-29523" y="3081371"/>
              <a:ext cx="212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solidFill>
                    <a:schemeClr val="bg1"/>
                  </a:solidFill>
                </a:rPr>
                <a:t>Playlist</a:t>
              </a:r>
              <a:r>
                <a:rPr lang="pt-BR" b="1">
                  <a:solidFill>
                    <a:schemeClr val="bg1"/>
                  </a:solidFill>
                </a:rPr>
                <a:t> Algorítmica</a:t>
              </a:r>
              <a:endParaRPr lang="id-ID" b="1">
                <a:solidFill>
                  <a:schemeClr val="bg1"/>
                </a:solidFill>
              </a:endParaRPr>
            </a:p>
          </p:txBody>
        </p:sp>
        <p:sp>
          <p:nvSpPr>
            <p:cNvPr id="181" name="Rectangle 157">
              <a:extLst>
                <a:ext uri="{FF2B5EF4-FFF2-40B4-BE49-F238E27FC236}">
                  <a16:creationId xmlns:a16="http://schemas.microsoft.com/office/drawing/2014/main" id="{5506F8BC-BF27-F2BE-7618-625E38EE3441}"/>
                </a:ext>
              </a:extLst>
            </p:cNvPr>
            <p:cNvSpPr/>
            <p:nvPr/>
          </p:nvSpPr>
          <p:spPr>
            <a:xfrm>
              <a:off x="696301" y="3629753"/>
              <a:ext cx="9348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>
                      <a:lumMod val="75000"/>
                    </a:schemeClr>
                  </a:solidFill>
                </a:rPr>
                <a:t>K-</a:t>
              </a:r>
              <a:r>
                <a:rPr lang="pt-BR" sz="1600" b="1" err="1">
                  <a:solidFill>
                    <a:schemeClr val="bg1">
                      <a:lumMod val="75000"/>
                    </a:schemeClr>
                  </a:solidFill>
                </a:rPr>
                <a:t>Means</a:t>
              </a:r>
              <a:endParaRPr lang="id-ID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82" name="Picture 2" descr="k-means – Wikipédia, a enciclopédia livre">
              <a:extLst>
                <a:ext uri="{FF2B5EF4-FFF2-40B4-BE49-F238E27FC236}">
                  <a16:creationId xmlns:a16="http://schemas.microsoft.com/office/drawing/2014/main" id="{8B3EF66F-8D43-41D3-1D00-DAB28F1E3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4" y="3599862"/>
              <a:ext cx="483634" cy="39507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3" name="Group 1">
              <a:extLst>
                <a:ext uri="{FF2B5EF4-FFF2-40B4-BE49-F238E27FC236}">
                  <a16:creationId xmlns:a16="http://schemas.microsoft.com/office/drawing/2014/main" id="{8225D249-9E60-E4A2-139E-74A2CB2FEF1F}"/>
                </a:ext>
              </a:extLst>
            </p:cNvPr>
            <p:cNvGrpSpPr/>
            <p:nvPr/>
          </p:nvGrpSpPr>
          <p:grpSpPr>
            <a:xfrm>
              <a:off x="-33963" y="60276"/>
              <a:ext cx="1124084" cy="1128090"/>
              <a:chOff x="2792186" y="2645228"/>
              <a:chExt cx="1583871" cy="1583871"/>
            </a:xfrm>
            <a:effectLst>
              <a:outerShdw blurRad="127000" dist="50800" sx="99000" sy="99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Oval 3">
                <a:extLst>
                  <a:ext uri="{FF2B5EF4-FFF2-40B4-BE49-F238E27FC236}">
                    <a16:creationId xmlns:a16="http://schemas.microsoft.com/office/drawing/2014/main" id="{BEC90F14-6695-9D35-08FC-012E1D5FD136}"/>
                  </a:ext>
                </a:extLst>
              </p:cNvPr>
              <p:cNvSpPr/>
              <p:nvPr/>
            </p:nvSpPr>
            <p:spPr>
              <a:xfrm>
                <a:off x="2792186" y="2645228"/>
                <a:ext cx="1583871" cy="1583871"/>
              </a:xfrm>
              <a:prstGeom prst="ellipse">
                <a:avLst/>
              </a:prstGeom>
              <a:solidFill>
                <a:srgbClr val="18B81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93" name="Group 7">
                <a:extLst>
                  <a:ext uri="{FF2B5EF4-FFF2-40B4-BE49-F238E27FC236}">
                    <a16:creationId xmlns:a16="http://schemas.microsoft.com/office/drawing/2014/main" id="{BCE58AFA-8F1B-E60A-B940-86D9CE52D1F0}"/>
                  </a:ext>
                </a:extLst>
              </p:cNvPr>
              <p:cNvGrpSpPr/>
              <p:nvPr/>
            </p:nvGrpSpPr>
            <p:grpSpPr>
              <a:xfrm>
                <a:off x="3035418" y="3086247"/>
                <a:ext cx="1135506" cy="663740"/>
                <a:chOff x="2988573" y="3081543"/>
                <a:chExt cx="1266252" cy="740164"/>
              </a:xfrm>
            </p:grpSpPr>
            <p:sp>
              <p:nvSpPr>
                <p:cNvPr id="194" name="Rounded Rectangle 4">
                  <a:extLst>
                    <a:ext uri="{FF2B5EF4-FFF2-40B4-BE49-F238E27FC236}">
                      <a16:creationId xmlns:a16="http://schemas.microsoft.com/office/drawing/2014/main" id="{F1A3F6C9-C023-24DB-8F91-282965A20E74}"/>
                    </a:ext>
                  </a:extLst>
                </p:cNvPr>
                <p:cNvSpPr/>
                <p:nvPr/>
              </p:nvSpPr>
              <p:spPr>
                <a:xfrm rot="256777">
                  <a:off x="2988573" y="3081543"/>
                  <a:ext cx="1266252" cy="275430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5" name="Rounded Rectangle 4">
                  <a:extLst>
                    <a:ext uri="{FF2B5EF4-FFF2-40B4-BE49-F238E27FC236}">
                      <a16:creationId xmlns:a16="http://schemas.microsoft.com/office/drawing/2014/main" id="{B32DDD66-8889-61AA-05FE-09B805D8DB49}"/>
                    </a:ext>
                  </a:extLst>
                </p:cNvPr>
                <p:cNvSpPr/>
                <p:nvPr/>
              </p:nvSpPr>
              <p:spPr>
                <a:xfrm rot="256777">
                  <a:off x="3027632" y="3369486"/>
                  <a:ext cx="1110429" cy="241536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6" name="Rounded Rectangle 4">
                  <a:extLst>
                    <a:ext uri="{FF2B5EF4-FFF2-40B4-BE49-F238E27FC236}">
                      <a16:creationId xmlns:a16="http://schemas.microsoft.com/office/drawing/2014/main" id="{55527A08-7E67-2EC5-2DF3-88752AD2B1F8}"/>
                    </a:ext>
                  </a:extLst>
                </p:cNvPr>
                <p:cNvSpPr/>
                <p:nvPr/>
              </p:nvSpPr>
              <p:spPr>
                <a:xfrm rot="256777">
                  <a:off x="3180528" y="3646686"/>
                  <a:ext cx="804635" cy="175021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184" name="Rectangle 158">
              <a:extLst>
                <a:ext uri="{FF2B5EF4-FFF2-40B4-BE49-F238E27FC236}">
                  <a16:creationId xmlns:a16="http://schemas.microsoft.com/office/drawing/2014/main" id="{E99664A7-1A27-98B1-EC8F-87874ED676B1}"/>
                </a:ext>
              </a:extLst>
            </p:cNvPr>
            <p:cNvSpPr/>
            <p:nvPr/>
          </p:nvSpPr>
          <p:spPr>
            <a:xfrm>
              <a:off x="669967" y="4281513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err="1">
                  <a:solidFill>
                    <a:schemeClr val="bg1">
                      <a:lumMod val="75000"/>
                    </a:schemeClr>
                  </a:solidFill>
                </a:rPr>
                <a:t>Knn</a:t>
              </a:r>
              <a:endParaRPr lang="id-ID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Rectangle 159">
              <a:extLst>
                <a:ext uri="{FF2B5EF4-FFF2-40B4-BE49-F238E27FC236}">
                  <a16:creationId xmlns:a16="http://schemas.microsoft.com/office/drawing/2014/main" id="{B8C2CE77-3A86-91C7-52C3-C53CEB5699AB}"/>
                </a:ext>
              </a:extLst>
            </p:cNvPr>
            <p:cNvSpPr/>
            <p:nvPr/>
          </p:nvSpPr>
          <p:spPr>
            <a:xfrm>
              <a:off x="636511" y="4787245"/>
              <a:ext cx="12977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Decision</a:t>
              </a:r>
              <a:r>
                <a:rPr lang="pt-BR" sz="16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Tree</a:t>
              </a:r>
              <a:endParaRPr lang="id-ID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6" name="Rectangle 160">
              <a:extLst>
                <a:ext uri="{FF2B5EF4-FFF2-40B4-BE49-F238E27FC236}">
                  <a16:creationId xmlns:a16="http://schemas.microsoft.com/office/drawing/2014/main" id="{40ACB45A-5381-FEE4-2AE3-88DD3E0E5509}"/>
                </a:ext>
              </a:extLst>
            </p:cNvPr>
            <p:cNvSpPr/>
            <p:nvPr/>
          </p:nvSpPr>
          <p:spPr>
            <a:xfrm>
              <a:off x="630598" y="5276258"/>
              <a:ext cx="16467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>
                  <a:solidFill>
                    <a:schemeClr val="bg1">
                      <a:lumMod val="65000"/>
                    </a:schemeClr>
                  </a:solidFill>
                </a:rPr>
                <a:t>Linear </a:t>
              </a:r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Regression</a:t>
              </a:r>
              <a:endParaRPr lang="id-ID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87" name="Picture 6" descr="K Nearest Neighbor | KNN Algorithm | KNN in Python &amp; R">
              <a:extLst>
                <a:ext uri="{FF2B5EF4-FFF2-40B4-BE49-F238E27FC236}">
                  <a16:creationId xmlns:a16="http://schemas.microsoft.com/office/drawing/2014/main" id="{C8E75FBD-3B3D-39BA-B1E9-A3D1C45D5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8" y="4207313"/>
              <a:ext cx="512936" cy="5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id="{A6F614EE-FBB4-68F9-F356-98BA139B034C}"/>
                </a:ext>
              </a:extLst>
            </p:cNvPr>
            <p:cNvGrpSpPr/>
            <p:nvPr/>
          </p:nvGrpSpPr>
          <p:grpSpPr>
            <a:xfrm>
              <a:off x="145257" y="4740594"/>
              <a:ext cx="527757" cy="406342"/>
              <a:chOff x="4731799" y="360760"/>
              <a:chExt cx="1051417" cy="718158"/>
            </a:xfrm>
          </p:grpSpPr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8086DC12-5421-3AAC-4945-B182C577CB22}"/>
                  </a:ext>
                </a:extLst>
              </p:cNvPr>
              <p:cNvSpPr/>
              <p:nvPr/>
            </p:nvSpPr>
            <p:spPr>
              <a:xfrm>
                <a:off x="4731799" y="360760"/>
                <a:ext cx="1051417" cy="7181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2D050"/>
                  </a:solidFill>
                  <a:highlight>
                    <a:srgbClr val="FFFF00"/>
                  </a:highlight>
                </a:endParaRPr>
              </a:p>
            </p:txBody>
          </p:sp>
          <p:pic>
            <p:nvPicPr>
              <p:cNvPr id="191" name="Picture 12" descr="Binary search tree - Wikipedia">
                <a:extLst>
                  <a:ext uri="{FF2B5EF4-FFF2-40B4-BE49-F238E27FC236}">
                    <a16:creationId xmlns:a16="http://schemas.microsoft.com/office/drawing/2014/main" id="{4FEB3FE5-54B8-ED10-B15F-AFC732F911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1731" y="393485"/>
                <a:ext cx="722154" cy="643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9" name="Picture 10" descr="Linear Regression using Python. Linear Regression is usually the first… |  by Animesh Agarwal | Towards Data Science">
              <a:extLst>
                <a:ext uri="{FF2B5EF4-FFF2-40B4-BE49-F238E27FC236}">
                  <a16:creationId xmlns:a16="http://schemas.microsoft.com/office/drawing/2014/main" id="{2F823D56-1C94-6DB1-7F48-470CE9AF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90" y="5229197"/>
              <a:ext cx="527757" cy="4528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125762E-319C-467A-A91C-B5595696C83A}"/>
              </a:ext>
            </a:extLst>
          </p:cNvPr>
          <p:cNvSpPr txBox="1"/>
          <p:nvPr/>
        </p:nvSpPr>
        <p:spPr>
          <a:xfrm>
            <a:off x="11698224" y="6310536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52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K-</a:t>
            </a:r>
            <a:r>
              <a:rPr lang="pt-BR" sz="2000" b="1" err="1">
                <a:solidFill>
                  <a:schemeClr val="bg1"/>
                </a:solidFill>
              </a:rPr>
              <a:t>Means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D21DAC64-A282-68E3-9BD8-2A85217EB824}"/>
              </a:ext>
            </a:extLst>
          </p:cNvPr>
          <p:cNvSpPr/>
          <p:nvPr/>
        </p:nvSpPr>
        <p:spPr>
          <a:xfrm>
            <a:off x="896402" y="6403724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2" name="Picture 2" descr="k-means – Wikipédia, a enciclopédia livre">
            <a:extLst>
              <a:ext uri="{FF2B5EF4-FFF2-40B4-BE49-F238E27FC236}">
                <a16:creationId xmlns:a16="http://schemas.microsoft.com/office/drawing/2014/main" id="{32467F4C-7348-280C-1F28-5F64B0AC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" y="6373833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3CA0D65-F670-10F8-AD9D-62B3AF3A7AC9}"/>
              </a:ext>
            </a:extLst>
          </p:cNvPr>
          <p:cNvGrpSpPr/>
          <p:nvPr/>
        </p:nvGrpSpPr>
        <p:grpSpPr>
          <a:xfrm>
            <a:off x="-225514" y="-4035"/>
            <a:ext cx="2638844" cy="6858000"/>
            <a:chOff x="-220132" y="0"/>
            <a:chExt cx="2638844" cy="6858000"/>
          </a:xfrm>
        </p:grpSpPr>
        <p:sp>
          <p:nvSpPr>
            <p:cNvPr id="65" name="Rectangle 64"/>
            <p:cNvSpPr/>
            <p:nvPr/>
          </p:nvSpPr>
          <p:spPr>
            <a:xfrm>
              <a:off x="-220132" y="0"/>
              <a:ext cx="2638844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b="1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06208" y="3568987"/>
              <a:ext cx="2118049" cy="4679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92510" y="1490375"/>
              <a:ext cx="252760" cy="261094"/>
            </a:xfrm>
            <a:custGeom>
              <a:avLst/>
              <a:gdLst>
                <a:gd name="connsiteX0" fmla="*/ 989763 w 1979525"/>
                <a:gd name="connsiteY0" fmla="*/ 0 h 2114669"/>
                <a:gd name="connsiteX1" fmla="*/ 1979525 w 1979525"/>
                <a:gd name="connsiteY1" fmla="*/ 654022 h 2114669"/>
                <a:gd name="connsiteX2" fmla="*/ 1979525 w 1979525"/>
                <a:gd name="connsiteY2" fmla="*/ 2114669 h 2114669"/>
                <a:gd name="connsiteX3" fmla="*/ 1303337 w 1979525"/>
                <a:gd name="connsiteY3" fmla="*/ 2114669 h 2114669"/>
                <a:gd name="connsiteX4" fmla="*/ 1303337 w 1979525"/>
                <a:gd name="connsiteY4" fmla="*/ 1150573 h 2114669"/>
                <a:gd name="connsiteX5" fmla="*/ 697050 w 1979525"/>
                <a:gd name="connsiteY5" fmla="*/ 1150573 h 2114669"/>
                <a:gd name="connsiteX6" fmla="*/ 697050 w 1979525"/>
                <a:gd name="connsiteY6" fmla="*/ 2114669 h 2114669"/>
                <a:gd name="connsiteX7" fmla="*/ 0 w 1979525"/>
                <a:gd name="connsiteY7" fmla="*/ 2114669 h 2114669"/>
                <a:gd name="connsiteX8" fmla="*/ 0 w 1979525"/>
                <a:gd name="connsiteY8" fmla="*/ 654022 h 2114669"/>
                <a:gd name="connsiteX9" fmla="*/ 989763 w 1979525"/>
                <a:gd name="connsiteY9" fmla="*/ 0 h 21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9525" h="2114669">
                  <a:moveTo>
                    <a:pt x="989763" y="0"/>
                  </a:moveTo>
                  <a:lnTo>
                    <a:pt x="1979525" y="654022"/>
                  </a:lnTo>
                  <a:lnTo>
                    <a:pt x="1979525" y="2114669"/>
                  </a:lnTo>
                  <a:lnTo>
                    <a:pt x="1303337" y="2114669"/>
                  </a:lnTo>
                  <a:lnTo>
                    <a:pt x="1303337" y="1150573"/>
                  </a:lnTo>
                  <a:lnTo>
                    <a:pt x="697050" y="1150573"/>
                  </a:lnTo>
                  <a:lnTo>
                    <a:pt x="697050" y="2114669"/>
                  </a:lnTo>
                  <a:lnTo>
                    <a:pt x="0" y="2114669"/>
                  </a:lnTo>
                  <a:lnTo>
                    <a:pt x="0" y="654022"/>
                  </a:lnTo>
                  <a:lnTo>
                    <a:pt x="989763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9284" y="146470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284" y="1995318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85000"/>
                    </a:schemeClr>
                  </a:solidFill>
                </a:rPr>
                <a:t>Search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9284" y="2490587"/>
              <a:ext cx="1327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>
                  <a:solidFill>
                    <a:schemeClr val="bg1">
                      <a:lumMod val="85000"/>
                    </a:schemeClr>
                  </a:solidFill>
                </a:rPr>
                <a:t>Your Library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88122" y="2030206"/>
              <a:ext cx="261536" cy="265017"/>
              <a:chOff x="1871831" y="1043492"/>
              <a:chExt cx="261536" cy="265017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871831" y="1043492"/>
                <a:ext cx="226920" cy="22692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01" name="Straight Connector 100"/>
              <p:cNvCxnSpPr>
                <a:stCxn id="100" idx="5"/>
              </p:cNvCxnSpPr>
              <p:nvPr/>
            </p:nvCxnSpPr>
            <p:spPr>
              <a:xfrm>
                <a:off x="2065519" y="1237180"/>
                <a:ext cx="67848" cy="713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/>
            <p:nvPr/>
          </p:nvCxnSpPr>
          <p:spPr>
            <a:xfrm>
              <a:off x="179080" y="2987217"/>
              <a:ext cx="1787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52">
              <a:extLst>
                <a:ext uri="{FF2B5EF4-FFF2-40B4-BE49-F238E27FC236}">
                  <a16:creationId xmlns:a16="http://schemas.microsoft.com/office/drawing/2014/main" id="{C1AD3963-602B-0BF9-61D1-E3D90400C86B}"/>
                </a:ext>
              </a:extLst>
            </p:cNvPr>
            <p:cNvSpPr txBox="1"/>
            <p:nvPr/>
          </p:nvSpPr>
          <p:spPr>
            <a:xfrm>
              <a:off x="-29523" y="3081371"/>
              <a:ext cx="212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solidFill>
                    <a:schemeClr val="bg1"/>
                  </a:solidFill>
                </a:rPr>
                <a:t>Playlist</a:t>
              </a:r>
              <a:r>
                <a:rPr lang="pt-BR" b="1">
                  <a:solidFill>
                    <a:schemeClr val="bg1"/>
                  </a:solidFill>
                </a:rPr>
                <a:t> Algorítmica</a:t>
              </a:r>
              <a:endParaRPr lang="id-ID" b="1">
                <a:solidFill>
                  <a:schemeClr val="bg1"/>
                </a:solidFill>
              </a:endParaRPr>
            </a:p>
          </p:txBody>
        </p:sp>
        <p:sp>
          <p:nvSpPr>
            <p:cNvPr id="123" name="Rectangle 157">
              <a:extLst>
                <a:ext uri="{FF2B5EF4-FFF2-40B4-BE49-F238E27FC236}">
                  <a16:creationId xmlns:a16="http://schemas.microsoft.com/office/drawing/2014/main" id="{D66F07F9-367C-000B-01F3-9E5222C2F75A}"/>
                </a:ext>
              </a:extLst>
            </p:cNvPr>
            <p:cNvSpPr/>
            <p:nvPr/>
          </p:nvSpPr>
          <p:spPr>
            <a:xfrm>
              <a:off x="696301" y="3629753"/>
              <a:ext cx="9348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>
                  <a:solidFill>
                    <a:schemeClr val="bg1">
                      <a:lumMod val="95000"/>
                    </a:schemeClr>
                  </a:solidFill>
                </a:rPr>
                <a:t>K-</a:t>
              </a:r>
              <a:r>
                <a:rPr lang="pt-BR" sz="1600" b="1" err="1">
                  <a:solidFill>
                    <a:schemeClr val="bg1">
                      <a:lumMod val="95000"/>
                    </a:schemeClr>
                  </a:solidFill>
                </a:rPr>
                <a:t>Means</a:t>
              </a:r>
              <a:endParaRPr lang="id-ID" sz="16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24" name="Picture 2" descr="k-means – Wikipédia, a enciclopédia livre">
              <a:extLst>
                <a:ext uri="{FF2B5EF4-FFF2-40B4-BE49-F238E27FC236}">
                  <a16:creationId xmlns:a16="http://schemas.microsoft.com/office/drawing/2014/main" id="{56A59852-C985-3436-536C-08678555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4" y="3599862"/>
              <a:ext cx="483634" cy="39507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5" name="Group 1">
              <a:extLst>
                <a:ext uri="{FF2B5EF4-FFF2-40B4-BE49-F238E27FC236}">
                  <a16:creationId xmlns:a16="http://schemas.microsoft.com/office/drawing/2014/main" id="{3DFFF990-0490-9BAE-F81B-1D4287CC8DDA}"/>
                </a:ext>
              </a:extLst>
            </p:cNvPr>
            <p:cNvGrpSpPr/>
            <p:nvPr/>
          </p:nvGrpSpPr>
          <p:grpSpPr>
            <a:xfrm>
              <a:off x="-33963" y="60276"/>
              <a:ext cx="1124084" cy="1128090"/>
              <a:chOff x="2792186" y="2645228"/>
              <a:chExt cx="1583871" cy="1583871"/>
            </a:xfrm>
            <a:effectLst>
              <a:outerShdw blurRad="127000" dist="50800" sx="99000" sy="99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6" name="Oval 3">
                <a:extLst>
                  <a:ext uri="{FF2B5EF4-FFF2-40B4-BE49-F238E27FC236}">
                    <a16:creationId xmlns:a16="http://schemas.microsoft.com/office/drawing/2014/main" id="{6A0CD404-0D7D-06FB-E752-1F7DB5E21236}"/>
                  </a:ext>
                </a:extLst>
              </p:cNvPr>
              <p:cNvSpPr/>
              <p:nvPr/>
            </p:nvSpPr>
            <p:spPr>
              <a:xfrm>
                <a:off x="2792186" y="2645228"/>
                <a:ext cx="1583871" cy="1583871"/>
              </a:xfrm>
              <a:prstGeom prst="ellipse">
                <a:avLst/>
              </a:prstGeom>
              <a:solidFill>
                <a:srgbClr val="18B81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27" name="Group 7">
                <a:extLst>
                  <a:ext uri="{FF2B5EF4-FFF2-40B4-BE49-F238E27FC236}">
                    <a16:creationId xmlns:a16="http://schemas.microsoft.com/office/drawing/2014/main" id="{9D19F670-BCFE-A17E-46F2-B695F7B9016C}"/>
                  </a:ext>
                </a:extLst>
              </p:cNvPr>
              <p:cNvGrpSpPr/>
              <p:nvPr/>
            </p:nvGrpSpPr>
            <p:grpSpPr>
              <a:xfrm>
                <a:off x="3035418" y="3086247"/>
                <a:ext cx="1135506" cy="663740"/>
                <a:chOff x="2988573" y="3081543"/>
                <a:chExt cx="1266252" cy="740164"/>
              </a:xfrm>
            </p:grpSpPr>
            <p:sp>
              <p:nvSpPr>
                <p:cNvPr id="128" name="Rounded Rectangle 4">
                  <a:extLst>
                    <a:ext uri="{FF2B5EF4-FFF2-40B4-BE49-F238E27FC236}">
                      <a16:creationId xmlns:a16="http://schemas.microsoft.com/office/drawing/2014/main" id="{0D1001E3-91D1-0637-E146-39D509A81A45}"/>
                    </a:ext>
                  </a:extLst>
                </p:cNvPr>
                <p:cNvSpPr/>
                <p:nvPr/>
              </p:nvSpPr>
              <p:spPr>
                <a:xfrm rot="256777">
                  <a:off x="2988573" y="3081543"/>
                  <a:ext cx="1266252" cy="275430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29" name="Rounded Rectangle 4">
                  <a:extLst>
                    <a:ext uri="{FF2B5EF4-FFF2-40B4-BE49-F238E27FC236}">
                      <a16:creationId xmlns:a16="http://schemas.microsoft.com/office/drawing/2014/main" id="{441BD1AF-5B0F-4156-3BAA-CA0EBB89C210}"/>
                    </a:ext>
                  </a:extLst>
                </p:cNvPr>
                <p:cNvSpPr/>
                <p:nvPr/>
              </p:nvSpPr>
              <p:spPr>
                <a:xfrm rot="256777">
                  <a:off x="3027632" y="3369486"/>
                  <a:ext cx="1110429" cy="241536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30" name="Rounded Rectangle 4">
                  <a:extLst>
                    <a:ext uri="{FF2B5EF4-FFF2-40B4-BE49-F238E27FC236}">
                      <a16:creationId xmlns:a16="http://schemas.microsoft.com/office/drawing/2014/main" id="{28439582-708C-17D3-9A34-4B1524A757EF}"/>
                    </a:ext>
                  </a:extLst>
                </p:cNvPr>
                <p:cNvSpPr/>
                <p:nvPr/>
              </p:nvSpPr>
              <p:spPr>
                <a:xfrm rot="256777">
                  <a:off x="3180528" y="3646686"/>
                  <a:ext cx="804635" cy="175021"/>
                </a:xfrm>
                <a:custGeom>
                  <a:avLst/>
                  <a:gdLst>
                    <a:gd name="connsiteX0" fmla="*/ 0 w 4882243"/>
                    <a:gd name="connsiteY0" fmla="*/ 408215 h 816429"/>
                    <a:gd name="connsiteX1" fmla="*/ 408215 w 4882243"/>
                    <a:gd name="connsiteY1" fmla="*/ 0 h 816429"/>
                    <a:gd name="connsiteX2" fmla="*/ 4474029 w 4882243"/>
                    <a:gd name="connsiteY2" fmla="*/ 0 h 816429"/>
                    <a:gd name="connsiteX3" fmla="*/ 4882244 w 4882243"/>
                    <a:gd name="connsiteY3" fmla="*/ 408215 h 816429"/>
                    <a:gd name="connsiteX4" fmla="*/ 4882243 w 4882243"/>
                    <a:gd name="connsiteY4" fmla="*/ 408215 h 816429"/>
                    <a:gd name="connsiteX5" fmla="*/ 4474028 w 4882243"/>
                    <a:gd name="connsiteY5" fmla="*/ 816430 h 816429"/>
                    <a:gd name="connsiteX6" fmla="*/ 408215 w 4882243"/>
                    <a:gd name="connsiteY6" fmla="*/ 816429 h 816429"/>
                    <a:gd name="connsiteX7" fmla="*/ 0 w 4882243"/>
                    <a:gd name="connsiteY7" fmla="*/ 408214 h 816429"/>
                    <a:gd name="connsiteX8" fmla="*/ 0 w 4882243"/>
                    <a:gd name="connsiteY8" fmla="*/ 408215 h 816429"/>
                    <a:gd name="connsiteX0" fmla="*/ 0 w 4882244"/>
                    <a:gd name="connsiteY0" fmla="*/ 567871 h 976086"/>
                    <a:gd name="connsiteX1" fmla="*/ 408215 w 4882244"/>
                    <a:gd name="connsiteY1" fmla="*/ 159656 h 976086"/>
                    <a:gd name="connsiteX2" fmla="*/ 4474029 w 4882244"/>
                    <a:gd name="connsiteY2" fmla="*/ 159656 h 976086"/>
                    <a:gd name="connsiteX3" fmla="*/ 4882244 w 4882244"/>
                    <a:gd name="connsiteY3" fmla="*/ 567871 h 976086"/>
                    <a:gd name="connsiteX4" fmla="*/ 4882243 w 4882244"/>
                    <a:gd name="connsiteY4" fmla="*/ 567871 h 976086"/>
                    <a:gd name="connsiteX5" fmla="*/ 4474028 w 4882244"/>
                    <a:gd name="connsiteY5" fmla="*/ 976086 h 976086"/>
                    <a:gd name="connsiteX6" fmla="*/ 408215 w 4882244"/>
                    <a:gd name="connsiteY6" fmla="*/ 976085 h 976086"/>
                    <a:gd name="connsiteX7" fmla="*/ 0 w 4882244"/>
                    <a:gd name="connsiteY7" fmla="*/ 567870 h 976086"/>
                    <a:gd name="connsiteX8" fmla="*/ 0 w 4882244"/>
                    <a:gd name="connsiteY8" fmla="*/ 567871 h 976086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  <a:gd name="connsiteX0" fmla="*/ 0 w 4882244"/>
                    <a:gd name="connsiteY0" fmla="*/ 653752 h 1061967"/>
                    <a:gd name="connsiteX1" fmla="*/ 408215 w 4882244"/>
                    <a:gd name="connsiteY1" fmla="*/ 245537 h 1061967"/>
                    <a:gd name="connsiteX2" fmla="*/ 4474029 w 4882244"/>
                    <a:gd name="connsiteY2" fmla="*/ 245537 h 1061967"/>
                    <a:gd name="connsiteX3" fmla="*/ 4882244 w 4882244"/>
                    <a:gd name="connsiteY3" fmla="*/ 653752 h 1061967"/>
                    <a:gd name="connsiteX4" fmla="*/ 4882243 w 4882244"/>
                    <a:gd name="connsiteY4" fmla="*/ 653752 h 1061967"/>
                    <a:gd name="connsiteX5" fmla="*/ 4474028 w 4882244"/>
                    <a:gd name="connsiteY5" fmla="*/ 1061967 h 1061967"/>
                    <a:gd name="connsiteX6" fmla="*/ 408215 w 4882244"/>
                    <a:gd name="connsiteY6" fmla="*/ 1061966 h 1061967"/>
                    <a:gd name="connsiteX7" fmla="*/ 0 w 4882244"/>
                    <a:gd name="connsiteY7" fmla="*/ 653751 h 1061967"/>
                    <a:gd name="connsiteX8" fmla="*/ 0 w 4882244"/>
                    <a:gd name="connsiteY8" fmla="*/ 653752 h 106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2244" h="1061967">
                      <a:moveTo>
                        <a:pt x="0" y="653752"/>
                      </a:moveTo>
                      <a:cubicBezTo>
                        <a:pt x="0" y="428301"/>
                        <a:pt x="204432" y="301874"/>
                        <a:pt x="408215" y="245537"/>
                      </a:cubicBezTo>
                      <a:cubicBezTo>
                        <a:pt x="2008415" y="-113691"/>
                        <a:pt x="3282043" y="-48377"/>
                        <a:pt x="4474029" y="245537"/>
                      </a:cubicBezTo>
                      <a:cubicBezTo>
                        <a:pt x="4708147" y="314875"/>
                        <a:pt x="4882244" y="428301"/>
                        <a:pt x="4882244" y="653752"/>
                      </a:cubicBezTo>
                      <a:lnTo>
                        <a:pt x="4882243" y="653752"/>
                      </a:lnTo>
                      <a:cubicBezTo>
                        <a:pt x="4882243" y="879203"/>
                        <a:pt x="4699479" y="1061967"/>
                        <a:pt x="4474028" y="1061967"/>
                      </a:cubicBezTo>
                      <a:cubicBezTo>
                        <a:pt x="3412672" y="572110"/>
                        <a:pt x="1877786" y="490466"/>
                        <a:pt x="408215" y="1061966"/>
                      </a:cubicBezTo>
                      <a:cubicBezTo>
                        <a:pt x="182764" y="1061966"/>
                        <a:pt x="0" y="879202"/>
                        <a:pt x="0" y="653751"/>
                      </a:cubicBezTo>
                      <a:lnTo>
                        <a:pt x="0" y="6537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133" name="Rectangle 158">
              <a:extLst>
                <a:ext uri="{FF2B5EF4-FFF2-40B4-BE49-F238E27FC236}">
                  <a16:creationId xmlns:a16="http://schemas.microsoft.com/office/drawing/2014/main" id="{73C22553-1178-7691-55B4-5C86DD3EA64C}"/>
                </a:ext>
              </a:extLst>
            </p:cNvPr>
            <p:cNvSpPr/>
            <p:nvPr/>
          </p:nvSpPr>
          <p:spPr>
            <a:xfrm>
              <a:off x="669967" y="4281513"/>
              <a:ext cx="5036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err="1">
                  <a:solidFill>
                    <a:schemeClr val="bg1">
                      <a:lumMod val="75000"/>
                    </a:schemeClr>
                  </a:solidFill>
                </a:rPr>
                <a:t>Knn</a:t>
              </a:r>
              <a:endParaRPr lang="id-ID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4" name="Rectangle 159">
              <a:extLst>
                <a:ext uri="{FF2B5EF4-FFF2-40B4-BE49-F238E27FC236}">
                  <a16:creationId xmlns:a16="http://schemas.microsoft.com/office/drawing/2014/main" id="{A078D0DB-1E43-864C-44CA-3B0A6CCDD52B}"/>
                </a:ext>
              </a:extLst>
            </p:cNvPr>
            <p:cNvSpPr/>
            <p:nvPr/>
          </p:nvSpPr>
          <p:spPr>
            <a:xfrm>
              <a:off x="636511" y="4787245"/>
              <a:ext cx="12977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Decision</a:t>
              </a:r>
              <a:r>
                <a:rPr lang="pt-BR" sz="16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Tree</a:t>
              </a:r>
              <a:endParaRPr lang="id-ID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Rectangle 160">
              <a:extLst>
                <a:ext uri="{FF2B5EF4-FFF2-40B4-BE49-F238E27FC236}">
                  <a16:creationId xmlns:a16="http://schemas.microsoft.com/office/drawing/2014/main" id="{D10553C4-202F-E7A0-9071-FACF0C6A0B21}"/>
                </a:ext>
              </a:extLst>
            </p:cNvPr>
            <p:cNvSpPr/>
            <p:nvPr/>
          </p:nvSpPr>
          <p:spPr>
            <a:xfrm>
              <a:off x="630598" y="5276258"/>
              <a:ext cx="16467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>
                  <a:solidFill>
                    <a:schemeClr val="bg1">
                      <a:lumMod val="65000"/>
                    </a:schemeClr>
                  </a:solidFill>
                </a:rPr>
                <a:t>Linear </a:t>
              </a:r>
              <a:r>
                <a:rPr lang="pt-BR" sz="1600" err="1">
                  <a:solidFill>
                    <a:schemeClr val="bg1">
                      <a:lumMod val="65000"/>
                    </a:schemeClr>
                  </a:solidFill>
                </a:rPr>
                <a:t>Regression</a:t>
              </a:r>
              <a:endParaRPr lang="id-ID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36" name="Picture 6" descr="K Nearest Neighbor | KNN Algorithm | KNN in Python &amp; R">
              <a:extLst>
                <a:ext uri="{FF2B5EF4-FFF2-40B4-BE49-F238E27FC236}">
                  <a16:creationId xmlns:a16="http://schemas.microsoft.com/office/drawing/2014/main" id="{E67E2FFF-1E06-0CBB-D4A6-66B24EB7F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78" y="4207313"/>
              <a:ext cx="512936" cy="52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31E6EC94-20F2-47BB-E333-DA00A9C7D80F}"/>
                </a:ext>
              </a:extLst>
            </p:cNvPr>
            <p:cNvGrpSpPr/>
            <p:nvPr/>
          </p:nvGrpSpPr>
          <p:grpSpPr>
            <a:xfrm>
              <a:off x="145257" y="4740594"/>
              <a:ext cx="527757" cy="406342"/>
              <a:chOff x="4731799" y="360760"/>
              <a:chExt cx="1051417" cy="718158"/>
            </a:xfrm>
          </p:grpSpPr>
          <p:sp>
            <p:nvSpPr>
              <p:cNvPr id="138" name="Retângulo 137">
                <a:extLst>
                  <a:ext uri="{FF2B5EF4-FFF2-40B4-BE49-F238E27FC236}">
                    <a16:creationId xmlns:a16="http://schemas.microsoft.com/office/drawing/2014/main" id="{81EF6BD4-EE18-48DB-F4C4-370F90995AAF}"/>
                  </a:ext>
                </a:extLst>
              </p:cNvPr>
              <p:cNvSpPr/>
              <p:nvPr/>
            </p:nvSpPr>
            <p:spPr>
              <a:xfrm>
                <a:off x="4731799" y="360760"/>
                <a:ext cx="1051417" cy="7181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2D050"/>
                  </a:solidFill>
                  <a:highlight>
                    <a:srgbClr val="FFFF00"/>
                  </a:highlight>
                </a:endParaRPr>
              </a:p>
            </p:txBody>
          </p:sp>
          <p:pic>
            <p:nvPicPr>
              <p:cNvPr id="139" name="Picture 12" descr="Binary search tree - Wikipedia">
                <a:extLst>
                  <a:ext uri="{FF2B5EF4-FFF2-40B4-BE49-F238E27FC236}">
                    <a16:creationId xmlns:a16="http://schemas.microsoft.com/office/drawing/2014/main" id="{E1F14845-D3C7-D646-1302-D0A2DDE929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1731" y="393485"/>
                <a:ext cx="722154" cy="643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0" name="Picture 10" descr="Linear Regression using Python. Linear Regression is usually the first… |  by Animesh Agarwal | Towards Data Science">
              <a:extLst>
                <a:ext uri="{FF2B5EF4-FFF2-40B4-BE49-F238E27FC236}">
                  <a16:creationId xmlns:a16="http://schemas.microsoft.com/office/drawing/2014/main" id="{8A1C40B6-53F9-6136-D381-2F36E2BB8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90" y="5229197"/>
              <a:ext cx="527757" cy="45287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1" name="Picture 2" descr="k-means – Wikipédia, a enciclopédia livre">
            <a:extLst>
              <a:ext uri="{FF2B5EF4-FFF2-40B4-BE49-F238E27FC236}">
                <a16:creationId xmlns:a16="http://schemas.microsoft.com/office/drawing/2014/main" id="{639C4BAF-BBF1-AD8B-5E9A-5F9A34C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7" y="906743"/>
            <a:ext cx="1304919" cy="1065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‘</a:t>
            </a:r>
            <a:r>
              <a:rPr lang="pt-BR" i="1" err="1">
                <a:solidFill>
                  <a:schemeClr val="bg1"/>
                </a:solidFill>
              </a:rPr>
              <a:t>clusterizar</a:t>
            </a:r>
            <a:r>
              <a:rPr lang="pt-BR">
                <a:solidFill>
                  <a:schemeClr val="bg1"/>
                </a:solidFill>
              </a:rPr>
              <a:t>’ as músicas em mais populares e menos populares. 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064177-6E3B-023D-1D6A-63CA50BEC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975" y="2653671"/>
            <a:ext cx="9543240" cy="3076135"/>
          </a:xfrm>
          <a:prstGeom prst="rect">
            <a:avLst/>
          </a:prstGeom>
        </p:spPr>
      </p:pic>
      <p:grpSp>
        <p:nvGrpSpPr>
          <p:cNvPr id="64" name="Group 1">
            <a:extLst>
              <a:ext uri="{FF2B5EF4-FFF2-40B4-BE49-F238E27FC236}">
                <a16:creationId xmlns:a16="http://schemas.microsoft.com/office/drawing/2014/main" id="{18E352E1-2445-7A25-8DC3-0D209322B45A}"/>
              </a:ext>
            </a:extLst>
          </p:cNvPr>
          <p:cNvGrpSpPr/>
          <p:nvPr/>
        </p:nvGrpSpPr>
        <p:grpSpPr>
          <a:xfrm>
            <a:off x="-225514" y="6153842"/>
            <a:ext cx="12412132" cy="703385"/>
            <a:chOff x="0" y="6194371"/>
            <a:chExt cx="12191999" cy="703385"/>
          </a:xfrm>
        </p:grpSpPr>
        <p:sp>
          <p:nvSpPr>
            <p:cNvPr id="66" name="Rectangle 93">
              <a:extLst>
                <a:ext uri="{FF2B5EF4-FFF2-40B4-BE49-F238E27FC236}">
                  <a16:creationId xmlns:a16="http://schemas.microsoft.com/office/drawing/2014/main" id="{2EDC14D0-387D-B75B-0D16-B980F466DE58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67" name="Picture 96">
              <a:extLst>
                <a:ext uri="{FF2B5EF4-FFF2-40B4-BE49-F238E27FC236}">
                  <a16:creationId xmlns:a16="http://schemas.microsoft.com/office/drawing/2014/main" id="{4D7011E9-B387-5472-843F-0E103957B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68" name="Picture 58">
              <a:extLst>
                <a:ext uri="{FF2B5EF4-FFF2-40B4-BE49-F238E27FC236}">
                  <a16:creationId xmlns:a16="http://schemas.microsoft.com/office/drawing/2014/main" id="{6FFEBAD4-66C9-8310-6381-3185E695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69" name="Rectangle 157">
            <a:extLst>
              <a:ext uri="{FF2B5EF4-FFF2-40B4-BE49-F238E27FC236}">
                <a16:creationId xmlns:a16="http://schemas.microsoft.com/office/drawing/2014/main" id="{C7D9DB89-BE70-90D6-AD46-14A0AA4E605F}"/>
              </a:ext>
            </a:extLst>
          </p:cNvPr>
          <p:cNvSpPr/>
          <p:nvPr/>
        </p:nvSpPr>
        <p:spPr>
          <a:xfrm>
            <a:off x="891020" y="642312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0" name="Picture 2" descr="k-means – Wikipédia, a enciclopédia livre">
            <a:extLst>
              <a:ext uri="{FF2B5EF4-FFF2-40B4-BE49-F238E27FC236}">
                <a16:creationId xmlns:a16="http://schemas.microsoft.com/office/drawing/2014/main" id="{F08CD6C5-1DCF-0C57-3422-23FCBA3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" y="6393232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103">
            <a:extLst>
              <a:ext uri="{FF2B5EF4-FFF2-40B4-BE49-F238E27FC236}">
                <a16:creationId xmlns:a16="http://schemas.microsoft.com/office/drawing/2014/main" id="{347A8831-86A3-4268-AFA4-451BDA2ADEFF}"/>
              </a:ext>
            </a:extLst>
          </p:cNvPr>
          <p:cNvCxnSpPr>
            <a:cxnSpLocks/>
          </p:cNvCxnSpPr>
          <p:nvPr/>
        </p:nvCxnSpPr>
        <p:spPr>
          <a:xfrm>
            <a:off x="409432" y="2552192"/>
            <a:ext cx="0" cy="23178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04">
            <a:extLst>
              <a:ext uri="{FF2B5EF4-FFF2-40B4-BE49-F238E27FC236}">
                <a16:creationId xmlns:a16="http://schemas.microsoft.com/office/drawing/2014/main" id="{526DFC4A-91D1-5890-CB53-A043A2A2AAE3}"/>
              </a:ext>
            </a:extLst>
          </p:cNvPr>
          <p:cNvCxnSpPr>
            <a:cxnSpLocks/>
          </p:cNvCxnSpPr>
          <p:nvPr/>
        </p:nvCxnSpPr>
        <p:spPr>
          <a:xfrm>
            <a:off x="475889" y="2552192"/>
            <a:ext cx="84581" cy="23178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02">
            <a:extLst>
              <a:ext uri="{FF2B5EF4-FFF2-40B4-BE49-F238E27FC236}">
                <a16:creationId xmlns:a16="http://schemas.microsoft.com/office/drawing/2014/main" id="{1B406190-7C3B-67BD-6418-742299028727}"/>
              </a:ext>
            </a:extLst>
          </p:cNvPr>
          <p:cNvCxnSpPr/>
          <p:nvPr/>
        </p:nvCxnSpPr>
        <p:spPr>
          <a:xfrm>
            <a:off x="342974" y="2552192"/>
            <a:ext cx="0" cy="23178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D3FBEB1-034D-4339-ABBE-7FE1CB0F6D22}"/>
              </a:ext>
            </a:extLst>
          </p:cNvPr>
          <p:cNvSpPr txBox="1"/>
          <p:nvPr/>
        </p:nvSpPr>
        <p:spPr>
          <a:xfrm>
            <a:off x="11616439" y="5903539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712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K-</a:t>
            </a:r>
            <a:r>
              <a:rPr lang="pt-BR" sz="2000" b="1" err="1">
                <a:solidFill>
                  <a:schemeClr val="bg1"/>
                </a:solidFill>
              </a:rPr>
              <a:t>Means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3" name="Rounded Rectangle 72"/>
          <p:cNvSpPr/>
          <p:nvPr/>
        </p:nvSpPr>
        <p:spPr>
          <a:xfrm>
            <a:off x="106208" y="3568987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34443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D21DAC64-A282-68E3-9BD8-2A85217EB824}"/>
              </a:ext>
            </a:extLst>
          </p:cNvPr>
          <p:cNvSpPr/>
          <p:nvPr/>
        </p:nvSpPr>
        <p:spPr>
          <a:xfrm>
            <a:off x="896402" y="6403724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2" name="Picture 2" descr="k-means – Wikipédia, a enciclopédia livre">
            <a:extLst>
              <a:ext uri="{FF2B5EF4-FFF2-40B4-BE49-F238E27FC236}">
                <a16:creationId xmlns:a16="http://schemas.microsoft.com/office/drawing/2014/main" id="{32467F4C-7348-280C-1F28-5F64B0AC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" y="6373833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9967" y="4281513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36511" y="4787245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207313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29197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k-means – Wikipédia, a enciclopédia livre">
            <a:extLst>
              <a:ext uri="{FF2B5EF4-FFF2-40B4-BE49-F238E27FC236}">
                <a16:creationId xmlns:a16="http://schemas.microsoft.com/office/drawing/2014/main" id="{639C4BAF-BBF1-AD8B-5E9A-5F9A34C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7" y="906743"/>
            <a:ext cx="1304919" cy="1065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‘</a:t>
            </a:r>
            <a:r>
              <a:rPr lang="pt-BR" i="1" err="1">
                <a:solidFill>
                  <a:schemeClr val="bg1"/>
                </a:solidFill>
              </a:rPr>
              <a:t>clusterizar</a:t>
            </a:r>
            <a:r>
              <a:rPr lang="pt-BR">
                <a:solidFill>
                  <a:schemeClr val="bg1"/>
                </a:solidFill>
              </a:rPr>
              <a:t>’ as músicas em mais populares e menos populares. 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782FE5-EBF3-88AE-C16B-EA6D2DF13B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57" t="-3336" b="-1"/>
          <a:stretch/>
        </p:blipFill>
        <p:spPr>
          <a:xfrm>
            <a:off x="2433533" y="2248181"/>
            <a:ext cx="3387457" cy="3804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E53541-7D1F-AFEE-2C64-5DFBD361D78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441" t="53" b="-1"/>
          <a:stretch/>
        </p:blipFill>
        <p:spPr>
          <a:xfrm>
            <a:off x="5951332" y="2363154"/>
            <a:ext cx="1870305" cy="367878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D32747F4-F901-46EA-8DAA-134442B8CFD5}"/>
              </a:ext>
            </a:extLst>
          </p:cNvPr>
          <p:cNvSpPr txBox="1"/>
          <p:nvPr/>
        </p:nvSpPr>
        <p:spPr>
          <a:xfrm>
            <a:off x="11606756" y="5930129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7465FB-8C11-EFAE-C105-D5807C0B1A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1979" y="2358457"/>
            <a:ext cx="3677163" cy="22005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B98A56-987D-AD76-AB09-AEC3252A4ECD}"/>
              </a:ext>
            </a:extLst>
          </p:cNvPr>
          <p:cNvSpPr txBox="1"/>
          <p:nvPr/>
        </p:nvSpPr>
        <p:spPr>
          <a:xfrm>
            <a:off x="8868597" y="4620067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3BFF21"/>
                </a:solidFill>
              </a:rPr>
              <a:t>8 clusters</a:t>
            </a:r>
          </a:p>
        </p:txBody>
      </p:sp>
    </p:spTree>
    <p:extLst>
      <p:ext uri="{BB962C8B-B14F-4D97-AF65-F5344CB8AC3E}">
        <p14:creationId xmlns:p14="http://schemas.microsoft.com/office/powerpoint/2010/main" val="276409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1"/>
            <a:ext cx="12412131" cy="1720614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2432" y="1543630"/>
            <a:ext cx="12412133" cy="52128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5122770" y="311526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K-</a:t>
            </a:r>
            <a:r>
              <a:rPr lang="pt-BR" sz="2000" b="1" err="1">
                <a:solidFill>
                  <a:schemeClr val="bg1"/>
                </a:solidFill>
              </a:rPr>
              <a:t>Means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3" name="Rounded Rectangle 72"/>
          <p:cNvSpPr/>
          <p:nvPr/>
        </p:nvSpPr>
        <p:spPr>
          <a:xfrm>
            <a:off x="106208" y="3568987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D21DAC64-A282-68E3-9BD8-2A85217EB824}"/>
              </a:ext>
            </a:extLst>
          </p:cNvPr>
          <p:cNvSpPr/>
          <p:nvPr/>
        </p:nvSpPr>
        <p:spPr>
          <a:xfrm>
            <a:off x="896402" y="6403724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2" name="Picture 2" descr="k-means – Wikipédia, a enciclopédia livre">
            <a:extLst>
              <a:ext uri="{FF2B5EF4-FFF2-40B4-BE49-F238E27FC236}">
                <a16:creationId xmlns:a16="http://schemas.microsoft.com/office/drawing/2014/main" id="{32467F4C-7348-280C-1F28-5F64B0AC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" y="6373833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9967" y="4281513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36511" y="4787245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207313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29197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k-means – Wikipédia, a enciclopédia livre">
            <a:extLst>
              <a:ext uri="{FF2B5EF4-FFF2-40B4-BE49-F238E27FC236}">
                <a16:creationId xmlns:a16="http://schemas.microsoft.com/office/drawing/2014/main" id="{639C4BAF-BBF1-AD8B-5E9A-5F9A34C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88" y="426233"/>
            <a:ext cx="1304919" cy="1065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5039132" y="906405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‘</a:t>
            </a:r>
            <a:r>
              <a:rPr lang="pt-BR" i="1" err="1">
                <a:solidFill>
                  <a:schemeClr val="bg1"/>
                </a:solidFill>
              </a:rPr>
              <a:t>clusterizar</a:t>
            </a:r>
            <a:r>
              <a:rPr lang="pt-BR">
                <a:solidFill>
                  <a:schemeClr val="bg1"/>
                </a:solidFill>
              </a:rPr>
              <a:t>’ as músicas em mais populares e menos populares. 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D3002D-3FE4-5E88-8AF1-A982E4F57E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478" t="-6685"/>
          <a:stretch/>
        </p:blipFill>
        <p:spPr>
          <a:xfrm>
            <a:off x="5156974" y="1505594"/>
            <a:ext cx="6507570" cy="2414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8174F5C-72D7-7CA9-979D-6F3E6795CF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478" t="-7167"/>
          <a:stretch/>
        </p:blipFill>
        <p:spPr>
          <a:xfrm>
            <a:off x="5176470" y="3868974"/>
            <a:ext cx="6507571" cy="2255635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6797B020-4A18-4AF8-8261-E0B6662DB17A}"/>
              </a:ext>
            </a:extLst>
          </p:cNvPr>
          <p:cNvSpPr txBox="1"/>
          <p:nvPr/>
        </p:nvSpPr>
        <p:spPr>
          <a:xfrm>
            <a:off x="11653144" y="5926805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A048CD-F986-4472-983F-56D02FB5159E}"/>
              </a:ext>
            </a:extLst>
          </p:cNvPr>
          <p:cNvSpPr txBox="1"/>
          <p:nvPr/>
        </p:nvSpPr>
        <p:spPr>
          <a:xfrm>
            <a:off x="2448165" y="3629753"/>
            <a:ext cx="153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Normalização inversa dos dados</a:t>
            </a:r>
            <a:endParaRPr lang="pt-BR"/>
          </a:p>
        </p:txBody>
      </p:sp>
      <p:pic>
        <p:nvPicPr>
          <p:cNvPr id="8" name="Gráfico 7" descr="Setas de divisa">
            <a:extLst>
              <a:ext uri="{FF2B5EF4-FFF2-40B4-BE49-F238E27FC236}">
                <a16:creationId xmlns:a16="http://schemas.microsoft.com/office/drawing/2014/main" id="{B030C700-02C4-4782-A23B-7134EB5AA6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1893" y="34625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K-</a:t>
            </a:r>
            <a:r>
              <a:rPr lang="pt-BR" sz="2000" b="1" err="1">
                <a:solidFill>
                  <a:schemeClr val="bg1"/>
                </a:solidFill>
              </a:rPr>
              <a:t>Means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3" name="Rounded Rectangle 72"/>
          <p:cNvSpPr/>
          <p:nvPr/>
        </p:nvSpPr>
        <p:spPr>
          <a:xfrm>
            <a:off x="106208" y="3568987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D21DAC64-A282-68E3-9BD8-2A85217EB824}"/>
              </a:ext>
            </a:extLst>
          </p:cNvPr>
          <p:cNvSpPr/>
          <p:nvPr/>
        </p:nvSpPr>
        <p:spPr>
          <a:xfrm>
            <a:off x="896402" y="6403724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>
                <a:solidFill>
                  <a:schemeClr val="bg1">
                    <a:lumMod val="95000"/>
                  </a:schemeClr>
                </a:solidFill>
              </a:rPr>
              <a:t>K-</a:t>
            </a:r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Means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2" name="Picture 2" descr="k-means – Wikipédia, a enciclopédia livre">
            <a:extLst>
              <a:ext uri="{FF2B5EF4-FFF2-40B4-BE49-F238E27FC236}">
                <a16:creationId xmlns:a16="http://schemas.microsoft.com/office/drawing/2014/main" id="{32467F4C-7348-280C-1F28-5F64B0AC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4" y="6373833"/>
            <a:ext cx="497421" cy="40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9967" y="4281513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Knn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36511" y="4787245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6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207313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29197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k-means – Wikipédia, a enciclopédia livre">
            <a:extLst>
              <a:ext uri="{FF2B5EF4-FFF2-40B4-BE49-F238E27FC236}">
                <a16:creationId xmlns:a16="http://schemas.microsoft.com/office/drawing/2014/main" id="{639C4BAF-BBF1-AD8B-5E9A-5F9A34C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7" y="906743"/>
            <a:ext cx="1304919" cy="1065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‘</a:t>
            </a:r>
            <a:r>
              <a:rPr lang="pt-BR" i="1" err="1">
                <a:solidFill>
                  <a:schemeClr val="bg1"/>
                </a:solidFill>
              </a:rPr>
              <a:t>clusterizar</a:t>
            </a:r>
            <a:r>
              <a:rPr lang="pt-BR">
                <a:solidFill>
                  <a:schemeClr val="bg1"/>
                </a:solidFill>
              </a:rPr>
              <a:t>’ as músicas em mais populares e menos populares. 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07557D-0B5F-67F0-1EE9-CBF969C19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5938" y="2552192"/>
            <a:ext cx="6379390" cy="32789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6C2037-7493-5050-2A7D-6B95FBFA6563}"/>
              </a:ext>
            </a:extLst>
          </p:cNvPr>
          <p:cNvSpPr txBox="1"/>
          <p:nvPr/>
        </p:nvSpPr>
        <p:spPr>
          <a:xfrm>
            <a:off x="8848431" y="3599862"/>
            <a:ext cx="329046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pt-BR" sz="1400">
                <a:solidFill>
                  <a:schemeClr val="bg1"/>
                </a:solidFill>
              </a:rPr>
              <a:t>Música mais ‘dançável’</a:t>
            </a:r>
          </a:p>
          <a:p>
            <a:pPr marL="342900" indent="-342900">
              <a:buAutoNum type="arabicParenR"/>
            </a:pPr>
            <a:r>
              <a:rPr lang="pt-BR" sz="1400">
                <a:solidFill>
                  <a:schemeClr val="bg1"/>
                </a:solidFill>
              </a:rPr>
              <a:t>Música com baixa instrumentalidade</a:t>
            </a:r>
            <a:endParaRPr lang="pt-BR" sz="1400">
              <a:solidFill>
                <a:schemeClr val="bg1"/>
              </a:solidFill>
              <a:cs typeface="Calibri"/>
            </a:endParaRPr>
          </a:p>
          <a:p>
            <a:pPr marL="342900" indent="-342900">
              <a:buAutoNum type="arabicParenR"/>
            </a:pPr>
            <a:r>
              <a:rPr lang="pt-BR" sz="1400">
                <a:solidFill>
                  <a:schemeClr val="bg1"/>
                </a:solidFill>
              </a:rPr>
              <a:t>Músicas mais populares duram em média 20 segundos a mais que as músicas menos populares</a:t>
            </a:r>
          </a:p>
          <a:p>
            <a:pPr marL="342900" indent="-342900">
              <a:buAutoNum type="arabicParenR"/>
            </a:pPr>
            <a:r>
              <a:rPr lang="pt-BR" sz="1400">
                <a:solidFill>
                  <a:schemeClr val="bg1"/>
                </a:solidFill>
              </a:rPr>
              <a:t>Músicas ‘</a:t>
            </a:r>
            <a:r>
              <a:rPr lang="pt-BR" sz="1400" i="1">
                <a:solidFill>
                  <a:schemeClr val="bg1"/>
                </a:solidFill>
              </a:rPr>
              <a:t>vibes’</a:t>
            </a:r>
            <a:r>
              <a:rPr lang="pt-BR" sz="1400">
                <a:solidFill>
                  <a:schemeClr val="bg1"/>
                </a:solidFill>
              </a:rPr>
              <a:t> mais tristes</a:t>
            </a:r>
            <a:endParaRPr lang="pt-BR" sz="1400">
              <a:solidFill>
                <a:schemeClr val="bg1"/>
              </a:solidFill>
              <a:cs typeface="Calibri"/>
            </a:endParaRPr>
          </a:p>
          <a:p>
            <a:pPr marL="342900" indent="-342900">
              <a:buAutoNum type="arabicParenR"/>
            </a:pPr>
            <a:endParaRPr lang="pt-BR" sz="1400">
              <a:solidFill>
                <a:schemeClr val="bg1"/>
              </a:solidFill>
            </a:endParaRPr>
          </a:p>
          <a:p>
            <a:pPr algn="ctr"/>
            <a:r>
              <a:rPr lang="pt-BR" sz="140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72B8816-759A-4CBE-860B-00EC80F3C70B}"/>
              </a:ext>
            </a:extLst>
          </p:cNvPr>
          <p:cNvSpPr txBox="1"/>
          <p:nvPr/>
        </p:nvSpPr>
        <p:spPr>
          <a:xfrm>
            <a:off x="11600188" y="5926805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38E6C2-2263-4F5E-8212-C75F320308D2}"/>
              </a:ext>
            </a:extLst>
          </p:cNvPr>
          <p:cNvSpPr txBox="1"/>
          <p:nvPr/>
        </p:nvSpPr>
        <p:spPr>
          <a:xfrm>
            <a:off x="8892332" y="291145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Conclusões:</a:t>
            </a:r>
          </a:p>
        </p:txBody>
      </p:sp>
    </p:spTree>
    <p:extLst>
      <p:ext uri="{BB962C8B-B14F-4D97-AF65-F5344CB8AC3E}">
        <p14:creationId xmlns:p14="http://schemas.microsoft.com/office/powerpoint/2010/main" val="246050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00173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598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err="1">
                <a:solidFill>
                  <a:schemeClr val="bg1"/>
                </a:solidFill>
              </a:rPr>
              <a:t>Knn</a:t>
            </a:r>
            <a:endParaRPr lang="id-ID" sz="20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sp>
        <p:nvSpPr>
          <p:cNvPr id="74" name="Freeform 73"/>
          <p:cNvSpPr/>
          <p:nvPr/>
        </p:nvSpPr>
        <p:spPr>
          <a:xfrm>
            <a:off x="192510" y="1490375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39284" y="14647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9284" y="199531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9284" y="249058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>
                <a:solidFill>
                  <a:schemeClr val="bg1">
                    <a:lumMod val="85000"/>
                  </a:schemeClr>
                </a:solidFill>
              </a:rPr>
              <a:t>Your Library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88122" y="2030206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0107" y="2552192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179080" y="2987217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220132" y="6194371"/>
            <a:ext cx="12412132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9099298" y="178131"/>
            <a:ext cx="2739926" cy="328351"/>
            <a:chOff x="8918480" y="197075"/>
            <a:chExt cx="2739926" cy="328351"/>
          </a:xfrm>
        </p:grpSpPr>
        <p:sp>
          <p:nvSpPr>
            <p:cNvPr id="117" name="Rounded Rectangle 116"/>
            <p:cNvSpPr/>
            <p:nvPr/>
          </p:nvSpPr>
          <p:spPr>
            <a:xfrm>
              <a:off x="10381520" y="197076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46081" y="207362"/>
              <a:ext cx="773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>
                  <a:solidFill>
                    <a:schemeClr val="bg1"/>
                  </a:solidFill>
                </a:rPr>
                <a:t>Group 3</a:t>
              </a:r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1141937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/>
                <a:t> UPGRADE</a:t>
              </a:r>
            </a:p>
          </p:txBody>
        </p:sp>
      </p:grpSp>
      <p:sp>
        <p:nvSpPr>
          <p:cNvPr id="122" name="TextBox 152">
            <a:extLst>
              <a:ext uri="{FF2B5EF4-FFF2-40B4-BE49-F238E27FC236}">
                <a16:creationId xmlns:a16="http://schemas.microsoft.com/office/drawing/2014/main" id="{C1AD3963-602B-0BF9-61D1-E3D90400C86B}"/>
              </a:ext>
            </a:extLst>
          </p:cNvPr>
          <p:cNvSpPr txBox="1"/>
          <p:nvPr/>
        </p:nvSpPr>
        <p:spPr>
          <a:xfrm>
            <a:off x="-29523" y="3081371"/>
            <a:ext cx="212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Playlist</a:t>
            </a:r>
            <a:r>
              <a:rPr lang="pt-BR" b="1">
                <a:solidFill>
                  <a:schemeClr val="bg1"/>
                </a:solidFill>
              </a:rPr>
              <a:t> Algorítmica</a:t>
            </a:r>
            <a:endParaRPr lang="id-ID" b="1">
              <a:solidFill>
                <a:schemeClr val="bg1"/>
              </a:solidFill>
            </a:endParaRPr>
          </a:p>
        </p:txBody>
      </p:sp>
      <p:sp>
        <p:nvSpPr>
          <p:cNvPr id="123" name="Rectangle 157">
            <a:extLst>
              <a:ext uri="{FF2B5EF4-FFF2-40B4-BE49-F238E27FC236}">
                <a16:creationId xmlns:a16="http://schemas.microsoft.com/office/drawing/2014/main" id="{D66F07F9-367C-000B-01F3-9E5222C2F75A}"/>
              </a:ext>
            </a:extLst>
          </p:cNvPr>
          <p:cNvSpPr/>
          <p:nvPr/>
        </p:nvSpPr>
        <p:spPr>
          <a:xfrm>
            <a:off x="696301" y="3629753"/>
            <a:ext cx="934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K-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Means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4" name="Picture 2" descr="k-means – Wikipédia, a enciclopédia livre">
            <a:extLst>
              <a:ext uri="{FF2B5EF4-FFF2-40B4-BE49-F238E27FC236}">
                <a16:creationId xmlns:a16="http://schemas.microsoft.com/office/drawing/2014/main" id="{56A59852-C985-3436-536C-08678555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4" y="3599862"/>
            <a:ext cx="483634" cy="395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">
            <a:extLst>
              <a:ext uri="{FF2B5EF4-FFF2-40B4-BE49-F238E27FC236}">
                <a16:creationId xmlns:a16="http://schemas.microsoft.com/office/drawing/2014/main" id="{3DFFF990-0490-9BAE-F81B-1D4287CC8DDA}"/>
              </a:ext>
            </a:extLst>
          </p:cNvPr>
          <p:cNvGrpSpPr/>
          <p:nvPr/>
        </p:nvGrpSpPr>
        <p:grpSpPr>
          <a:xfrm>
            <a:off x="-33963" y="60276"/>
            <a:ext cx="1124084" cy="112809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26" name="Oval 3">
              <a:extLst>
                <a:ext uri="{FF2B5EF4-FFF2-40B4-BE49-F238E27FC236}">
                  <a16:creationId xmlns:a16="http://schemas.microsoft.com/office/drawing/2014/main" id="{6A0CD404-0D7D-06FB-E752-1F7DB5E21236}"/>
                </a:ext>
              </a:extLst>
            </p:cNvPr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9D19F670-BCFE-A17E-46F2-B695F7B9016C}"/>
                </a:ext>
              </a:extLst>
            </p:cNvPr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28" name="Rounded Rectangle 4">
                <a:extLst>
                  <a:ext uri="{FF2B5EF4-FFF2-40B4-BE49-F238E27FC236}">
                    <a16:creationId xmlns:a16="http://schemas.microsoft.com/office/drawing/2014/main" id="{0D1001E3-91D1-0637-E146-39D509A81A45}"/>
                  </a:ext>
                </a:extLst>
              </p:cNvPr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ounded Rectangle 4">
                <a:extLst>
                  <a:ext uri="{FF2B5EF4-FFF2-40B4-BE49-F238E27FC236}">
                    <a16:creationId xmlns:a16="http://schemas.microsoft.com/office/drawing/2014/main" id="{441BD1AF-5B0F-4156-3BAA-CA0EBB89C210}"/>
                  </a:ext>
                </a:extLst>
              </p:cNvPr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ounded Rectangle 4">
                <a:extLst>
                  <a:ext uri="{FF2B5EF4-FFF2-40B4-BE49-F238E27FC236}">
                    <a16:creationId xmlns:a16="http://schemas.microsoft.com/office/drawing/2014/main" id="{28439582-708C-17D3-9A34-4B1524A757EF}"/>
                  </a:ext>
                </a:extLst>
              </p:cNvPr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D21DAC64-A282-68E3-9BD8-2A85217EB824}"/>
              </a:ext>
            </a:extLst>
          </p:cNvPr>
          <p:cNvSpPr/>
          <p:nvPr/>
        </p:nvSpPr>
        <p:spPr>
          <a:xfrm>
            <a:off x="1105710" y="6350170"/>
            <a:ext cx="51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>
                    <a:lumMod val="95000"/>
                  </a:schemeClr>
                </a:solidFill>
              </a:rPr>
              <a:t>Knn</a:t>
            </a:r>
            <a:endParaRPr lang="id-ID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4" name="Rectangle 159">
            <a:extLst>
              <a:ext uri="{FF2B5EF4-FFF2-40B4-BE49-F238E27FC236}">
                <a16:creationId xmlns:a16="http://schemas.microsoft.com/office/drawing/2014/main" id="{A078D0DB-1E43-864C-44CA-3B0A6CCDD52B}"/>
              </a:ext>
            </a:extLst>
          </p:cNvPr>
          <p:cNvSpPr/>
          <p:nvPr/>
        </p:nvSpPr>
        <p:spPr>
          <a:xfrm>
            <a:off x="636511" y="4787245"/>
            <a:ext cx="1297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Decision</a:t>
            </a:r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Tree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Rectangle 160">
            <a:extLst>
              <a:ext uri="{FF2B5EF4-FFF2-40B4-BE49-F238E27FC236}">
                <a16:creationId xmlns:a16="http://schemas.microsoft.com/office/drawing/2014/main" id="{D10553C4-202F-E7A0-9071-FACF0C6A0B21}"/>
              </a:ext>
            </a:extLst>
          </p:cNvPr>
          <p:cNvSpPr/>
          <p:nvPr/>
        </p:nvSpPr>
        <p:spPr>
          <a:xfrm>
            <a:off x="630598" y="5276258"/>
            <a:ext cx="1646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>
                <a:solidFill>
                  <a:schemeClr val="bg1">
                    <a:lumMod val="75000"/>
                  </a:schemeClr>
                </a:solidFill>
              </a:rPr>
              <a:t>Linear </a:t>
            </a:r>
            <a:r>
              <a:rPr lang="pt-BR" sz="1600" err="1">
                <a:solidFill>
                  <a:schemeClr val="bg1">
                    <a:lumMod val="75000"/>
                  </a:schemeClr>
                </a:solidFill>
              </a:rPr>
              <a:t>Regression</a:t>
            </a:r>
            <a:endParaRPr lang="id-ID" sz="16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31E6EC94-20F2-47BB-E333-DA00A9C7D80F}"/>
              </a:ext>
            </a:extLst>
          </p:cNvPr>
          <p:cNvGrpSpPr/>
          <p:nvPr/>
        </p:nvGrpSpPr>
        <p:grpSpPr>
          <a:xfrm>
            <a:off x="145257" y="4740594"/>
            <a:ext cx="527757" cy="406342"/>
            <a:chOff x="4731799" y="360760"/>
            <a:chExt cx="1051417" cy="718158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81EF6BD4-EE18-48DB-F4C4-370F90995AAF}"/>
                </a:ext>
              </a:extLst>
            </p:cNvPr>
            <p:cNvSpPr/>
            <p:nvPr/>
          </p:nvSpPr>
          <p:spPr>
            <a:xfrm>
              <a:off x="4731799" y="360760"/>
              <a:ext cx="1051417" cy="7181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92D05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39" name="Picture 12" descr="Binary search tree - Wikipedia">
              <a:extLst>
                <a:ext uri="{FF2B5EF4-FFF2-40B4-BE49-F238E27FC236}">
                  <a16:creationId xmlns:a16="http://schemas.microsoft.com/office/drawing/2014/main" id="{E1F14845-D3C7-D646-1302-D0A2DDE92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731" y="393485"/>
              <a:ext cx="722154" cy="6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0" name="Picture 10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8A1C40B6-53F9-6136-D381-2F36E2BB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" y="5229197"/>
            <a:ext cx="527757" cy="452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964960-D1D2-70A6-D797-D218EEE899E2}"/>
              </a:ext>
            </a:extLst>
          </p:cNvPr>
          <p:cNvSpPr txBox="1"/>
          <p:nvPr/>
        </p:nvSpPr>
        <p:spPr>
          <a:xfrm>
            <a:off x="4825703" y="1214902"/>
            <a:ext cx="46986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Algoritmo usado para identificar músicas similares à qualquer outra escolhida, como um algoritmo de recomendação do Spotify. </a:t>
            </a:r>
          </a:p>
        </p:txBody>
      </p:sp>
      <p:pic>
        <p:nvPicPr>
          <p:cNvPr id="58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C9BCF24F-A2AB-9AA6-1CBF-EFFF82B90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67" y="738713"/>
            <a:ext cx="1125628" cy="11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6D053FAA-CF57-0466-8352-6DC0D5298A4B}"/>
              </a:ext>
            </a:extLst>
          </p:cNvPr>
          <p:cNvSpPr/>
          <p:nvPr/>
        </p:nvSpPr>
        <p:spPr>
          <a:xfrm>
            <a:off x="106208" y="4129284"/>
            <a:ext cx="2125422" cy="5277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6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E67E2FFF-1E06-0CBB-D4A6-66B24EB7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" y="4137030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58">
            <a:extLst>
              <a:ext uri="{FF2B5EF4-FFF2-40B4-BE49-F238E27FC236}">
                <a16:creationId xmlns:a16="http://schemas.microsoft.com/office/drawing/2014/main" id="{73C22553-1178-7691-55B4-5C86DD3EA64C}"/>
              </a:ext>
            </a:extLst>
          </p:cNvPr>
          <p:cNvSpPr/>
          <p:nvPr/>
        </p:nvSpPr>
        <p:spPr>
          <a:xfrm>
            <a:off x="666847" y="4209318"/>
            <a:ext cx="515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b="1" err="1">
                <a:solidFill>
                  <a:schemeClr val="bg1"/>
                </a:solidFill>
              </a:rPr>
              <a:t>Knn</a:t>
            </a:r>
            <a:endParaRPr lang="id-ID" sz="1600" b="1">
              <a:solidFill>
                <a:schemeClr val="bg1"/>
              </a:solidFill>
            </a:endParaRPr>
          </a:p>
        </p:txBody>
      </p:sp>
      <p:pic>
        <p:nvPicPr>
          <p:cNvPr id="61" name="Picture 6" descr="K Nearest Neighbor | KNN Algorithm | KNN in Python &amp; R">
            <a:extLst>
              <a:ext uri="{FF2B5EF4-FFF2-40B4-BE49-F238E27FC236}">
                <a16:creationId xmlns:a16="http://schemas.microsoft.com/office/drawing/2014/main" id="{155DB69E-39FD-1CE7-5760-BABDB949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8" y="6295114"/>
            <a:ext cx="512936" cy="52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5" descr="Gráfico, Gráfico de bolhas&#10;&#10;Descrição gerada automaticamente">
            <a:extLst>
              <a:ext uri="{FF2B5EF4-FFF2-40B4-BE49-F238E27FC236}">
                <a16:creationId xmlns:a16="http://schemas.microsoft.com/office/drawing/2014/main" id="{5879BCFC-5CAD-9673-E9CC-F07C80101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962" y="2554960"/>
            <a:ext cx="4679950" cy="2978393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C73C5F79-35EC-4943-9F9F-CA72115530BC}"/>
              </a:ext>
            </a:extLst>
          </p:cNvPr>
          <p:cNvSpPr txBox="1"/>
          <p:nvPr/>
        </p:nvSpPr>
        <p:spPr>
          <a:xfrm>
            <a:off x="11617532" y="5909857"/>
            <a:ext cx="49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94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1</Notes>
  <HiddenSlides>9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</dc:creator>
  <cp:revision>1</cp:revision>
  <dcterms:created xsi:type="dcterms:W3CDTF">2021-03-23T09:28:55Z</dcterms:created>
  <dcterms:modified xsi:type="dcterms:W3CDTF">2022-06-29T11:51:37Z</dcterms:modified>
</cp:coreProperties>
</file>