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Personal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</a:t>
            </a:r>
          </a:p>
          <a:p>
            <a:r>
              <a:rPr lang="pt-BR" dirty="0" smtClean="0"/>
              <a:t>Carlos Eduardo de Andrade Paes Leme</a:t>
            </a:r>
          </a:p>
          <a:p>
            <a:r>
              <a:rPr lang="pt-BR" dirty="0" smtClean="0"/>
              <a:t>Leonardo de Freitas Gomes</a:t>
            </a:r>
          </a:p>
          <a:p>
            <a:r>
              <a:rPr lang="pt-BR" dirty="0" smtClean="0"/>
              <a:t>Renata dos Santos Rios</a:t>
            </a:r>
          </a:p>
        </p:txBody>
      </p:sp>
    </p:spTree>
    <p:extLst>
      <p:ext uri="{BB962C8B-B14F-4D97-AF65-F5344CB8AC3E}">
        <p14:creationId xmlns:p14="http://schemas.microsoft.com/office/powerpoint/2010/main" val="33463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PERSONAL ROBOT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7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3564"/>
          </a:xfrm>
        </p:spPr>
        <p:txBody>
          <a:bodyPr/>
          <a:lstStyle/>
          <a:p>
            <a:r>
              <a:rPr lang="pt-BR" dirty="0" smtClean="0"/>
              <a:t>SUGESTÕES/DÚVIDAS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Personal robot </vt:lpstr>
      <vt:lpstr>PROBLEMA</vt:lpstr>
      <vt:lpstr>PERSONAL ROBOT</vt:lpstr>
      <vt:lpstr>SUGESTÕES/DÚVIDAS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Carlos Eduardo de Andrade Paes Leme</cp:lastModifiedBy>
  <cp:revision>1</cp:revision>
  <dcterms:created xsi:type="dcterms:W3CDTF">2018-03-09T14:24:36Z</dcterms:created>
  <dcterms:modified xsi:type="dcterms:W3CDTF">2018-03-09T14:31:16Z</dcterms:modified>
</cp:coreProperties>
</file>