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58" r:id="rId5"/>
    <p:sldId id="266" r:id="rId6"/>
    <p:sldId id="264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00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01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13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17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910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76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75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946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91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3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1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0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61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35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95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0249A31-1664-4F51-87D9-D192DA5F4C52}" type="datetimeFigureOut">
              <a:rPr lang="pt-BR" smtClean="0"/>
              <a:pPr/>
              <a:t>11/03/2018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997170A-4BD6-419D-BFAC-B705B3AD63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26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0390" y="1950154"/>
            <a:ext cx="8676222" cy="1981201"/>
          </a:xfrm>
        </p:spPr>
        <p:txBody>
          <a:bodyPr/>
          <a:lstStyle/>
          <a:p>
            <a:r>
              <a:rPr lang="pt-BR" dirty="0" err="1"/>
              <a:t>Personal</a:t>
            </a:r>
            <a:r>
              <a:rPr lang="pt-BR" dirty="0"/>
              <a:t> </a:t>
            </a:r>
            <a:r>
              <a:rPr lang="pt-BR" dirty="0" err="1"/>
              <a:t>bot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0390" y="4459111"/>
            <a:ext cx="8676222" cy="1377244"/>
          </a:xfrm>
        </p:spPr>
        <p:txBody>
          <a:bodyPr/>
          <a:lstStyle/>
          <a:p>
            <a:r>
              <a:rPr lang="pt-BR" dirty="0"/>
              <a:t>Carlos Eduardo de Andrade Paes Leme</a:t>
            </a:r>
          </a:p>
          <a:p>
            <a:r>
              <a:rPr lang="pt-BR" dirty="0"/>
              <a:t>Leonardo Gomes de Feitas</a:t>
            </a:r>
          </a:p>
          <a:p>
            <a:r>
              <a:rPr lang="pt-BR" dirty="0"/>
              <a:t>Renata Regina Rios dos Santos</a:t>
            </a:r>
          </a:p>
        </p:txBody>
      </p:sp>
    </p:spTree>
    <p:extLst>
      <p:ext uri="{BB962C8B-B14F-4D97-AF65-F5344CB8AC3E}">
        <p14:creationId xmlns:p14="http://schemas.microsoft.com/office/powerpoint/2010/main" val="334636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080" y="508000"/>
            <a:ext cx="9905998" cy="803564"/>
          </a:xfrm>
        </p:spPr>
        <p:txBody>
          <a:bodyPr/>
          <a:lstStyle/>
          <a:p>
            <a:r>
              <a:rPr lang="pt-BR" dirty="0"/>
              <a:t>CENÁRIO/Problema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80552" y="1519889"/>
            <a:ext cx="100615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O exercício físico tem se popularizado como nunca no Brasil e a prova disso é o aumento do mercado fitness. O Brasil ocupa o segundo lugar no ranking dos países que mais investem em academias e é o maior no setor na América Latina. De acordo com a pesquisa Global </a:t>
            </a:r>
            <a:r>
              <a:rPr lang="pt-BR" dirty="0" err="1"/>
              <a:t>Report</a:t>
            </a:r>
            <a:r>
              <a:rPr lang="pt-BR" dirty="0"/>
              <a:t> realizada pelo IHRSA (</a:t>
            </a:r>
            <a:r>
              <a:rPr lang="pt-BR" dirty="0" err="1"/>
              <a:t>International</a:t>
            </a:r>
            <a:r>
              <a:rPr lang="pt-BR" dirty="0"/>
              <a:t> Health, </a:t>
            </a:r>
            <a:r>
              <a:rPr lang="pt-BR" dirty="0" err="1"/>
              <a:t>Racquet</a:t>
            </a:r>
            <a:r>
              <a:rPr lang="pt-BR" dirty="0"/>
              <a:t> &amp; </a:t>
            </a:r>
            <a:r>
              <a:rPr lang="pt-BR" dirty="0" err="1"/>
              <a:t>Sportsclub</a:t>
            </a:r>
            <a:r>
              <a:rPr lang="pt-BR" dirty="0"/>
              <a:t> </a:t>
            </a:r>
            <a:r>
              <a:rPr lang="pt-BR" dirty="0" err="1"/>
              <a:t>Association</a:t>
            </a:r>
            <a:r>
              <a:rPr lang="pt-BR" dirty="0"/>
              <a:t>) o Brasil está entre os 18 países com maior número de academias por habitante.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065209" y="3482540"/>
            <a:ext cx="100615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São 33.157 academias em todo o Brasil, com cerca de 8 milhões de alunos (Dados da Associação Brasileira de Academias (</a:t>
            </a:r>
            <a:r>
              <a:rPr lang="pt-BR" dirty="0" err="1"/>
              <a:t>Acad</a:t>
            </a:r>
            <a:r>
              <a:rPr lang="pt-BR" dirty="0"/>
              <a:t>)). De acordo com o levantamento desta associação realizado há três anos, esse volume movimenta aproximadamente US$ 2,5 bilhões.</a:t>
            </a:r>
          </a:p>
          <a:p>
            <a:endParaRPr lang="pt-BR" dirty="0"/>
          </a:p>
          <a:p>
            <a:r>
              <a:rPr lang="pt-BR" dirty="0"/>
              <a:t>Atualmente, existem muitas academias que proporcionam mobilidade aos praticantes (podem utilizar a mesma academia em diversos locais), porém isso dificulta a orientação contínua dos profissionais da área.</a:t>
            </a:r>
          </a:p>
          <a:p>
            <a:endParaRPr lang="pt-BR" dirty="0"/>
          </a:p>
          <a:p>
            <a:r>
              <a:rPr lang="pt-BR" dirty="0"/>
              <a:t>Além disso, muitas pessoas gostam de praticar atividades físicas por conta própria em diversos locais, por exemplo, na praia, clube e parques.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97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03127" y="3448051"/>
            <a:ext cx="10034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objetivo desse trabalho é fazer um estudo sobre </a:t>
            </a:r>
            <a:r>
              <a:rPr lang="pt-BR" i="1" dirty="0" err="1"/>
              <a:t>chatbot</a:t>
            </a:r>
            <a:r>
              <a:rPr lang="pt-BR" dirty="0"/>
              <a:t>, um programa que interage com usuários simulando o comportamento humano em uma conversação, reagindo à comandos, perguntas e respostas.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03127" y="1543898"/>
            <a:ext cx="104905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 tecnologias de informação estão se tornando cada vez mais essenciais na vida das pessoas, e com a popularização dos dispositivos móveis nos últimos anos, há uma demanda por aplicativos que facilitem a rotina de quem os utiliza. 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64080" y="508000"/>
            <a:ext cx="9905998" cy="803564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103128" y="4537526"/>
            <a:ext cx="10313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Visando esta facilidade na troca de informações, este trabalho propõe o desenvolvimento de um sistema que utiliza a linguagem natural para auxiliar usuários de forma simples e eficiente a realização de treinos. No final deste trabalho, será possível obter um protótipo de um produto que contenha funcionalidades para assistência de atividades físicas.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03127" y="2634107"/>
            <a:ext cx="10034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Grandes empresas têm investido em tecnologias que envolvem os sistemas de diálogos, com a oportunidade de interagir com aplicativos que contemplam diversas finalidades.</a:t>
            </a:r>
          </a:p>
        </p:txBody>
      </p:sp>
    </p:spTree>
    <p:extLst>
      <p:ext uri="{BB962C8B-B14F-4D97-AF65-F5344CB8AC3E}">
        <p14:creationId xmlns:p14="http://schemas.microsoft.com/office/powerpoint/2010/main" val="96375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657" y="550636"/>
            <a:ext cx="9905998" cy="803564"/>
          </a:xfrm>
        </p:spPr>
        <p:txBody>
          <a:bodyPr/>
          <a:lstStyle/>
          <a:p>
            <a:r>
              <a:rPr lang="pt-BR" dirty="0"/>
              <a:t>PERSONAL BOT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51098" y="5096287"/>
            <a:ext cx="10395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Não se desesperem, vocês não estão sozinhos.</a:t>
            </a:r>
          </a:p>
          <a:p>
            <a:pPr algn="just" fontAlgn="base"/>
            <a:r>
              <a:rPr lang="pt-BR" dirty="0"/>
              <a:t>O </a:t>
            </a:r>
            <a:r>
              <a:rPr lang="pt-BR" dirty="0" err="1"/>
              <a:t>Personal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irá te auxiliar no acompanhamento do seu treino.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51099" y="1583119"/>
            <a:ext cx="10034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Para aqueles que são novos na academia e nunca se arriscaram na musculação, não tem ideia para que servem aqueles aparelhos de musculação cheio de barras e pesos, ou toda vez que entram na academia ficam perdidos e não sabem nem por onde começar.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51097" y="3061298"/>
            <a:ext cx="10034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Para aqueles que visam evoluir e atingir objetivos cada vez maiores dentro da academia tendo a mobilidade de treinar em diversas academias e/ou locais, economizando dinheiro.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51098" y="4172106"/>
            <a:ext cx="1003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aqueles que preferem malhar em casa ou em diversos locais por questão de comodidade ou financeira.</a:t>
            </a:r>
          </a:p>
        </p:txBody>
      </p:sp>
    </p:spTree>
    <p:extLst>
      <p:ext uri="{BB962C8B-B14F-4D97-AF65-F5344CB8AC3E}">
        <p14:creationId xmlns:p14="http://schemas.microsoft.com/office/powerpoint/2010/main" val="164673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657" y="550636"/>
            <a:ext cx="9905998" cy="803564"/>
          </a:xfrm>
        </p:spPr>
        <p:txBody>
          <a:bodyPr/>
          <a:lstStyle/>
          <a:p>
            <a:r>
              <a:rPr lang="pt-BR" dirty="0"/>
              <a:t>PERSONAL BOT – Exemplos de casos de uso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51099" y="1583119"/>
            <a:ext cx="1003458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/>
              <a:t>Iniciar Treino </a:t>
            </a:r>
          </a:p>
          <a:p>
            <a:pPr algn="just" fontAlgn="base"/>
            <a:endParaRPr lang="pt-BR" dirty="0"/>
          </a:p>
          <a:p>
            <a:pPr algn="just" fontAlgn="base"/>
            <a:endParaRPr lang="pt-BR" dirty="0"/>
          </a:p>
          <a:p>
            <a:pPr algn="just" fontAlgn="base"/>
            <a:endParaRPr lang="pt-BR" dirty="0"/>
          </a:p>
          <a:p>
            <a:pPr algn="just" fontAlgn="base"/>
            <a:endParaRPr lang="pt-BR" dirty="0"/>
          </a:p>
          <a:p>
            <a:pPr algn="just" fontAlgn="base"/>
            <a:endParaRPr lang="pt-BR" dirty="0"/>
          </a:p>
          <a:p>
            <a:pPr algn="just" fontAlgn="base"/>
            <a:endParaRPr lang="pt-BR" dirty="0"/>
          </a:p>
          <a:p>
            <a:pPr algn="just" fontAlgn="base"/>
            <a:endParaRPr lang="pt-BR" dirty="0"/>
          </a:p>
          <a:p>
            <a:pPr algn="just" fontAlgn="base"/>
            <a:endParaRPr lang="pt-BR" dirty="0"/>
          </a:p>
          <a:p>
            <a:pPr algn="just" fontAlgn="base"/>
            <a:endParaRPr lang="pt-BR" dirty="0"/>
          </a:p>
          <a:p>
            <a:pPr algn="just" fontAlgn="base"/>
            <a:endParaRPr lang="pt-BR" dirty="0"/>
          </a:p>
          <a:p>
            <a:pPr algn="just" fontAlgn="base"/>
            <a:endParaRPr lang="pt-BR" dirty="0"/>
          </a:p>
          <a:p>
            <a:pPr algn="just" fontAlgn="base"/>
            <a:endParaRPr lang="pt-BR" dirty="0"/>
          </a:p>
          <a:p>
            <a:pPr algn="just" fontAlgn="base"/>
            <a:endParaRPr lang="pt-BR" dirty="0"/>
          </a:p>
          <a:p>
            <a:pPr algn="just" fontAlgn="base"/>
            <a:endParaRPr lang="pt-BR" dirty="0"/>
          </a:p>
          <a:p>
            <a:pPr algn="just" fontAlgn="base"/>
            <a:endParaRPr lang="pt-BR" dirty="0"/>
          </a:p>
          <a:p>
            <a:pPr algn="just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34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924" y="327377"/>
            <a:ext cx="9905998" cy="1329267"/>
          </a:xfrm>
        </p:spPr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Retângulo 2"/>
          <p:cNvSpPr/>
          <p:nvPr/>
        </p:nvSpPr>
        <p:spPr>
          <a:xfrm>
            <a:off x="825323" y="2142066"/>
            <a:ext cx="10384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Pesquisa aponta aumento no número de academias no país</a:t>
            </a:r>
          </a:p>
          <a:p>
            <a:r>
              <a:rPr lang="pt-BR" dirty="0"/>
              <a:t>http://www.sp.senac.br/jsp/default.jsp?tab=00002&amp;newsID=a21201.htm&amp;subTab=00000&amp;uf=&amp;local=&amp;testeira=727&amp;l=&amp;template=&amp;unit=</a:t>
            </a:r>
          </a:p>
        </p:txBody>
      </p:sp>
      <p:sp>
        <p:nvSpPr>
          <p:cNvPr id="4" name="Retângulo 3"/>
          <p:cNvSpPr/>
          <p:nvPr/>
        </p:nvSpPr>
        <p:spPr>
          <a:xfrm>
            <a:off x="825322" y="3286667"/>
            <a:ext cx="10384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FFFF"/>
                </a:solidFill>
                <a:latin typeface="Open Sans"/>
              </a:rPr>
              <a:t>Cresce número de interessados por atividade física no país</a:t>
            </a:r>
          </a:p>
          <a:p>
            <a:r>
              <a:rPr lang="pt-BR" dirty="0">
                <a:solidFill>
                  <a:srgbClr val="FFFFFF"/>
                </a:solidFill>
                <a:latin typeface="Open Sans"/>
              </a:rPr>
              <a:t>https://vidasaudavel.gazetaesportiva.com/bem-estar/cresce-numero-de-interessados-por-atividade-fisica-no-pais/</a:t>
            </a:r>
            <a:endParaRPr lang="pt-BR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25322" y="4431268"/>
            <a:ext cx="9944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Construindo Chat </a:t>
            </a:r>
            <a:r>
              <a:rPr lang="pt-BR" b="1" dirty="0" err="1"/>
              <a:t>Bots</a:t>
            </a:r>
            <a:r>
              <a:rPr lang="pt-BR" b="1" dirty="0"/>
              <a:t> com a plataforma Microsoft </a:t>
            </a:r>
            <a:r>
              <a:rPr lang="pt-BR" b="1" dirty="0" err="1"/>
              <a:t>Bot</a:t>
            </a:r>
            <a:r>
              <a:rPr lang="pt-BR" b="1" dirty="0"/>
              <a:t> Framework</a:t>
            </a:r>
          </a:p>
          <a:p>
            <a:r>
              <a:rPr lang="pt-BR" dirty="0"/>
              <a:t>https://msdn.microsoft.com/pt-br/communitydocs/visualstudioalm/chat-bots</a:t>
            </a:r>
          </a:p>
        </p:txBody>
      </p:sp>
    </p:spTree>
    <p:extLst>
      <p:ext uri="{BB962C8B-B14F-4D97-AF65-F5344CB8AC3E}">
        <p14:creationId xmlns:p14="http://schemas.microsoft.com/office/powerpoint/2010/main" val="167270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947" y="688622"/>
            <a:ext cx="9905998" cy="803564"/>
          </a:xfrm>
        </p:spPr>
        <p:txBody>
          <a:bodyPr/>
          <a:lstStyle/>
          <a:p>
            <a:r>
              <a:rPr lang="pt-BR" dirty="0"/>
              <a:t>SUGESTÕES/DÚVIDAS</a:t>
            </a:r>
          </a:p>
        </p:txBody>
      </p:sp>
    </p:spTree>
    <p:extLst>
      <p:ext uri="{BB962C8B-B14F-4D97-AF65-F5344CB8AC3E}">
        <p14:creationId xmlns:p14="http://schemas.microsoft.com/office/powerpoint/2010/main" val="1815488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413</TotalTime>
  <Words>493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Open Sans</vt:lpstr>
      <vt:lpstr>Malha</vt:lpstr>
      <vt:lpstr>Personal bot </vt:lpstr>
      <vt:lpstr>CENÁRIO/Problema</vt:lpstr>
      <vt:lpstr>objetivo</vt:lpstr>
      <vt:lpstr>PERSONAL BOT</vt:lpstr>
      <vt:lpstr>PERSONAL BOT – Exemplos de casos de uso</vt:lpstr>
      <vt:lpstr>Bibliografia</vt:lpstr>
      <vt:lpstr>SUGESTÕES/DÚVIDAS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robot </dc:title>
  <dc:creator>Carlos Eduardo de Andrade Paes Leme</dc:creator>
  <cp:lastModifiedBy>carlos eduardo paes leme</cp:lastModifiedBy>
  <cp:revision>45</cp:revision>
  <dcterms:created xsi:type="dcterms:W3CDTF">2018-03-09T14:24:36Z</dcterms:created>
  <dcterms:modified xsi:type="dcterms:W3CDTF">2018-03-11T23:42:40Z</dcterms:modified>
</cp:coreProperties>
</file>