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-534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A31-1664-4F51-87D9-D192DA5F4C52}" type="datetimeFigureOut">
              <a:rPr lang="pt-BR" smtClean="0"/>
              <a:pPr/>
              <a:t>09/03/2018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170A-4BD6-419D-BFAC-B705B3AD63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545002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A31-1664-4F51-87D9-D192DA5F4C52}" type="datetimeFigureOut">
              <a:rPr lang="pt-BR" smtClean="0"/>
              <a:pPr/>
              <a:t>09/03/2018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170A-4BD6-419D-BFAC-B705B3AD63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72501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A31-1664-4F51-87D9-D192DA5F4C52}" type="datetimeFigureOut">
              <a:rPr lang="pt-BR" smtClean="0"/>
              <a:pPr/>
              <a:t>09/03/2018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170A-4BD6-419D-BFAC-B705B3AD63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677130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A31-1664-4F51-87D9-D192DA5F4C52}" type="datetimeFigureOut">
              <a:rPr lang="pt-BR" smtClean="0"/>
              <a:pPr/>
              <a:t>09/03/2018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170A-4BD6-419D-BFAC-B705B3AD63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47176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A31-1664-4F51-87D9-D192DA5F4C52}" type="datetimeFigureOut">
              <a:rPr lang="pt-BR" smtClean="0"/>
              <a:pPr/>
              <a:t>09/03/2018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170A-4BD6-419D-BFAC-B705B3AD63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77910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A31-1664-4F51-87D9-D192DA5F4C52}" type="datetimeFigureOut">
              <a:rPr lang="pt-BR" smtClean="0"/>
              <a:pPr/>
              <a:t>09/03/2018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170A-4BD6-419D-BFAC-B705B3AD63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96762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A31-1664-4F51-87D9-D192DA5F4C52}" type="datetimeFigureOut">
              <a:rPr lang="pt-BR" smtClean="0"/>
              <a:pPr/>
              <a:t>09/03/2018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170A-4BD6-419D-BFAC-B705B3AD63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975751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A31-1664-4F51-87D9-D192DA5F4C52}" type="datetimeFigureOut">
              <a:rPr lang="pt-BR" smtClean="0"/>
              <a:pPr/>
              <a:t>09/03/2018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170A-4BD6-419D-BFAC-B705B3AD63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9419463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A31-1664-4F51-87D9-D192DA5F4C52}" type="datetimeFigureOut">
              <a:rPr lang="pt-BR" smtClean="0"/>
              <a:pPr/>
              <a:t>09/03/2018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170A-4BD6-419D-BFAC-B705B3AD63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793916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A31-1664-4F51-87D9-D192DA5F4C52}" type="datetimeFigureOut">
              <a:rPr lang="pt-BR" smtClean="0"/>
              <a:pPr/>
              <a:t>09/03/2018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170A-4BD6-419D-BFAC-B705B3AD63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37339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A31-1664-4F51-87D9-D192DA5F4C52}" type="datetimeFigureOut">
              <a:rPr lang="pt-BR" smtClean="0"/>
              <a:pPr/>
              <a:t>09/03/2018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170A-4BD6-419D-BFAC-B705B3AD63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25810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A31-1664-4F51-87D9-D192DA5F4C52}" type="datetimeFigureOut">
              <a:rPr lang="pt-BR" smtClean="0"/>
              <a:pPr/>
              <a:t>09/03/2018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170A-4BD6-419D-BFAC-B705B3AD63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22800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A31-1664-4F51-87D9-D192DA5F4C52}" type="datetimeFigureOut">
              <a:rPr lang="pt-BR" smtClean="0"/>
              <a:pPr/>
              <a:t>09/03/2018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170A-4BD6-419D-BFAC-B705B3AD63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908611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A31-1664-4F51-87D9-D192DA5F4C52}" type="datetimeFigureOut">
              <a:rPr lang="pt-BR" smtClean="0"/>
              <a:pPr/>
              <a:t>09/03/2018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170A-4BD6-419D-BFAC-B705B3AD63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71155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A31-1664-4F51-87D9-D192DA5F4C52}" type="datetimeFigureOut">
              <a:rPr lang="pt-BR" smtClean="0"/>
              <a:pPr/>
              <a:t>09/03/2018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170A-4BD6-419D-BFAC-B705B3AD63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953356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A31-1664-4F51-87D9-D192DA5F4C52}" type="datetimeFigureOut">
              <a:rPr lang="pt-BR" smtClean="0"/>
              <a:pPr/>
              <a:t>09/03/2018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170A-4BD6-419D-BFAC-B705B3AD63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82395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70249A31-1664-4F51-87D9-D192DA5F4C52}" type="datetimeFigureOut">
              <a:rPr lang="pt-BR" smtClean="0"/>
              <a:pPr/>
              <a:t>09/03/2018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1997170A-4BD6-419D-BFAC-B705B3AD63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86558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0249A31-1664-4F51-87D9-D192DA5F4C52}" type="datetimeFigureOut">
              <a:rPr lang="pt-BR" smtClean="0"/>
              <a:pPr/>
              <a:t>09/03/2018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997170A-4BD6-419D-BFAC-B705B3AD63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7013260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Personal</a:t>
            </a:r>
            <a:r>
              <a:rPr lang="pt-BR" dirty="0" smtClean="0"/>
              <a:t> </a:t>
            </a:r>
            <a:r>
              <a:rPr lang="pt-BR" dirty="0" err="1" smtClean="0"/>
              <a:t>robot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Grupo:</a:t>
            </a:r>
          </a:p>
          <a:p>
            <a:r>
              <a:rPr lang="pt-BR" dirty="0" smtClean="0"/>
              <a:t>Carlos Eduardo de Andrade Paes Leme</a:t>
            </a:r>
          </a:p>
          <a:p>
            <a:r>
              <a:rPr lang="pt-BR" dirty="0" smtClean="0"/>
              <a:t>Leonardo de Freitas Gomes</a:t>
            </a:r>
          </a:p>
          <a:p>
            <a:r>
              <a:rPr lang="pt-BR" dirty="0" smtClean="0"/>
              <a:t>Renata dos Santos Rios</a:t>
            </a:r>
          </a:p>
        </p:txBody>
      </p:sp>
    </p:spTree>
    <p:extLst>
      <p:ext uri="{BB962C8B-B14F-4D97-AF65-F5344CB8AC3E}">
        <p14:creationId xmlns:p14="http://schemas.microsoft.com/office/powerpoint/2010/main" xmlns="" val="3346360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03564"/>
          </a:xfrm>
        </p:spPr>
        <p:txBody>
          <a:bodyPr/>
          <a:lstStyle/>
          <a:p>
            <a:r>
              <a:rPr lang="pt-BR" dirty="0" smtClean="0"/>
              <a:t>PROBLEMA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190973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03564"/>
          </a:xfrm>
        </p:spPr>
        <p:txBody>
          <a:bodyPr/>
          <a:lstStyle/>
          <a:p>
            <a:r>
              <a:rPr lang="pt-BR" dirty="0" smtClean="0"/>
              <a:t>PERSONAL ROBOT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646731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03564"/>
          </a:xfrm>
        </p:spPr>
        <p:txBody>
          <a:bodyPr>
            <a:normAutofit fontScale="90000"/>
          </a:bodyPr>
          <a:lstStyle/>
          <a:p>
            <a:r>
              <a:rPr lang="pt-BR" smtClean="0"/>
              <a:t>PERSONAL </a:t>
            </a:r>
            <a:r>
              <a:rPr lang="pt-BR" smtClean="0"/>
              <a:t>ROBOT - &lt;&lt;CASO DE USO PRINCIPAL&gt;&gt;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646731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03564"/>
          </a:xfrm>
        </p:spPr>
        <p:txBody>
          <a:bodyPr/>
          <a:lstStyle/>
          <a:p>
            <a:r>
              <a:rPr lang="pt-BR" dirty="0" smtClean="0"/>
              <a:t>SUGESTÕES/DÚVIDAS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8154884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Malh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ha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h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TM03457485[[fn=Malha]]</Template>
  <TotalTime>6</TotalTime>
  <Words>31</Words>
  <Application>Microsoft Office PowerPoint</Application>
  <PresentationFormat>Personalizar</PresentationFormat>
  <Paragraphs>9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Malha</vt:lpstr>
      <vt:lpstr>Personal robot </vt:lpstr>
      <vt:lpstr>PROBLEMA</vt:lpstr>
      <vt:lpstr>PERSONAL ROBOT</vt:lpstr>
      <vt:lpstr>PERSONAL ROBOT - &lt;&lt;CASO DE USO PRINCIPAL&gt;&gt;</vt:lpstr>
      <vt:lpstr>SUGESTÕES/DÚVIDAS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robot </dc:title>
  <dc:creator>Carlos Eduardo de Andrade Paes Leme</dc:creator>
  <cp:lastModifiedBy>bhzy</cp:lastModifiedBy>
  <cp:revision>2</cp:revision>
  <dcterms:created xsi:type="dcterms:W3CDTF">2018-03-09T14:24:36Z</dcterms:created>
  <dcterms:modified xsi:type="dcterms:W3CDTF">2018-03-09T14:37:01Z</dcterms:modified>
</cp:coreProperties>
</file>