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A438D-93E9-4086-A289-E7154BD49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75805-AA05-4B09-A8E8-6ECC9E548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20C7A-0A12-4021-8647-01A7EB02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C4EDF-7A8F-494F-9977-E6B9AFEE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5A513-57D8-4BEA-B9E9-11E60F07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93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DA89D-291C-4430-9971-0B363969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D5E40F-5F5D-42AE-899F-F97B660F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4BA8B-05F2-4351-A440-909F351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7E4AD-825F-41AB-ADBB-A6E12EDC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6DA37-00A3-4DE5-A978-713F0E25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9F03AE-F5CD-4CFD-BB25-EA4211F5D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C32574-114F-4BC7-BFD2-31B85190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8511B-D1AA-492B-94C4-A731A9CE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A1C98F-C26C-4E6F-BAAB-C8447054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C3D5F-05EB-4D8B-8B1F-5C4FA93B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8A46F-D1E6-4B48-BB33-4501CA2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1EA86-11D4-4C02-9ED5-23E6B859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3DB0A-F93D-4BED-8D36-82FA6818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322C6-E4BF-4F45-A1E4-19831D3A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B287B-0C1F-450C-9265-C1B7D22A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8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573F-CB0A-488E-B7BC-98966404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ADFA6-7DBC-48E9-8B5B-7986BC55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242F21-34C9-4C3F-B4D0-D751B213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414E7-3AAF-453C-A292-EEDBE940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BCB32A-9877-49AC-A439-A2D93A55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5BDBA-7F7A-4BF2-BEE1-738A6C70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81C75-470D-4CFF-9993-FF274C140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E73A8F-69C1-4AA8-91DB-DDB28136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1F0FBB-6740-4F32-B51D-B6CEC1B2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BE5628-46CE-4D1A-8476-CE8C1669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C8CE77-0334-4FC2-9494-042F164C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4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BF12-6A6B-4D77-8B1B-973A330D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74B426-8532-4CD0-A4E3-97F907E3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E746A9-FA5A-4E52-81A8-40C00E9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7BF4B1-2E80-4173-A9C5-FD4FA07C7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BF8DA6-008F-4C33-BE9F-DDD07845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DF35DF-15F2-469B-957B-00538C5C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AAD066-8E9A-42E1-9329-3AFCFDCD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08AEAA-D3F3-48E6-AD7D-FF76B89F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38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E664-87F6-4097-A3EE-B0DF47BC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A1AD51-219B-4BB7-B709-7DB47CF3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3E8D29-771D-4FD4-A3D7-6B9C2C03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1B7033-A70C-4703-BCF0-92F3FA0C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9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701D8D-8A04-42D3-ACA5-99A4F010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12D0D3-BF13-4D3C-8A79-09F0406B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494601-6922-441A-A451-DEE464D8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3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5411-4C2B-44C1-8A84-B94D42DB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EF78F-5FEA-433B-9D58-5C8E4164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1B39A-E741-4806-8EC6-DFCB09F1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217555-AA78-4971-BFEA-FFBBD099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CB231F-EE9E-4BBA-A971-55CBA253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39264-8311-47BB-B8B9-501093B7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46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0481A-DC42-4AB4-988B-A02528F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6AA0A2-12D8-4A3F-835D-7183D7F85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C81900-75F3-48DE-A5AC-00650ABA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FA38C9-8AA8-4B00-B78F-F8688C66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0308BB-EE33-4BC3-BAF4-4D0E3470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C9D58-5968-4BD7-944D-A0988537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E35F73-C631-4AD3-A36C-D89568B5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DE8C3D-6FAD-4703-8B23-ACCBA91F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9B9FE-85DA-4234-A529-EA183618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0DA9-1CD9-446B-9A9D-A030BECF82BE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6781-0F22-4BE7-8089-A32529F5A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A03E3-705B-432F-8404-0F33FF5F9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05E8-3EF4-4D8E-B07F-564B940A0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5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EFA7EA9C-EA62-48D8-A6E2-84A4FD58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02995845-8587-454E-B9E8-00700C30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C99D0AD-2E41-427F-AD92-CC8B0F60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4C2F812-1FF1-45EE-BA05-01674191B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13F6EB4-8506-400D-80FA-BCADB758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D0C1DD13-45BB-44AF-BB3F-0AEC5F13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77102EC-D6DD-4DE3-9E24-5C570A451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7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9964A674-C003-46B5-9E0C-966163D2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43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Souza</dc:creator>
  <cp:lastModifiedBy>Carlos Eduardo Souza</cp:lastModifiedBy>
  <cp:revision>1</cp:revision>
  <dcterms:created xsi:type="dcterms:W3CDTF">2020-11-28T05:32:16Z</dcterms:created>
  <dcterms:modified xsi:type="dcterms:W3CDTF">2020-11-28T05:36:40Z</dcterms:modified>
</cp:coreProperties>
</file>