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88163" cy="10020300"/>
  <p:embeddedFontLst>
    <p:embeddedFont>
      <p:font typeface="Abel" panose="020B0604020202020204" charset="0"/>
      <p:regular r:id="rId4"/>
    </p:embeddedFon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jalla One" panose="020B0604020202020204" charset="0"/>
      <p:regular r:id="rId13"/>
    </p:embeddedFont>
    <p:embeddedFont>
      <p:font typeface="Saira SemiCondensed SemiBold" panose="020B0604020202020204" charset="0"/>
      <p:regular r:id="rId14"/>
      <p:bold r:id="rId15"/>
    </p:embeddedFont>
    <p:embeddedFont>
      <p:font typeface="Teko Medium" panose="020B0604020202020204" charset="0"/>
      <p:regular r:id="rId16"/>
      <p:bold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ihY4ECW5qeLudcN2GZlhNSxQYl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34" Type="http://customschemas.google.com/relationships/presentationmetadata" Target="meta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36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4870" cy="50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698" y="1"/>
            <a:ext cx="2984870" cy="50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41388" y="752475"/>
            <a:ext cx="50053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817" y="4759644"/>
            <a:ext cx="5510530" cy="4509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547"/>
            <a:ext cx="2984870" cy="50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698" y="9517547"/>
            <a:ext cx="2984870" cy="50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b49f16c35_0_250:notes"/>
          <p:cNvSpPr txBox="1">
            <a:spLocks noGrp="1"/>
          </p:cNvSpPr>
          <p:nvPr>
            <p:ph type="body" idx="1"/>
          </p:nvPr>
        </p:nvSpPr>
        <p:spPr>
          <a:xfrm>
            <a:off x="688816" y="4759644"/>
            <a:ext cx="5510630" cy="450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00" tIns="47300" rIns="94600" bIns="4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8b49f16c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solidFill>
          <a:srgbClr val="F3F3F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8b49f16c35_0_3"/>
          <p:cNvSpPr txBox="1">
            <a:spLocks noGrp="1"/>
          </p:cNvSpPr>
          <p:nvPr>
            <p:ph type="ctrTitle"/>
          </p:nvPr>
        </p:nvSpPr>
        <p:spPr>
          <a:xfrm>
            <a:off x="694850" y="3480653"/>
            <a:ext cx="3871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8b49f16c35_0_3"/>
          <p:cNvSpPr txBox="1">
            <a:spLocks noGrp="1"/>
          </p:cNvSpPr>
          <p:nvPr>
            <p:ph type="subTitle" idx="1"/>
          </p:nvPr>
        </p:nvSpPr>
        <p:spPr>
          <a:xfrm>
            <a:off x="694850" y="4972600"/>
            <a:ext cx="254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g8b49f16c35_0_3"/>
          <p:cNvSpPr/>
          <p:nvPr/>
        </p:nvSpPr>
        <p:spPr>
          <a:xfrm>
            <a:off x="4946725" y="0"/>
            <a:ext cx="4196935" cy="6858039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1_Título y objetos_4">
    <p:bg>
      <p:bgPr>
        <a:solidFill>
          <a:srgbClr val="F3F3F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b49f16c35_0_69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80" name="Google Shape;80;g8b49f16c35_0_69"/>
          <p:cNvSpPr/>
          <p:nvPr/>
        </p:nvSpPr>
        <p:spPr>
          <a:xfrm>
            <a:off x="0" y="0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8b49f16c35_0_69"/>
          <p:cNvSpPr txBox="1">
            <a:spLocks noGrp="1"/>
          </p:cNvSpPr>
          <p:nvPr>
            <p:ph type="subTitle" idx="1"/>
          </p:nvPr>
        </p:nvSpPr>
        <p:spPr>
          <a:xfrm flipH="1">
            <a:off x="2770106" y="2536599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g8b49f16c35_0_69"/>
          <p:cNvSpPr txBox="1">
            <a:spLocks noGrp="1"/>
          </p:cNvSpPr>
          <p:nvPr>
            <p:ph type="subTitle" idx="2"/>
          </p:nvPr>
        </p:nvSpPr>
        <p:spPr>
          <a:xfrm flipH="1">
            <a:off x="4691069" y="2536616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g8b49f16c35_0_69"/>
          <p:cNvSpPr txBox="1">
            <a:spLocks noGrp="1"/>
          </p:cNvSpPr>
          <p:nvPr>
            <p:ph type="subTitle" idx="3"/>
          </p:nvPr>
        </p:nvSpPr>
        <p:spPr>
          <a:xfrm flipH="1">
            <a:off x="6612050" y="2536599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g8b49f16c35_0_69"/>
          <p:cNvSpPr txBox="1">
            <a:spLocks noGrp="1"/>
          </p:cNvSpPr>
          <p:nvPr>
            <p:ph type="subTitle" idx="4"/>
          </p:nvPr>
        </p:nvSpPr>
        <p:spPr>
          <a:xfrm flipH="1">
            <a:off x="2770106" y="4366082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g8b49f16c35_0_69"/>
          <p:cNvSpPr txBox="1">
            <a:spLocks noGrp="1"/>
          </p:cNvSpPr>
          <p:nvPr>
            <p:ph type="subTitle" idx="5"/>
          </p:nvPr>
        </p:nvSpPr>
        <p:spPr>
          <a:xfrm flipH="1">
            <a:off x="4691069" y="4366082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g8b49f16c35_0_69"/>
          <p:cNvSpPr txBox="1">
            <a:spLocks noGrp="1"/>
          </p:cNvSpPr>
          <p:nvPr>
            <p:ph type="subTitle" idx="6"/>
          </p:nvPr>
        </p:nvSpPr>
        <p:spPr>
          <a:xfrm flipH="1">
            <a:off x="6612050" y="4366082"/>
            <a:ext cx="1426500" cy="1107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10_Título y objetos_1_1">
    <p:bg>
      <p:bgPr>
        <a:solidFill>
          <a:srgbClr val="F3F3F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b49f16c35_0_78"/>
          <p:cNvSpPr/>
          <p:nvPr/>
        </p:nvSpPr>
        <p:spPr>
          <a:xfrm flipH="1">
            <a:off x="8421300" y="1692967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8b49f16c35_0_78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_1_1">
    <p:bg>
      <p:bgPr>
        <a:solidFill>
          <a:srgbClr val="F3F3F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49f16c35_0_81"/>
          <p:cNvSpPr txBox="1">
            <a:spLocks noGrp="1"/>
          </p:cNvSpPr>
          <p:nvPr>
            <p:ph type="subTitle" idx="1"/>
          </p:nvPr>
        </p:nvSpPr>
        <p:spPr>
          <a:xfrm flipH="1">
            <a:off x="3875642" y="1853092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g8b49f16c35_0_81"/>
          <p:cNvSpPr txBox="1">
            <a:spLocks noGrp="1"/>
          </p:cNvSpPr>
          <p:nvPr>
            <p:ph type="subTitle" idx="2"/>
          </p:nvPr>
        </p:nvSpPr>
        <p:spPr>
          <a:xfrm flipH="1">
            <a:off x="588738" y="1853092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g8b49f16c35_0_81"/>
          <p:cNvSpPr txBox="1">
            <a:spLocks noGrp="1"/>
          </p:cNvSpPr>
          <p:nvPr>
            <p:ph type="subTitle" idx="3"/>
          </p:nvPr>
        </p:nvSpPr>
        <p:spPr>
          <a:xfrm flipH="1">
            <a:off x="588738" y="4185667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g8b49f16c35_0_81"/>
          <p:cNvSpPr txBox="1">
            <a:spLocks noGrp="1"/>
          </p:cNvSpPr>
          <p:nvPr>
            <p:ph type="subTitle" idx="4"/>
          </p:nvPr>
        </p:nvSpPr>
        <p:spPr>
          <a:xfrm flipH="1">
            <a:off x="5464038" y="1967133"/>
            <a:ext cx="1220700" cy="557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95" name="Google Shape;95;g8b49f16c35_0_81"/>
          <p:cNvSpPr txBox="1">
            <a:spLocks noGrp="1"/>
          </p:cNvSpPr>
          <p:nvPr>
            <p:ph type="subTitle" idx="5"/>
          </p:nvPr>
        </p:nvSpPr>
        <p:spPr>
          <a:xfrm flipH="1">
            <a:off x="2200237" y="1967133"/>
            <a:ext cx="1198500" cy="557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96" name="Google Shape;96;g8b49f16c35_0_81"/>
          <p:cNvSpPr txBox="1">
            <a:spLocks noGrp="1"/>
          </p:cNvSpPr>
          <p:nvPr>
            <p:ph type="subTitle" idx="6"/>
          </p:nvPr>
        </p:nvSpPr>
        <p:spPr>
          <a:xfrm flipH="1">
            <a:off x="2200237" y="4333600"/>
            <a:ext cx="1220700" cy="557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97" name="Google Shape;97;g8b49f16c35_0_81"/>
          <p:cNvSpPr/>
          <p:nvPr/>
        </p:nvSpPr>
        <p:spPr>
          <a:xfrm flipH="1">
            <a:off x="842130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8b49f16c35_0_81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99" name="Google Shape;99;g8b49f16c35_0_81"/>
          <p:cNvSpPr txBox="1">
            <a:spLocks noGrp="1"/>
          </p:cNvSpPr>
          <p:nvPr>
            <p:ph type="subTitle" idx="7"/>
          </p:nvPr>
        </p:nvSpPr>
        <p:spPr>
          <a:xfrm flipH="1">
            <a:off x="3875642" y="4219558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0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g8b49f16c35_0_81"/>
          <p:cNvSpPr txBox="1">
            <a:spLocks noGrp="1"/>
          </p:cNvSpPr>
          <p:nvPr>
            <p:ph type="subTitle" idx="8"/>
          </p:nvPr>
        </p:nvSpPr>
        <p:spPr>
          <a:xfrm flipH="1">
            <a:off x="5464038" y="4333600"/>
            <a:ext cx="1193400" cy="557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2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_1_1_2">
    <p:bg>
      <p:bgPr>
        <a:solidFill>
          <a:srgbClr val="F3F3F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49f16c35_0_92"/>
          <p:cNvSpPr/>
          <p:nvPr/>
        </p:nvSpPr>
        <p:spPr>
          <a:xfrm flipH="1">
            <a:off x="842130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8b49f16c35_0_92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_1_1_2_1">
    <p:bg>
      <p:bgPr>
        <a:solidFill>
          <a:srgbClr val="F3F3F3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49f16c35_0_95"/>
          <p:cNvSpPr/>
          <p:nvPr/>
        </p:nvSpPr>
        <p:spPr>
          <a:xfrm flipH="1">
            <a:off x="842130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8b49f16c35_0_95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1_1_1_1">
    <p:bg>
      <p:bgPr>
        <a:solidFill>
          <a:srgbClr val="F3F3F3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49f16c35_0_98"/>
          <p:cNvSpPr/>
          <p:nvPr/>
        </p:nvSpPr>
        <p:spPr>
          <a:xfrm>
            <a:off x="2946000" y="659400"/>
            <a:ext cx="3443700" cy="57921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8b49f16c35_0_98"/>
          <p:cNvSpPr txBox="1">
            <a:spLocks noGrp="1"/>
          </p:cNvSpPr>
          <p:nvPr>
            <p:ph type="ctrTitle"/>
          </p:nvPr>
        </p:nvSpPr>
        <p:spPr>
          <a:xfrm>
            <a:off x="904875" y="2626200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800"/>
              <a:buFont typeface="Saira SemiCondensed SemiBold"/>
              <a:buNone/>
              <a:defRPr sz="18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10" name="Google Shape;110;g8b49f16c35_0_98"/>
          <p:cNvSpPr txBox="1">
            <a:spLocks noGrp="1"/>
          </p:cNvSpPr>
          <p:nvPr>
            <p:ph type="subTitle" idx="1"/>
          </p:nvPr>
        </p:nvSpPr>
        <p:spPr>
          <a:xfrm>
            <a:off x="2945971" y="2102057"/>
            <a:ext cx="3495300" cy="5283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g8b49f16c35_0_98"/>
          <p:cNvSpPr txBox="1">
            <a:spLocks noGrp="1"/>
          </p:cNvSpPr>
          <p:nvPr>
            <p:ph type="subTitle" idx="2"/>
          </p:nvPr>
        </p:nvSpPr>
        <p:spPr>
          <a:xfrm>
            <a:off x="2946008" y="3693586"/>
            <a:ext cx="349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g8b49f16c35_0_98"/>
          <p:cNvSpPr txBox="1">
            <a:spLocks noGrp="1"/>
          </p:cNvSpPr>
          <p:nvPr>
            <p:ph type="subTitle" idx="3"/>
          </p:nvPr>
        </p:nvSpPr>
        <p:spPr>
          <a:xfrm>
            <a:off x="2945971" y="5290800"/>
            <a:ext cx="3495300" cy="5283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0"/>
              </a:spcAft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g8b49f16c35_0_98"/>
          <p:cNvSpPr txBox="1">
            <a:spLocks noGrp="1"/>
          </p:cNvSpPr>
          <p:nvPr>
            <p:ph type="title" idx="4" hasCustomPrompt="1"/>
          </p:nvPr>
        </p:nvSpPr>
        <p:spPr>
          <a:xfrm>
            <a:off x="2463200" y="1191767"/>
            <a:ext cx="4409400" cy="930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4" name="Google Shape;114;g8b49f16c35_0_98"/>
          <p:cNvSpPr txBox="1">
            <a:spLocks noGrp="1"/>
          </p:cNvSpPr>
          <p:nvPr>
            <p:ph type="title" idx="5" hasCustomPrompt="1"/>
          </p:nvPr>
        </p:nvSpPr>
        <p:spPr>
          <a:xfrm>
            <a:off x="2463200" y="2790618"/>
            <a:ext cx="4409400" cy="930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5" name="Google Shape;115;g8b49f16c35_0_98"/>
          <p:cNvSpPr txBox="1">
            <a:spLocks noGrp="1"/>
          </p:cNvSpPr>
          <p:nvPr>
            <p:ph type="title" idx="6" hasCustomPrompt="1"/>
          </p:nvPr>
        </p:nvSpPr>
        <p:spPr>
          <a:xfrm>
            <a:off x="2463200" y="4389584"/>
            <a:ext cx="4409400" cy="930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6" name="Google Shape;116;g8b49f16c35_0_98"/>
          <p:cNvSpPr/>
          <p:nvPr/>
        </p:nvSpPr>
        <p:spPr>
          <a:xfrm flipH="1">
            <a:off x="0" y="1692800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1_Título y objetos_4_2_1">
    <p:bg>
      <p:bgPr>
        <a:solidFill>
          <a:srgbClr val="F3F3F3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49f16c35_0_111"/>
          <p:cNvSpPr txBox="1">
            <a:spLocks noGrp="1"/>
          </p:cNvSpPr>
          <p:nvPr>
            <p:ph type="subTitle" idx="1"/>
          </p:nvPr>
        </p:nvSpPr>
        <p:spPr>
          <a:xfrm flipH="1">
            <a:off x="5056793" y="342900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2" name="Google Shape;122;g8b49f16c35_0_111"/>
          <p:cNvSpPr txBox="1">
            <a:spLocks noGrp="1"/>
          </p:cNvSpPr>
          <p:nvPr>
            <p:ph type="subTitle" idx="2"/>
          </p:nvPr>
        </p:nvSpPr>
        <p:spPr>
          <a:xfrm flipH="1">
            <a:off x="3178324" y="342900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3" name="Google Shape;123;g8b49f16c35_0_111"/>
          <p:cNvSpPr txBox="1">
            <a:spLocks noGrp="1"/>
          </p:cNvSpPr>
          <p:nvPr>
            <p:ph type="subTitle" idx="3"/>
          </p:nvPr>
        </p:nvSpPr>
        <p:spPr>
          <a:xfrm flipH="1">
            <a:off x="1299842" y="342900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2120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24" name="Google Shape;124;g8b49f16c35_0_111"/>
          <p:cNvSpPr/>
          <p:nvPr/>
        </p:nvSpPr>
        <p:spPr>
          <a:xfrm flipH="1">
            <a:off x="842130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b49f16c35_0_111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26" name="Google Shape;126;g8b49f16c35_0_111"/>
          <p:cNvSpPr txBox="1">
            <a:spLocks noGrp="1"/>
          </p:cNvSpPr>
          <p:nvPr>
            <p:ph type="subTitle" idx="4"/>
          </p:nvPr>
        </p:nvSpPr>
        <p:spPr>
          <a:xfrm flipH="1">
            <a:off x="5056793" y="3097123"/>
            <a:ext cx="1426500" cy="332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27" name="Google Shape;127;g8b49f16c35_0_111"/>
          <p:cNvSpPr txBox="1">
            <a:spLocks noGrp="1"/>
          </p:cNvSpPr>
          <p:nvPr>
            <p:ph type="subTitle" idx="5"/>
          </p:nvPr>
        </p:nvSpPr>
        <p:spPr>
          <a:xfrm flipH="1">
            <a:off x="3178324" y="3097123"/>
            <a:ext cx="1426500" cy="332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28" name="Google Shape;128;g8b49f16c35_0_111"/>
          <p:cNvSpPr txBox="1">
            <a:spLocks noGrp="1"/>
          </p:cNvSpPr>
          <p:nvPr>
            <p:ph type="subTitle" idx="6"/>
          </p:nvPr>
        </p:nvSpPr>
        <p:spPr>
          <a:xfrm flipH="1">
            <a:off x="1299842" y="3097123"/>
            <a:ext cx="1426500" cy="332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4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1_Título y objetos_4_2_1_2">
    <p:bg>
      <p:bgPr>
        <a:solidFill>
          <a:srgbClr val="F3F3F3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49f16c35_0_120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31" name="Google Shape;131;g8b49f16c35_0_120"/>
          <p:cNvSpPr/>
          <p:nvPr/>
        </p:nvSpPr>
        <p:spPr>
          <a:xfrm flipH="1">
            <a:off x="8421300" y="0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1_Título y objetos_4_2_1_1">
    <p:bg>
      <p:bgPr>
        <a:solidFill>
          <a:srgbClr val="F3F3F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49f16c35_0_123"/>
          <p:cNvSpPr txBox="1">
            <a:spLocks noGrp="1"/>
          </p:cNvSpPr>
          <p:nvPr>
            <p:ph type="ctrTitle"/>
          </p:nvPr>
        </p:nvSpPr>
        <p:spPr>
          <a:xfrm flipH="1">
            <a:off x="5711003" y="1273867"/>
            <a:ext cx="2737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Advent Pro SemiBold"/>
              <a:buNone/>
              <a:defRPr sz="43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8b49f16c35_0_123"/>
          <p:cNvSpPr txBox="1">
            <a:spLocks noGrp="1"/>
          </p:cNvSpPr>
          <p:nvPr>
            <p:ph type="subTitle" idx="1"/>
          </p:nvPr>
        </p:nvSpPr>
        <p:spPr>
          <a:xfrm flipH="1">
            <a:off x="5900011" y="3956600"/>
            <a:ext cx="254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5" name="Google Shape;135;g8b49f16c35_0_123"/>
          <p:cNvSpPr/>
          <p:nvPr/>
        </p:nvSpPr>
        <p:spPr>
          <a:xfrm flipH="1">
            <a:off x="0" y="0"/>
            <a:ext cx="4196935" cy="6858039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8b49f16c35_0_123"/>
          <p:cNvSpPr txBox="1"/>
          <p:nvPr/>
        </p:nvSpPr>
        <p:spPr>
          <a:xfrm>
            <a:off x="4673300" y="5232333"/>
            <a:ext cx="37755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CREDITS</a:t>
            </a:r>
            <a:r>
              <a:rPr lang="pt-BR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: This presentation template was created by </a:t>
            </a:r>
            <a:r>
              <a:rPr lang="pt-BR" sz="1000" b="1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pt-BR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pt-BR" sz="1000" b="1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pt-BR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pt-BR" sz="1000" b="1">
                <a:solidFill>
                  <a:srgbClr val="21204D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pt-BR" sz="10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1000" b="1">
              <a:solidFill>
                <a:srgbClr val="21204D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8_Título y objetos_2_1">
    <p:bg>
      <p:bgPr>
        <a:solidFill>
          <a:srgbClr val="F3F3F3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49f16c35_0_128"/>
          <p:cNvSpPr txBox="1">
            <a:spLocks noGrp="1"/>
          </p:cNvSpPr>
          <p:nvPr>
            <p:ph type="ctrTitle"/>
          </p:nvPr>
        </p:nvSpPr>
        <p:spPr>
          <a:xfrm>
            <a:off x="6572250" y="2601567"/>
            <a:ext cx="15981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39" name="Google Shape;139;g8b49f16c35_0_128"/>
          <p:cNvSpPr/>
          <p:nvPr/>
        </p:nvSpPr>
        <p:spPr>
          <a:xfrm flipH="1">
            <a:off x="8421300" y="1692800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b49f16c35_0_128"/>
          <p:cNvSpPr txBox="1">
            <a:spLocks noGrp="1"/>
          </p:cNvSpPr>
          <p:nvPr>
            <p:ph type="subTitle" idx="1"/>
          </p:nvPr>
        </p:nvSpPr>
        <p:spPr>
          <a:xfrm flipH="1">
            <a:off x="781158" y="950867"/>
            <a:ext cx="30273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Diapositiva de título_1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8b49f16c35_0_7"/>
          <p:cNvSpPr/>
          <p:nvPr/>
        </p:nvSpPr>
        <p:spPr>
          <a:xfrm>
            <a:off x="1202150" y="779933"/>
            <a:ext cx="4926600" cy="52980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g8b49f16c35_0_7"/>
          <p:cNvSpPr/>
          <p:nvPr/>
        </p:nvSpPr>
        <p:spPr>
          <a:xfrm>
            <a:off x="0" y="1410600"/>
            <a:ext cx="2421900" cy="5447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g8b49f16c35_0_7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aira SemiCondensed SemiBold"/>
              <a:buNone/>
              <a:defRPr sz="1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20" name="Google Shape;20;g8b49f16c35_0_7"/>
          <p:cNvSpPr txBox="1">
            <a:spLocks noGrp="1"/>
          </p:cNvSpPr>
          <p:nvPr>
            <p:ph type="body" idx="1"/>
          </p:nvPr>
        </p:nvSpPr>
        <p:spPr>
          <a:xfrm>
            <a:off x="2413800" y="1515533"/>
            <a:ext cx="4316400" cy="382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98450" rtl="0"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1pPr>
            <a:lvl2pPr marL="914400" lvl="1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2pPr>
            <a:lvl3pPr marL="1371600" lvl="2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3pPr>
            <a:lvl4pPr marL="1828800" lvl="3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4pPr>
            <a:lvl5pPr marL="2286000" lvl="4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5pPr>
            <a:lvl6pPr marL="2743200" lvl="5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6pPr>
            <a:lvl7pPr marL="3200400" lvl="6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7pPr>
            <a:lvl8pPr marL="3657600" lvl="7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8pPr>
            <a:lvl9pPr marL="4114800" lvl="8" indent="-298450" rtl="0"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Char char="•"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6">
  <p:cSld name="8_Título y objetos_2_1_2">
    <p:bg>
      <p:bgPr>
        <a:solidFill>
          <a:srgbClr val="F3F3F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49f16c35_0_132"/>
          <p:cNvSpPr txBox="1">
            <a:spLocks noGrp="1"/>
          </p:cNvSpPr>
          <p:nvPr>
            <p:ph type="ctrTitle"/>
          </p:nvPr>
        </p:nvSpPr>
        <p:spPr>
          <a:xfrm>
            <a:off x="6572250" y="2601567"/>
            <a:ext cx="15981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43" name="Google Shape;143;g8b49f16c35_0_132"/>
          <p:cNvSpPr/>
          <p:nvPr/>
        </p:nvSpPr>
        <p:spPr>
          <a:xfrm flipH="1">
            <a:off x="842130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8_Título y objetos_2_1_1">
    <p:bg>
      <p:bgPr>
        <a:solidFill>
          <a:srgbClr val="F3F3F3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49f16c35_0_135"/>
          <p:cNvSpPr/>
          <p:nvPr/>
        </p:nvSpPr>
        <p:spPr>
          <a:xfrm flipH="1">
            <a:off x="0" y="0"/>
            <a:ext cx="4196935" cy="6858039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8b49f16c35_0_135"/>
          <p:cNvSpPr txBox="1">
            <a:spLocks noGrp="1"/>
          </p:cNvSpPr>
          <p:nvPr>
            <p:ph type="ctrTitle"/>
          </p:nvPr>
        </p:nvSpPr>
        <p:spPr>
          <a:xfrm>
            <a:off x="69246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147" name="Google Shape;147;g8b49f16c35_0_135"/>
          <p:cNvSpPr/>
          <p:nvPr/>
        </p:nvSpPr>
        <p:spPr>
          <a:xfrm flipH="1">
            <a:off x="8421300" y="0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b49f16c35_0_135"/>
          <p:cNvSpPr txBox="1">
            <a:spLocks noGrp="1"/>
          </p:cNvSpPr>
          <p:nvPr>
            <p:ph type="subTitle" idx="1"/>
          </p:nvPr>
        </p:nvSpPr>
        <p:spPr>
          <a:xfrm flipH="1">
            <a:off x="781158" y="2047133"/>
            <a:ext cx="30273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g8b49f16c35_0_135"/>
          <p:cNvSpPr txBox="1">
            <a:spLocks noGrp="1"/>
          </p:cNvSpPr>
          <p:nvPr>
            <p:ph type="subTitle" idx="2"/>
          </p:nvPr>
        </p:nvSpPr>
        <p:spPr>
          <a:xfrm flipH="1">
            <a:off x="781158" y="950867"/>
            <a:ext cx="30273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1100"/>
              <a:buNone/>
              <a:defRPr sz="11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b49f16c35_0_14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8b49f16c35_0_14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4" name="Google Shape;154;g8b49f16c35_0_1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8b49f16c35_0_1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8b49f16c35_0_1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49f16c35_0_148"/>
          <p:cNvSpPr/>
          <p:nvPr/>
        </p:nvSpPr>
        <p:spPr>
          <a:xfrm>
            <a:off x="1270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Google Shape;159;g8b49f16c35_0_14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C0C0C"/>
              </a:buClr>
              <a:buSzPts val="2200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 Narrow"/>
              <a:buChar char="–"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C0C0C"/>
              </a:buClr>
              <a:buSzPts val="1350"/>
              <a:buChar char="•"/>
              <a:defRPr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C0C0C"/>
              </a:buClr>
              <a:buSzPts val="1350"/>
              <a:buFont typeface="Arial Narrow"/>
              <a:buChar char="–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g8b49f16c35_0_148"/>
          <p:cNvSpPr txBox="1">
            <a:spLocks noGrp="1"/>
          </p:cNvSpPr>
          <p:nvPr>
            <p:ph type="title"/>
          </p:nvPr>
        </p:nvSpPr>
        <p:spPr>
          <a:xfrm>
            <a:off x="457204" y="79375"/>
            <a:ext cx="6186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ítulo y objetos">
    <p:bg>
      <p:bgPr>
        <a:solidFill>
          <a:srgbClr val="F3F3F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8b49f16c35_0_12"/>
          <p:cNvSpPr/>
          <p:nvPr/>
        </p:nvSpPr>
        <p:spPr>
          <a:xfrm>
            <a:off x="4946719" y="0"/>
            <a:ext cx="4196935" cy="6858039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8b49f16c35_0_12"/>
          <p:cNvSpPr/>
          <p:nvPr/>
        </p:nvSpPr>
        <p:spPr>
          <a:xfrm>
            <a:off x="4672150" y="959200"/>
            <a:ext cx="1148100" cy="58989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g8b49f16c35_0_12"/>
          <p:cNvSpPr/>
          <p:nvPr/>
        </p:nvSpPr>
        <p:spPr>
          <a:xfrm>
            <a:off x="0" y="0"/>
            <a:ext cx="24219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8b49f16c35_0_12"/>
          <p:cNvSpPr txBox="1">
            <a:spLocks noGrp="1"/>
          </p:cNvSpPr>
          <p:nvPr>
            <p:ph type="subTitle" idx="1"/>
          </p:nvPr>
        </p:nvSpPr>
        <p:spPr>
          <a:xfrm flipH="1">
            <a:off x="2792880" y="1905933"/>
            <a:ext cx="1373100" cy="7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6" name="Google Shape;26;g8b49f16c35_0_12"/>
          <p:cNvSpPr txBox="1">
            <a:spLocks noGrp="1"/>
          </p:cNvSpPr>
          <p:nvPr>
            <p:ph type="subTitle" idx="2"/>
          </p:nvPr>
        </p:nvSpPr>
        <p:spPr>
          <a:xfrm flipH="1">
            <a:off x="2793070" y="4397967"/>
            <a:ext cx="1373100" cy="7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Fjalla One"/>
              <a:buNone/>
              <a:defRPr sz="2300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Fjalla One"/>
              <a:buNone/>
              <a:defRPr sz="23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7" name="Google Shape;27;g8b49f16c35_0_12"/>
          <p:cNvSpPr txBox="1">
            <a:spLocks noGrp="1"/>
          </p:cNvSpPr>
          <p:nvPr>
            <p:ph type="subTitle" idx="3"/>
          </p:nvPr>
        </p:nvSpPr>
        <p:spPr>
          <a:xfrm>
            <a:off x="2793145" y="4955533"/>
            <a:ext cx="2025000" cy="53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8" name="Google Shape;28;g8b49f16c35_0_12"/>
          <p:cNvSpPr txBox="1">
            <a:spLocks noGrp="1"/>
          </p:cNvSpPr>
          <p:nvPr>
            <p:ph type="subTitle" idx="4"/>
          </p:nvPr>
        </p:nvSpPr>
        <p:spPr>
          <a:xfrm flipH="1">
            <a:off x="6195195" y="1905933"/>
            <a:ext cx="1373100" cy="7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9" name="Google Shape;29;g8b49f16c35_0_12"/>
          <p:cNvSpPr txBox="1">
            <a:spLocks noGrp="1"/>
          </p:cNvSpPr>
          <p:nvPr>
            <p:ph type="subTitle" idx="5"/>
          </p:nvPr>
        </p:nvSpPr>
        <p:spPr>
          <a:xfrm>
            <a:off x="6195172" y="2463200"/>
            <a:ext cx="2025000" cy="53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g8b49f16c35_0_12"/>
          <p:cNvSpPr txBox="1">
            <a:spLocks noGrp="1"/>
          </p:cNvSpPr>
          <p:nvPr>
            <p:ph type="subTitle" idx="6"/>
          </p:nvPr>
        </p:nvSpPr>
        <p:spPr>
          <a:xfrm flipH="1">
            <a:off x="6195195" y="4397967"/>
            <a:ext cx="1373100" cy="797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Fjalla One"/>
              <a:buNone/>
              <a:defRPr sz="2300" b="1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1" name="Google Shape;31;g8b49f16c35_0_12"/>
          <p:cNvSpPr txBox="1">
            <a:spLocks noGrp="1"/>
          </p:cNvSpPr>
          <p:nvPr>
            <p:ph type="subTitle" idx="7"/>
          </p:nvPr>
        </p:nvSpPr>
        <p:spPr>
          <a:xfrm>
            <a:off x="6195172" y="4955533"/>
            <a:ext cx="2025000" cy="53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g8b49f16c35_0_12"/>
          <p:cNvSpPr txBox="1">
            <a:spLocks noGrp="1"/>
          </p:cNvSpPr>
          <p:nvPr>
            <p:ph type="title" hasCustomPrompt="1"/>
          </p:nvPr>
        </p:nvSpPr>
        <p:spPr>
          <a:xfrm>
            <a:off x="1410370" y="1767633"/>
            <a:ext cx="1373400" cy="676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g8b49f16c35_0_12"/>
          <p:cNvSpPr txBox="1">
            <a:spLocks noGrp="1"/>
          </p:cNvSpPr>
          <p:nvPr>
            <p:ph type="title" idx="8" hasCustomPrompt="1"/>
          </p:nvPr>
        </p:nvSpPr>
        <p:spPr>
          <a:xfrm>
            <a:off x="1410370" y="4264900"/>
            <a:ext cx="1373400" cy="676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None/>
              <a:defRPr sz="4800">
                <a:solidFill>
                  <a:srgbClr val="FF457A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457A"/>
              </a:buClr>
              <a:buSzPts val="4800"/>
              <a:buFont typeface="Fjalla One"/>
              <a:buNone/>
              <a:defRPr sz="4800">
                <a:solidFill>
                  <a:srgbClr val="FF457A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g8b49f16c35_0_12"/>
          <p:cNvSpPr txBox="1">
            <a:spLocks noGrp="1"/>
          </p:cNvSpPr>
          <p:nvPr>
            <p:ph type="title" idx="9" hasCustomPrompt="1"/>
          </p:nvPr>
        </p:nvSpPr>
        <p:spPr>
          <a:xfrm>
            <a:off x="4821796" y="1767633"/>
            <a:ext cx="1373400" cy="676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g8b49f16c35_0_12"/>
          <p:cNvSpPr txBox="1">
            <a:spLocks noGrp="1"/>
          </p:cNvSpPr>
          <p:nvPr>
            <p:ph type="title" idx="13" hasCustomPrompt="1"/>
          </p:nvPr>
        </p:nvSpPr>
        <p:spPr>
          <a:xfrm>
            <a:off x="4821796" y="4264900"/>
            <a:ext cx="1373400" cy="676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g8b49f16c35_0_12"/>
          <p:cNvSpPr txBox="1">
            <a:spLocks noGrp="1"/>
          </p:cNvSpPr>
          <p:nvPr>
            <p:ph type="subTitle" idx="14"/>
          </p:nvPr>
        </p:nvSpPr>
        <p:spPr>
          <a:xfrm>
            <a:off x="2793147" y="2463200"/>
            <a:ext cx="2025000" cy="53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1200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1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">
  <p:cSld name="Título y objetos_1">
    <p:bg>
      <p:bgPr>
        <a:solidFill>
          <a:srgbClr val="F3F3F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b49f16c35_0_28"/>
          <p:cNvSpPr/>
          <p:nvPr/>
        </p:nvSpPr>
        <p:spPr>
          <a:xfrm>
            <a:off x="4946719" y="0"/>
            <a:ext cx="4196935" cy="6858039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8b49f16c35_0_28"/>
          <p:cNvSpPr/>
          <p:nvPr/>
        </p:nvSpPr>
        <p:spPr>
          <a:xfrm>
            <a:off x="4672150" y="0"/>
            <a:ext cx="1148100" cy="5447700"/>
          </a:xfrm>
          <a:prstGeom prst="rect">
            <a:avLst/>
          </a:prstGeom>
          <a:solidFill>
            <a:srgbClr val="FF45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8b49f16c35_0_28"/>
          <p:cNvSpPr txBox="1">
            <a:spLocks noGrp="1"/>
          </p:cNvSpPr>
          <p:nvPr>
            <p:ph type="subTitle" idx="1"/>
          </p:nvPr>
        </p:nvSpPr>
        <p:spPr>
          <a:xfrm>
            <a:off x="5902894" y="4180895"/>
            <a:ext cx="2025000" cy="53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3F3F3"/>
              </a:buClr>
              <a:buSzPts val="900"/>
              <a:buNone/>
              <a:defRPr sz="9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g8b49f16c35_0_28"/>
          <p:cNvSpPr txBox="1">
            <a:spLocks noGrp="1"/>
          </p:cNvSpPr>
          <p:nvPr>
            <p:ph type="title" hasCustomPrompt="1"/>
          </p:nvPr>
        </p:nvSpPr>
        <p:spPr>
          <a:xfrm>
            <a:off x="4475975" y="3327900"/>
            <a:ext cx="1276800" cy="11529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jalla One"/>
              <a:buNone/>
              <a:defRPr sz="4800">
                <a:solidFill>
                  <a:srgbClr val="F3F3F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g8b49f16c35_0_28"/>
          <p:cNvSpPr/>
          <p:nvPr/>
        </p:nvSpPr>
        <p:spPr>
          <a:xfrm>
            <a:off x="0" y="0"/>
            <a:ext cx="2421900" cy="54477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8b49f16c35_0_28"/>
          <p:cNvSpPr txBox="1">
            <a:spLocks noGrp="1"/>
          </p:cNvSpPr>
          <p:nvPr>
            <p:ph type="ctrTitle" idx="2"/>
          </p:nvPr>
        </p:nvSpPr>
        <p:spPr>
          <a:xfrm flipH="1">
            <a:off x="5902850" y="2732893"/>
            <a:ext cx="2472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Saira SemiCondensed SemiBold"/>
              <a:buNone/>
              <a:defRPr sz="4800">
                <a:solidFill>
                  <a:srgbClr val="F3F3F3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1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1">
  <p:cSld name="1_Diapositiva de título_1">
    <p:bg>
      <p:bgPr>
        <a:solidFill>
          <a:srgbClr val="F3F3F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b49f16c35_0_35"/>
          <p:cNvSpPr/>
          <p:nvPr/>
        </p:nvSpPr>
        <p:spPr>
          <a:xfrm>
            <a:off x="0" y="1692967"/>
            <a:ext cx="722700" cy="51651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8b49f16c35_0_35"/>
          <p:cNvSpPr txBox="1">
            <a:spLocks noGrp="1"/>
          </p:cNvSpPr>
          <p:nvPr>
            <p:ph type="ctrTitle"/>
          </p:nvPr>
        </p:nvSpPr>
        <p:spPr>
          <a:xfrm flipH="1">
            <a:off x="973175" y="1692967"/>
            <a:ext cx="44535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aira SemiCondensed SemiBold"/>
              <a:buNone/>
              <a:defRPr sz="4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47" name="Google Shape;47;g8b49f16c35_0_35"/>
          <p:cNvSpPr txBox="1">
            <a:spLocks noGrp="1"/>
          </p:cNvSpPr>
          <p:nvPr>
            <p:ph type="subTitle" idx="1"/>
          </p:nvPr>
        </p:nvSpPr>
        <p:spPr>
          <a:xfrm flipH="1">
            <a:off x="973175" y="3415167"/>
            <a:ext cx="23724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8_Título y objetos_2">
    <p:bg>
      <p:bgPr>
        <a:solidFill>
          <a:srgbClr val="F3F3F3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b49f16c35_0_39"/>
          <p:cNvSpPr/>
          <p:nvPr/>
        </p:nvSpPr>
        <p:spPr>
          <a:xfrm>
            <a:off x="0" y="167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8b49f16c35_0_39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6_Título y objetos_1">
    <p:bg>
      <p:bgPr>
        <a:solidFill>
          <a:srgbClr val="F3F3F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b49f16c35_0_42"/>
          <p:cNvSpPr txBox="1">
            <a:spLocks noGrp="1"/>
          </p:cNvSpPr>
          <p:nvPr>
            <p:ph type="subTitle" idx="1"/>
          </p:nvPr>
        </p:nvSpPr>
        <p:spPr>
          <a:xfrm flipH="1">
            <a:off x="5700350" y="5126142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g8b49f16c35_0_42"/>
          <p:cNvSpPr txBox="1">
            <a:spLocks noGrp="1"/>
          </p:cNvSpPr>
          <p:nvPr>
            <p:ph type="subTitle" idx="2"/>
          </p:nvPr>
        </p:nvSpPr>
        <p:spPr>
          <a:xfrm flipH="1">
            <a:off x="3483875" y="5126158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g8b49f16c35_0_42"/>
          <p:cNvSpPr txBox="1">
            <a:spLocks noGrp="1"/>
          </p:cNvSpPr>
          <p:nvPr>
            <p:ph type="subTitle" idx="3"/>
          </p:nvPr>
        </p:nvSpPr>
        <p:spPr>
          <a:xfrm flipH="1">
            <a:off x="5700350" y="4664310"/>
            <a:ext cx="1426500" cy="45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55" name="Google Shape;55;g8b49f16c35_0_42"/>
          <p:cNvSpPr txBox="1">
            <a:spLocks noGrp="1"/>
          </p:cNvSpPr>
          <p:nvPr>
            <p:ph type="subTitle" idx="4"/>
          </p:nvPr>
        </p:nvSpPr>
        <p:spPr>
          <a:xfrm flipH="1">
            <a:off x="3483875" y="4673476"/>
            <a:ext cx="1426500" cy="45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56" name="Google Shape;56;g8b49f16c35_0_42"/>
          <p:cNvSpPr/>
          <p:nvPr/>
        </p:nvSpPr>
        <p:spPr>
          <a:xfrm>
            <a:off x="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8b49f16c35_0_42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58" name="Google Shape;58;g8b49f16c35_0_42"/>
          <p:cNvSpPr txBox="1">
            <a:spLocks noGrp="1"/>
          </p:cNvSpPr>
          <p:nvPr>
            <p:ph type="subTitle" idx="5"/>
          </p:nvPr>
        </p:nvSpPr>
        <p:spPr>
          <a:xfrm flipH="1">
            <a:off x="5700350" y="1723826"/>
            <a:ext cx="1426500" cy="45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59" name="Google Shape;59;g8b49f16c35_0_42"/>
          <p:cNvSpPr txBox="1">
            <a:spLocks noGrp="1"/>
          </p:cNvSpPr>
          <p:nvPr>
            <p:ph type="subTitle" idx="6"/>
          </p:nvPr>
        </p:nvSpPr>
        <p:spPr>
          <a:xfrm flipH="1">
            <a:off x="3483875" y="1723826"/>
            <a:ext cx="1426500" cy="456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Saira SemiCondensed SemiBold"/>
              <a:buNone/>
              <a:defRPr sz="12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60" name="Google Shape;60;g8b49f16c35_0_42"/>
          <p:cNvSpPr txBox="1">
            <a:spLocks noGrp="1"/>
          </p:cNvSpPr>
          <p:nvPr>
            <p:ph type="subTitle" idx="7"/>
          </p:nvPr>
        </p:nvSpPr>
        <p:spPr>
          <a:xfrm flipH="1">
            <a:off x="5700350" y="2180642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8b49f16c35_0_42"/>
          <p:cNvSpPr txBox="1">
            <a:spLocks noGrp="1"/>
          </p:cNvSpPr>
          <p:nvPr>
            <p:ph type="subTitle" idx="8"/>
          </p:nvPr>
        </p:nvSpPr>
        <p:spPr>
          <a:xfrm flipH="1">
            <a:off x="3483875" y="2180658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B1A44"/>
              </a:buClr>
              <a:buSzPts val="1000"/>
              <a:buNone/>
              <a:defRPr sz="1000">
                <a:solidFill>
                  <a:srgbClr val="1B1A4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1_Título y objetos">
    <p:bg>
      <p:bgPr>
        <a:solidFill>
          <a:srgbClr val="F3F3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49f16c35_0_53"/>
          <p:cNvSpPr txBox="1">
            <a:spLocks noGrp="1"/>
          </p:cNvSpPr>
          <p:nvPr>
            <p:ph type="subTitle" idx="1"/>
          </p:nvPr>
        </p:nvSpPr>
        <p:spPr>
          <a:xfrm flipH="1">
            <a:off x="5700341" y="342345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g8b49f16c35_0_53"/>
          <p:cNvSpPr txBox="1">
            <a:spLocks noGrp="1"/>
          </p:cNvSpPr>
          <p:nvPr>
            <p:ph type="subTitle" idx="2"/>
          </p:nvPr>
        </p:nvSpPr>
        <p:spPr>
          <a:xfrm flipH="1">
            <a:off x="3483872" y="342345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8b49f16c35_0_53"/>
          <p:cNvSpPr txBox="1">
            <a:spLocks noGrp="1"/>
          </p:cNvSpPr>
          <p:nvPr>
            <p:ph type="subTitle" idx="3"/>
          </p:nvPr>
        </p:nvSpPr>
        <p:spPr>
          <a:xfrm flipH="1">
            <a:off x="5700341" y="261965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66" name="Google Shape;66;g8b49f16c35_0_53"/>
          <p:cNvSpPr txBox="1">
            <a:spLocks noGrp="1"/>
          </p:cNvSpPr>
          <p:nvPr>
            <p:ph type="subTitle" idx="4"/>
          </p:nvPr>
        </p:nvSpPr>
        <p:spPr>
          <a:xfrm flipH="1">
            <a:off x="3483872" y="2619650"/>
            <a:ext cx="1426500" cy="815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  <p:sp>
        <p:nvSpPr>
          <p:cNvPr id="67" name="Google Shape;67;g8b49f16c35_0_53"/>
          <p:cNvSpPr/>
          <p:nvPr/>
        </p:nvSpPr>
        <p:spPr>
          <a:xfrm>
            <a:off x="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8b49f16c35_0_53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1_Título y objetos_4_1_1">
    <p:bg>
      <p:bgPr>
        <a:solidFill>
          <a:srgbClr val="F3F3F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49f16c35_0_60"/>
          <p:cNvSpPr txBox="1">
            <a:spLocks noGrp="1"/>
          </p:cNvSpPr>
          <p:nvPr>
            <p:ph type="subTitle" idx="1"/>
          </p:nvPr>
        </p:nvSpPr>
        <p:spPr>
          <a:xfrm flipH="1">
            <a:off x="2842350" y="3385378"/>
            <a:ext cx="1426500" cy="136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g8b49f16c35_0_60"/>
          <p:cNvSpPr txBox="1">
            <a:spLocks noGrp="1"/>
          </p:cNvSpPr>
          <p:nvPr>
            <p:ph type="subTitle" idx="2"/>
          </p:nvPr>
        </p:nvSpPr>
        <p:spPr>
          <a:xfrm flipH="1">
            <a:off x="2677175" y="2997333"/>
            <a:ext cx="1756800" cy="475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2" name="Google Shape;72;g8b49f16c35_0_60"/>
          <p:cNvSpPr txBox="1">
            <a:spLocks noGrp="1"/>
          </p:cNvSpPr>
          <p:nvPr>
            <p:ph type="subTitle" idx="3"/>
          </p:nvPr>
        </p:nvSpPr>
        <p:spPr>
          <a:xfrm flipH="1">
            <a:off x="4903700" y="3385378"/>
            <a:ext cx="1426500" cy="136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g8b49f16c35_0_60"/>
          <p:cNvSpPr txBox="1">
            <a:spLocks noGrp="1"/>
          </p:cNvSpPr>
          <p:nvPr>
            <p:ph type="subTitle" idx="4"/>
          </p:nvPr>
        </p:nvSpPr>
        <p:spPr>
          <a:xfrm flipH="1">
            <a:off x="4738525" y="2997333"/>
            <a:ext cx="1756800" cy="475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4" name="Google Shape;74;g8b49f16c35_0_60"/>
          <p:cNvSpPr txBox="1">
            <a:spLocks noGrp="1"/>
          </p:cNvSpPr>
          <p:nvPr>
            <p:ph type="subTitle" idx="5"/>
          </p:nvPr>
        </p:nvSpPr>
        <p:spPr>
          <a:xfrm flipH="1">
            <a:off x="6965050" y="3385378"/>
            <a:ext cx="1426500" cy="136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g8b49f16c35_0_60"/>
          <p:cNvSpPr txBox="1">
            <a:spLocks noGrp="1"/>
          </p:cNvSpPr>
          <p:nvPr>
            <p:ph type="subTitle" idx="6"/>
          </p:nvPr>
        </p:nvSpPr>
        <p:spPr>
          <a:xfrm flipH="1">
            <a:off x="6799875" y="2997333"/>
            <a:ext cx="1756800" cy="4755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Fjalla One"/>
              <a:buNone/>
              <a:defRPr sz="14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6" name="Google Shape;76;g8b49f16c35_0_60"/>
          <p:cNvSpPr/>
          <p:nvPr/>
        </p:nvSpPr>
        <p:spPr>
          <a:xfrm>
            <a:off x="0" y="0"/>
            <a:ext cx="722700" cy="685800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8b49f16c35_0_60"/>
          <p:cNvSpPr txBox="1">
            <a:spLocks noGrp="1"/>
          </p:cNvSpPr>
          <p:nvPr>
            <p:ph type="ctrTitle"/>
          </p:nvPr>
        </p:nvSpPr>
        <p:spPr>
          <a:xfrm flipH="1">
            <a:off x="973500" y="2601567"/>
            <a:ext cx="12459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Font typeface="Saira SemiCondensed SemiBold"/>
              <a:buNone/>
              <a:defRPr sz="1800"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b49f16c35_0_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3300"/>
              <a:buFont typeface="Saira SemiCondensed SemiBold"/>
              <a:buNone/>
              <a:defRPr sz="3300" i="0" u="none" strike="noStrike" cap="none">
                <a:solidFill>
                  <a:srgbClr val="21204D"/>
                </a:solidFill>
                <a:latin typeface="Saira SemiCondensed SemiBold"/>
                <a:ea typeface="Saira SemiCondensed SemiBold"/>
                <a:cs typeface="Saira SemiCondensed SemiBold"/>
                <a:sym typeface="Saira Semi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204D"/>
              </a:buClr>
              <a:buSzPts val="1100"/>
              <a:buFont typeface="Teko Medium"/>
              <a:buNone/>
              <a:defRPr sz="1400">
                <a:solidFill>
                  <a:srgbClr val="21204D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11" name="Google Shape;11;g8b49f16c35_0_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sz="9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sz="9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sz="9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sz="9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900"/>
              <a:buFont typeface="Abel"/>
              <a:buChar char="•"/>
              <a:defRPr sz="9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sz="14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sz="14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sz="14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1204D"/>
              </a:buClr>
              <a:buSzPts val="1400"/>
              <a:buFont typeface="Abel"/>
              <a:buChar char="•"/>
              <a:defRPr sz="1400" i="0" u="none" strike="noStrike" cap="none">
                <a:solidFill>
                  <a:srgbClr val="21204D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ckandmortyapi.com/api/episode/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49f16c35_0_250"/>
          <p:cNvSpPr/>
          <p:nvPr/>
        </p:nvSpPr>
        <p:spPr>
          <a:xfrm>
            <a:off x="6381750" y="0"/>
            <a:ext cx="2619300" cy="402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8b49f16c35_0_250"/>
          <p:cNvSpPr txBox="1"/>
          <p:nvPr/>
        </p:nvSpPr>
        <p:spPr>
          <a:xfrm>
            <a:off x="293400" y="4191000"/>
            <a:ext cx="2448300" cy="240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dirty="0">
                <a:solidFill>
                  <a:srgbClr val="3A3A3A"/>
                </a:solidFill>
                <a:effectLst/>
                <a:latin typeface="+mj-lt"/>
              </a:rPr>
              <a:t>Alien </a:t>
            </a:r>
            <a:r>
              <a:rPr lang="pt-BR" sz="1200" b="0" i="0" dirty="0" err="1">
                <a:solidFill>
                  <a:srgbClr val="3A3A3A"/>
                </a:solidFill>
                <a:effectLst/>
                <a:latin typeface="+mj-lt"/>
              </a:rPr>
              <a:t>Morty</a:t>
            </a:r>
            <a:r>
              <a:rPr lang="pt-BR" sz="1200" b="0" i="0" dirty="0">
                <a:solidFill>
                  <a:srgbClr val="3A3A3A"/>
                </a:solidFill>
                <a:effectLst/>
                <a:latin typeface="+mj-lt"/>
              </a:rPr>
              <a:t> é um adolescente alienígena. Ele tem pele pegajosa e verde-limão. Ele tem duas antenas encaracoladas na cabeça e cabelo castanho curto. Ele tem três olhos ligeiramente vesgos, um deles na testa e ele também tem um nariz grande. Ele tem orelhas pontudas de elfo. Ele usa uma camisa amarela e calças azuis, e tem 4 braços.</a:t>
            </a:r>
            <a:endParaRPr sz="1200" b="0" i="0" u="none" strike="noStrike" cap="none" dirty="0">
              <a:solidFill>
                <a:srgbClr val="595959"/>
              </a:solidFill>
              <a:latin typeface="+mj-lt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g8b49f16c35_0_250"/>
          <p:cNvSpPr txBox="1"/>
          <p:nvPr/>
        </p:nvSpPr>
        <p:spPr>
          <a:xfrm>
            <a:off x="2958600" y="1743075"/>
            <a:ext cx="3225300" cy="484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Motivações</a:t>
            </a:r>
            <a:endParaRPr sz="1200" b="1" i="0" u="none" strike="noStrike" cap="none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269999" lvl="0" indent="-171450" algn="l" rtl="0"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</a:t>
            </a:r>
            <a:r>
              <a:rPr lang="pt-BR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companhar Rick em suas aventuras, enquanto descobre o que é o próprio mundo real e reflete sobre a existência das coisas.</a:t>
            </a:r>
            <a:endParaRPr sz="1100" b="1" dirty="0">
              <a:solidFill>
                <a:schemeClr val="tx1">
                  <a:lumMod val="50000"/>
                </a:schemeClr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Objetivos</a:t>
            </a:r>
            <a:endParaRPr sz="1200" b="1" i="0" u="none" strike="noStrike" cap="none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269999" marR="0" lvl="0" indent="-1714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 dirty="0" err="1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Póximos</a:t>
            </a:r>
            <a:r>
              <a:rPr lang="pt-BR" sz="1200" b="0" i="0" u="none" strike="noStrike" cap="none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 contadores de Rick</a:t>
            </a:r>
            <a:endParaRPr sz="12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endParaRPr sz="1200" b="1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Necessidades</a:t>
            </a:r>
            <a:endParaRPr sz="1200" b="1" i="0" u="none" strike="noStrike" cap="none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269999" marR="0" lvl="0" indent="-1714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V</a:t>
            </a:r>
            <a:r>
              <a:rPr lang="pt-BR" sz="1050" b="0" i="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ida familiar e viagens interdimensionais</a:t>
            </a:r>
            <a:endParaRPr sz="1050" b="0" i="0" u="none" strike="noStrike" cap="none" dirty="0">
              <a:solidFill>
                <a:schemeClr val="tx1">
                  <a:lumMod val="50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999" marR="0" lvl="0" indent="-1714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Aventuras</a:t>
            </a:r>
            <a:r>
              <a:rPr lang="pt-BR" sz="1200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.</a:t>
            </a:r>
            <a:endParaRPr sz="1200" b="0" i="0" u="none" strike="noStrike" cap="none" dirty="0">
              <a:solidFill>
                <a:srgbClr val="595959"/>
              </a:solidFill>
              <a:latin typeface="+mj-lt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endParaRPr sz="1200" b="1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Dificuldades</a:t>
            </a:r>
            <a:endParaRPr sz="1200" b="1" i="0" u="none" strike="noStrike" cap="none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269999" lvl="0" indent="-171450" algn="l" rtl="0"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200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Minha (falta de) inteligência. </a:t>
            </a:r>
            <a:endParaRPr dirty="0">
              <a:latin typeface="+mj-lt"/>
            </a:endParaRPr>
          </a:p>
          <a:p>
            <a:pPr marL="269999" lvl="0" indent="-171450" algn="l" rtl="0">
              <a:spcBef>
                <a:spcPts val="325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Noto Sans Symbols"/>
              <a:buChar char="▪"/>
            </a:pPr>
            <a:r>
              <a:rPr lang="pt-BR" sz="1200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O </a:t>
            </a:r>
            <a:r>
              <a:rPr lang="pt-BR" sz="1200" dirty="0" err="1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wifi</a:t>
            </a:r>
            <a:r>
              <a:rPr lang="pt-BR" sz="1200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 dos </a:t>
            </a:r>
            <a:r>
              <a:rPr lang="pt-BR" sz="1200" dirty="0" err="1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Flanders</a:t>
            </a:r>
            <a:r>
              <a:rPr lang="pt-BR" sz="1200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 é lento. </a:t>
            </a:r>
            <a:endParaRPr sz="1200" dirty="0">
              <a:solidFill>
                <a:srgbClr val="595959"/>
              </a:solidFill>
              <a:latin typeface="+mj-lt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g8b49f16c35_0_250"/>
          <p:cNvSpPr txBox="1"/>
          <p:nvPr/>
        </p:nvSpPr>
        <p:spPr>
          <a:xfrm>
            <a:off x="2699800" y="0"/>
            <a:ext cx="3483900" cy="156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pt-BR" sz="1200" b="1" dirty="0">
                <a:solidFill>
                  <a:srgbClr val="18BEC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Perfil</a:t>
            </a:r>
            <a:r>
              <a:rPr lang="pt-BR" sz="1200" i="0" u="none" strike="noStrike" cap="none" dirty="0">
                <a:solidFill>
                  <a:srgbClr val="595959"/>
                </a:solidFill>
                <a:latin typeface="+mj-lt"/>
                <a:ea typeface="Ubuntu"/>
                <a:cs typeface="Ubuntu"/>
                <a:sym typeface="Ubuntu"/>
              </a:rPr>
              <a:t>	</a:t>
            </a:r>
            <a:br>
              <a:rPr lang="pt-BR" sz="1200" i="0" u="none" strike="noStrike" cap="none" dirty="0">
                <a:solidFill>
                  <a:srgbClr val="595959"/>
                </a:solidFill>
                <a:latin typeface="+mj-lt"/>
                <a:ea typeface="Ubuntu"/>
                <a:cs typeface="Ubuntu"/>
                <a:sym typeface="Ubuntu"/>
              </a:rPr>
            </a:br>
            <a:r>
              <a:rPr lang="pt-BR" b="0" dirty="0">
                <a:solidFill>
                  <a:schemeClr val="tx1">
                    <a:lumMod val="10000"/>
                  </a:schemeClr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Próximos contadores de Rick do tipo Rick</a:t>
            </a:r>
            <a:endParaRPr cap="none" dirty="0">
              <a:solidFill>
                <a:schemeClr val="tx1">
                  <a:lumMod val="10000"/>
                </a:schemeClr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269999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Função</a:t>
            </a:r>
            <a:br>
              <a:rPr lang="pt-BR" sz="1200" i="0" u="none" strike="noStrike" cap="none" dirty="0">
                <a:solidFill>
                  <a:srgbClr val="595959"/>
                </a:solidFill>
                <a:latin typeface="+mj-lt"/>
                <a:ea typeface="Ubuntu"/>
                <a:cs typeface="Ubuntu"/>
                <a:sym typeface="Ubuntu"/>
              </a:rPr>
            </a:br>
            <a:r>
              <a:rPr lang="pt-BR" sz="1200" i="0" u="none" strike="noStrike" cap="none" dirty="0">
                <a:solidFill>
                  <a:srgbClr val="595959"/>
                </a:solidFill>
                <a:latin typeface="+mj-lt"/>
                <a:ea typeface="Ubuntu"/>
                <a:cs typeface="Ubuntu"/>
                <a:sym typeface="Ubuntu"/>
              </a:rPr>
              <a:t>Personagem da Série</a:t>
            </a:r>
            <a:endParaRPr sz="1200" i="0" u="none" strike="noStrike" cap="none" dirty="0">
              <a:solidFill>
                <a:srgbClr val="595959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  <p:sp>
        <p:nvSpPr>
          <p:cNvPr id="295" name="Google Shape;295;g8b49f16c35_0_250"/>
          <p:cNvSpPr txBox="1"/>
          <p:nvPr/>
        </p:nvSpPr>
        <p:spPr>
          <a:xfrm>
            <a:off x="251525" y="2940775"/>
            <a:ext cx="24903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1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“A culpa é minha e eu a coloco em que eu quiser (...)</a:t>
            </a:r>
            <a:endParaRPr sz="1200" b="1" i="1" dirty="0">
              <a:solidFill>
                <a:srgbClr val="595959"/>
              </a:solidFill>
              <a:latin typeface="+mj-lt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1" dirty="0">
                <a:solidFill>
                  <a:srgbClr val="595959"/>
                </a:solidFill>
                <a:latin typeface="+mj-lt"/>
                <a:ea typeface="Arial Narrow"/>
                <a:cs typeface="Arial Narrow"/>
                <a:sym typeface="Arial Narrow"/>
              </a:rPr>
              <a:t>“Se algo é difícil de fazer, então não vale a pena ser feito”</a:t>
            </a:r>
            <a:endParaRPr sz="1200" b="1" i="1" dirty="0">
              <a:solidFill>
                <a:srgbClr val="595959"/>
              </a:solidFill>
              <a:latin typeface="+mj-lt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g8b49f16c35_0_250"/>
          <p:cNvSpPr txBox="1"/>
          <p:nvPr/>
        </p:nvSpPr>
        <p:spPr>
          <a:xfrm>
            <a:off x="6478600" y="184150"/>
            <a:ext cx="2522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18BECF"/>
                </a:solidFill>
                <a:latin typeface="+mj-lt"/>
                <a:ea typeface="Ubuntu"/>
                <a:cs typeface="Ubuntu"/>
                <a:sym typeface="Ubuntu"/>
              </a:rPr>
              <a:t>Comportamentos e habilidades</a:t>
            </a:r>
            <a:endParaRPr sz="1200" b="1" i="0" u="none" strike="noStrike" cap="none" dirty="0">
              <a:solidFill>
                <a:srgbClr val="18BECF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97" name="Google Shape;297;g8b49f16c35_0_250"/>
          <p:cNvGrpSpPr/>
          <p:nvPr/>
        </p:nvGrpSpPr>
        <p:grpSpPr>
          <a:xfrm>
            <a:off x="6476995" y="3090505"/>
            <a:ext cx="2354251" cy="638137"/>
            <a:chOff x="228600" y="4265200"/>
            <a:chExt cx="2353780" cy="637882"/>
          </a:xfrm>
        </p:grpSpPr>
        <p:grpSp>
          <p:nvGrpSpPr>
            <p:cNvPr id="298" name="Google Shape;298;g8b49f16c35_0_250"/>
            <p:cNvGrpSpPr/>
            <p:nvPr/>
          </p:nvGrpSpPr>
          <p:grpSpPr>
            <a:xfrm>
              <a:off x="347636" y="4541729"/>
              <a:ext cx="2134621" cy="153588"/>
              <a:chOff x="457701" y="4465529"/>
              <a:chExt cx="2134621" cy="153588"/>
            </a:xfrm>
          </p:grpSpPr>
          <p:cxnSp>
            <p:nvCxnSpPr>
              <p:cNvPr id="299" name="Google Shape;299;g8b49f16c35_0_250"/>
              <p:cNvCxnSpPr/>
              <p:nvPr/>
            </p:nvCxnSpPr>
            <p:spPr>
              <a:xfrm>
                <a:off x="457701" y="4538189"/>
                <a:ext cx="21330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g8b49f16c35_0_250"/>
              <p:cNvCxnSpPr/>
              <p:nvPr/>
            </p:nvCxnSpPr>
            <p:spPr>
              <a:xfrm rot="-5400000">
                <a:off x="382252" y="4542166"/>
                <a:ext cx="1524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g8b49f16c35_0_250"/>
              <p:cNvCxnSpPr/>
              <p:nvPr/>
            </p:nvCxnSpPr>
            <p:spPr>
              <a:xfrm rot="-5400000">
                <a:off x="2515372" y="4540979"/>
                <a:ext cx="1524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02" name="Google Shape;302;g8b49f16c35_0_250"/>
            <p:cNvSpPr txBox="1"/>
            <p:nvPr/>
          </p:nvSpPr>
          <p:spPr>
            <a:xfrm>
              <a:off x="246058" y="4687382"/>
              <a:ext cx="1236814" cy="2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pt-BR"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rPr>
                <a:t>Baixo conhecimento</a:t>
              </a:r>
              <a:endParaRPr sz="800" b="0" i="0" u="none" strike="noStrike" cap="none" dirty="0">
                <a:solidFill>
                  <a:srgbClr val="595959"/>
                </a:solidFill>
                <a:latin typeface="+mn-lt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3" name="Google Shape;303;g8b49f16c35_0_250"/>
            <p:cNvSpPr txBox="1"/>
            <p:nvPr/>
          </p:nvSpPr>
          <p:spPr>
            <a:xfrm>
              <a:off x="1490380" y="4687382"/>
              <a:ext cx="1092000" cy="2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pt-BR"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rPr>
                <a:t>Alto conhecimento</a:t>
              </a:r>
              <a:endParaRPr sz="800" b="0" i="0" u="none" strike="noStrike" cap="none" dirty="0">
                <a:solidFill>
                  <a:srgbClr val="595959"/>
                </a:solidFill>
                <a:latin typeface="+mn-lt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04" name="Google Shape;304;g8b49f16c35_0_250"/>
            <p:cNvSpPr txBox="1"/>
            <p:nvPr/>
          </p:nvSpPr>
          <p:spPr>
            <a:xfrm>
              <a:off x="228600" y="4265200"/>
              <a:ext cx="21330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9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rPr>
                <a:t>Conhecimento do domínio (</a:t>
              </a:r>
              <a:r>
                <a:rPr lang="pt-BR" sz="900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rPr>
                <a:t>streaming</a:t>
              </a:r>
              <a:r>
                <a:rPr lang="pt-BR" sz="9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rPr>
                <a:t>)</a:t>
              </a:r>
              <a:endParaRPr sz="9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g8b49f16c35_0_250"/>
          <p:cNvGrpSpPr/>
          <p:nvPr/>
        </p:nvGrpSpPr>
        <p:grpSpPr>
          <a:xfrm>
            <a:off x="6476995" y="570514"/>
            <a:ext cx="2354251" cy="617672"/>
            <a:chOff x="6476995" y="1484914"/>
            <a:chExt cx="2354251" cy="617672"/>
          </a:xfrm>
        </p:grpSpPr>
        <p:grpSp>
          <p:nvGrpSpPr>
            <p:cNvPr id="306" name="Google Shape;306;g8b49f16c35_0_250"/>
            <p:cNvGrpSpPr/>
            <p:nvPr/>
          </p:nvGrpSpPr>
          <p:grpSpPr>
            <a:xfrm>
              <a:off x="6476995" y="1484914"/>
              <a:ext cx="2354251" cy="617672"/>
              <a:chOff x="228600" y="4064001"/>
              <a:chExt cx="2353780" cy="617610"/>
            </a:xfrm>
          </p:grpSpPr>
          <p:grpSp>
            <p:nvGrpSpPr>
              <p:cNvPr id="307" name="Google Shape;307;g8b49f16c35_0_250"/>
              <p:cNvGrpSpPr/>
              <p:nvPr/>
            </p:nvGrpSpPr>
            <p:grpSpPr>
              <a:xfrm>
                <a:off x="347636" y="4343371"/>
                <a:ext cx="2134621" cy="152400"/>
                <a:chOff x="457701" y="4267171"/>
                <a:chExt cx="2134621" cy="152400"/>
              </a:xfrm>
            </p:grpSpPr>
            <p:cxnSp>
              <p:nvCxnSpPr>
                <p:cNvPr id="308" name="Google Shape;308;g8b49f16c35_0_250"/>
                <p:cNvCxnSpPr/>
                <p:nvPr/>
              </p:nvCxnSpPr>
              <p:spPr>
                <a:xfrm>
                  <a:off x="457701" y="4343377"/>
                  <a:ext cx="21330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9" name="Google Shape;309;g8b49f16c35_0_250"/>
                <p:cNvCxnSpPr/>
                <p:nvPr/>
              </p:nvCxnSpPr>
              <p:spPr>
                <a:xfrm rot="-5400000">
                  <a:off x="38225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0" name="Google Shape;310;g8b49f16c35_0_250"/>
                <p:cNvCxnSpPr/>
                <p:nvPr/>
              </p:nvCxnSpPr>
              <p:spPr>
                <a:xfrm rot="-5400000">
                  <a:off x="251537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B7B7B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11" name="Google Shape;311;g8b49f16c35_0_250"/>
              <p:cNvSpPr txBox="1"/>
              <p:nvPr/>
            </p:nvSpPr>
            <p:spPr>
              <a:xfrm>
                <a:off x="246059" y="4465611"/>
                <a:ext cx="990300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j-lt"/>
                    <a:ea typeface="Arial Narrow"/>
                    <a:cs typeface="Arial Narrow"/>
                    <a:sym typeface="Arial Narrow"/>
                  </a:rPr>
                  <a:t>Baixa</a:t>
                </a:r>
                <a:endParaRPr sz="800" b="0" i="0" u="none" strike="noStrike" cap="none" dirty="0">
                  <a:solidFill>
                    <a:srgbClr val="595959"/>
                  </a:solidFill>
                  <a:latin typeface="+mj-lt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12" name="Google Shape;312;g8b49f16c35_0_250"/>
              <p:cNvSpPr txBox="1"/>
              <p:nvPr/>
            </p:nvSpPr>
            <p:spPr>
              <a:xfrm>
                <a:off x="1490380" y="4465611"/>
                <a:ext cx="1092000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Alta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8b49f16c35_0_250"/>
              <p:cNvSpPr txBox="1"/>
              <p:nvPr/>
            </p:nvSpPr>
            <p:spPr>
              <a:xfrm>
                <a:off x="228600" y="4064001"/>
                <a:ext cx="21330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pt-BR" sz="1000" b="0" i="0" u="none" strike="noStrike" cap="none" dirty="0">
                    <a:solidFill>
                      <a:srgbClr val="595959"/>
                    </a:solidFill>
                    <a:latin typeface="+mj-lt"/>
                    <a:ea typeface="Arial Narrow"/>
                    <a:cs typeface="Arial Narrow"/>
                    <a:sym typeface="Arial Narrow"/>
                  </a:rPr>
                  <a:t>Frequência de uso do aplicativo</a:t>
                </a:r>
                <a:endParaRPr sz="1000" b="0" i="0" u="none" strike="noStrike" cap="none" dirty="0">
                  <a:solidFill>
                    <a:srgbClr val="595959"/>
                  </a:solidFill>
                  <a:latin typeface="+mj-lt"/>
                  <a:ea typeface="Arial Narrow"/>
                  <a:cs typeface="Arial Narrow"/>
                  <a:sym typeface="Arial Narrow"/>
                </a:endParaRPr>
              </a:p>
            </p:txBody>
          </p:sp>
        </p:grpSp>
        <p:sp>
          <p:nvSpPr>
            <p:cNvPr id="314" name="Google Shape;314;g8b49f16c35_0_250"/>
            <p:cNvSpPr/>
            <p:nvPr/>
          </p:nvSpPr>
          <p:spPr>
            <a:xfrm>
              <a:off x="8062925" y="1771650"/>
              <a:ext cx="152400" cy="15240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g8b49f16c35_0_250"/>
          <p:cNvSpPr txBox="1"/>
          <p:nvPr/>
        </p:nvSpPr>
        <p:spPr>
          <a:xfrm>
            <a:off x="251525" y="2169100"/>
            <a:ext cx="2448300" cy="570000"/>
          </a:xfrm>
          <a:prstGeom prst="rect">
            <a:avLst/>
          </a:prstGeom>
          <a:solidFill>
            <a:srgbClr val="18CF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95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9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Alien </a:t>
            </a:r>
            <a:r>
              <a:rPr lang="pt-BR" sz="1900" b="1" dirty="0" err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Morty</a:t>
            </a:r>
            <a:r>
              <a:rPr lang="pt-BR" sz="1900" b="1" dirty="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1900" b="1" i="0" u="none" strike="noStrike" cap="none" dirty="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16" name="Google Shape;316;g8b49f16c35_0_250"/>
          <p:cNvGrpSpPr/>
          <p:nvPr/>
        </p:nvGrpSpPr>
        <p:grpSpPr>
          <a:xfrm>
            <a:off x="6476995" y="1383314"/>
            <a:ext cx="2354250" cy="617672"/>
            <a:chOff x="6476995" y="1611914"/>
            <a:chExt cx="2354250" cy="617672"/>
          </a:xfrm>
        </p:grpSpPr>
        <p:grpSp>
          <p:nvGrpSpPr>
            <p:cNvPr id="317" name="Google Shape;317;g8b49f16c35_0_250"/>
            <p:cNvGrpSpPr/>
            <p:nvPr/>
          </p:nvGrpSpPr>
          <p:grpSpPr>
            <a:xfrm>
              <a:off x="6476995" y="1611914"/>
              <a:ext cx="2354250" cy="617672"/>
              <a:chOff x="228600" y="4064001"/>
              <a:chExt cx="2353779" cy="617610"/>
            </a:xfrm>
          </p:grpSpPr>
          <p:grpSp>
            <p:nvGrpSpPr>
              <p:cNvPr id="318" name="Google Shape;318;g8b49f16c35_0_250"/>
              <p:cNvGrpSpPr/>
              <p:nvPr/>
            </p:nvGrpSpPr>
            <p:grpSpPr>
              <a:xfrm>
                <a:off x="347636" y="4343371"/>
                <a:ext cx="2134621" cy="152400"/>
                <a:chOff x="457701" y="4267171"/>
                <a:chExt cx="2134621" cy="152400"/>
              </a:xfrm>
            </p:grpSpPr>
            <p:cxnSp>
              <p:nvCxnSpPr>
                <p:cNvPr id="319" name="Google Shape;319;g8b49f16c35_0_250"/>
                <p:cNvCxnSpPr/>
                <p:nvPr/>
              </p:nvCxnSpPr>
              <p:spPr>
                <a:xfrm>
                  <a:off x="457701" y="4343377"/>
                  <a:ext cx="21330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0" name="Google Shape;320;g8b49f16c35_0_250"/>
                <p:cNvCxnSpPr/>
                <p:nvPr/>
              </p:nvCxnSpPr>
              <p:spPr>
                <a:xfrm rot="-5400000">
                  <a:off x="38225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1" name="Google Shape;321;g8b49f16c35_0_250"/>
                <p:cNvCxnSpPr/>
                <p:nvPr/>
              </p:nvCxnSpPr>
              <p:spPr>
                <a:xfrm rot="-5400000">
                  <a:off x="251537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22" name="Google Shape;322;g8b49f16c35_0_250"/>
              <p:cNvSpPr txBox="1"/>
              <p:nvPr/>
            </p:nvSpPr>
            <p:spPr>
              <a:xfrm>
                <a:off x="246058" y="4465611"/>
                <a:ext cx="1241319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Pouca experiência</a:t>
                </a:r>
                <a:endParaRPr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23" name="Google Shape;323;g8b49f16c35_0_250"/>
              <p:cNvSpPr txBox="1"/>
              <p:nvPr/>
            </p:nvSpPr>
            <p:spPr>
              <a:xfrm>
                <a:off x="1490379" y="4465610"/>
                <a:ext cx="1092000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Muita experiência</a:t>
                </a:r>
                <a:endParaRPr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24" name="Google Shape;324;g8b49f16c35_0_250"/>
              <p:cNvSpPr txBox="1"/>
              <p:nvPr/>
            </p:nvSpPr>
            <p:spPr>
              <a:xfrm>
                <a:off x="228600" y="4064001"/>
                <a:ext cx="21330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pt-BR" sz="10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Informática e internet</a:t>
                </a:r>
                <a:endParaRPr sz="1000" b="0" i="0" u="none" strike="noStrike" cap="none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5" name="Google Shape;325;g8b49f16c35_0_250"/>
            <p:cNvSpPr/>
            <p:nvPr/>
          </p:nvSpPr>
          <p:spPr>
            <a:xfrm>
              <a:off x="7355700" y="1893075"/>
              <a:ext cx="152400" cy="15240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g8b49f16c35_0_250"/>
          <p:cNvGrpSpPr/>
          <p:nvPr/>
        </p:nvGrpSpPr>
        <p:grpSpPr>
          <a:xfrm>
            <a:off x="6476995" y="2246914"/>
            <a:ext cx="2354251" cy="617672"/>
            <a:chOff x="6476995" y="2475514"/>
            <a:chExt cx="2354251" cy="617672"/>
          </a:xfrm>
        </p:grpSpPr>
        <p:grpSp>
          <p:nvGrpSpPr>
            <p:cNvPr id="327" name="Google Shape;327;g8b49f16c35_0_250"/>
            <p:cNvGrpSpPr/>
            <p:nvPr/>
          </p:nvGrpSpPr>
          <p:grpSpPr>
            <a:xfrm>
              <a:off x="6476995" y="2475514"/>
              <a:ext cx="2354251" cy="617672"/>
              <a:chOff x="228600" y="4064001"/>
              <a:chExt cx="2353780" cy="617610"/>
            </a:xfrm>
          </p:grpSpPr>
          <p:grpSp>
            <p:nvGrpSpPr>
              <p:cNvPr id="328" name="Google Shape;328;g8b49f16c35_0_250"/>
              <p:cNvGrpSpPr/>
              <p:nvPr/>
            </p:nvGrpSpPr>
            <p:grpSpPr>
              <a:xfrm>
                <a:off x="347636" y="4343371"/>
                <a:ext cx="2134621" cy="152400"/>
                <a:chOff x="457701" y="4267171"/>
                <a:chExt cx="2134621" cy="152400"/>
              </a:xfrm>
            </p:grpSpPr>
            <p:cxnSp>
              <p:nvCxnSpPr>
                <p:cNvPr id="329" name="Google Shape;329;g8b49f16c35_0_250"/>
                <p:cNvCxnSpPr/>
                <p:nvPr/>
              </p:nvCxnSpPr>
              <p:spPr>
                <a:xfrm>
                  <a:off x="457701" y="4343377"/>
                  <a:ext cx="21330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0" name="Google Shape;330;g8b49f16c35_0_250"/>
                <p:cNvCxnSpPr/>
                <p:nvPr/>
              </p:nvCxnSpPr>
              <p:spPr>
                <a:xfrm rot="-5400000">
                  <a:off x="38225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1" name="Google Shape;331;g8b49f16c35_0_250"/>
                <p:cNvCxnSpPr/>
                <p:nvPr/>
              </p:nvCxnSpPr>
              <p:spPr>
                <a:xfrm rot="-5400000">
                  <a:off x="2515372" y="4342621"/>
                  <a:ext cx="152400" cy="15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32" name="Google Shape;332;g8b49f16c35_0_250"/>
              <p:cNvSpPr txBox="1"/>
              <p:nvPr/>
            </p:nvSpPr>
            <p:spPr>
              <a:xfrm>
                <a:off x="246059" y="4465611"/>
                <a:ext cx="990300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Pouca </a:t>
                </a:r>
                <a:r>
                  <a:rPr lang="pt-BR" sz="800" b="0" i="0" u="none" strike="noStrike" cap="none" dirty="0" err="1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hablidade</a:t>
                </a:r>
                <a:endParaRPr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33" name="Google Shape;333;g8b49f16c35_0_250"/>
              <p:cNvSpPr txBox="1"/>
              <p:nvPr/>
            </p:nvSpPr>
            <p:spPr>
              <a:xfrm>
                <a:off x="1490380" y="4465611"/>
                <a:ext cx="1092000" cy="2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pt-BR" sz="8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Muita habilidade</a:t>
                </a:r>
                <a:endParaRPr sz="800" b="0" i="0" u="none" strike="noStrike" cap="none" dirty="0">
                  <a:solidFill>
                    <a:srgbClr val="595959"/>
                  </a:solidFill>
                  <a:latin typeface="+mn-lt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34" name="Google Shape;334;g8b49f16c35_0_250"/>
              <p:cNvSpPr txBox="1"/>
              <p:nvPr/>
            </p:nvSpPr>
            <p:spPr>
              <a:xfrm>
                <a:off x="228600" y="4064001"/>
                <a:ext cx="2133000" cy="2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pt-BR" sz="1000" b="0" i="0" u="none" strike="noStrike" cap="none" dirty="0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Dispositivos </a:t>
                </a:r>
                <a:r>
                  <a:rPr lang="pt-BR" sz="1000" b="0" i="0" u="none" strike="noStrike" cap="none" dirty="0" err="1">
                    <a:solidFill>
                      <a:srgbClr val="595959"/>
                    </a:solidFill>
                    <a:latin typeface="+mn-lt"/>
                    <a:ea typeface="Arial Narrow"/>
                    <a:cs typeface="Arial Narrow"/>
                    <a:sym typeface="Arial Narrow"/>
                  </a:rPr>
                  <a:t>touch</a:t>
                </a:r>
                <a:endParaRPr sz="1000" b="0" i="0" u="none" strike="noStrike" cap="none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g8b49f16c35_0_250"/>
            <p:cNvSpPr/>
            <p:nvPr/>
          </p:nvSpPr>
          <p:spPr>
            <a:xfrm>
              <a:off x="7262825" y="2751125"/>
              <a:ext cx="152400" cy="15240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g8b49f16c35_0_250"/>
          <p:cNvSpPr/>
          <p:nvPr/>
        </p:nvSpPr>
        <p:spPr>
          <a:xfrm>
            <a:off x="8270100" y="3367175"/>
            <a:ext cx="152400" cy="152400"/>
          </a:xfrm>
          <a:prstGeom prst="ellipse">
            <a:avLst/>
          </a:prstGeom>
          <a:solidFill>
            <a:srgbClr val="18CFC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b49f16c35_0_250"/>
          <p:cNvSpPr/>
          <p:nvPr/>
        </p:nvSpPr>
        <p:spPr>
          <a:xfrm>
            <a:off x="6400800" y="4191000"/>
            <a:ext cx="2619300" cy="240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8b49f16c35_0_250"/>
          <p:cNvSpPr txBox="1"/>
          <p:nvPr/>
        </p:nvSpPr>
        <p:spPr>
          <a:xfrm>
            <a:off x="6478600" y="4298950"/>
            <a:ext cx="2490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dirty="0">
                <a:solidFill>
                  <a:srgbClr val="18BECF"/>
                </a:solidFill>
                <a:latin typeface="+mn-lt"/>
                <a:ea typeface="Ubuntu"/>
                <a:cs typeface="Ubuntu"/>
                <a:sym typeface="Ubuntu"/>
              </a:rPr>
              <a:t>Marcas</a:t>
            </a:r>
            <a:endParaRPr sz="1200" b="1" i="0" u="none" strike="noStrike" cap="none" dirty="0">
              <a:solidFill>
                <a:srgbClr val="18BECF"/>
              </a:solidFill>
              <a:latin typeface="+mn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39" name="Google Shape;339;g8b49f16c35_0_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019" y="4947676"/>
            <a:ext cx="1757498" cy="984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23A389-230C-4F83-AA97-81D811E15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1" y="59043"/>
            <a:ext cx="2110057" cy="2110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deo Production Agency by Slidesgo">
  <a:themeElements>
    <a:clrScheme name="Personalizado 1">
      <a:dk1>
        <a:srgbClr val="F3F3F3"/>
      </a:dk1>
      <a:lt1>
        <a:srgbClr val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200</Words>
  <Application>Microsoft Office PowerPoint</Application>
  <PresentationFormat>Apresentação na tela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3" baseType="lpstr">
      <vt:lpstr>Advent Pro SemiBold</vt:lpstr>
      <vt:lpstr>Saira SemiCondensed SemiBold</vt:lpstr>
      <vt:lpstr>Arial Narrow</vt:lpstr>
      <vt:lpstr>Arial</vt:lpstr>
      <vt:lpstr>Fjalla One</vt:lpstr>
      <vt:lpstr>Calibri</vt:lpstr>
      <vt:lpstr>Trebuchet MS</vt:lpstr>
      <vt:lpstr>Ubuntu</vt:lpstr>
      <vt:lpstr>Noto Sans Symbols</vt:lpstr>
      <vt:lpstr>Teko Medium</vt:lpstr>
      <vt:lpstr>Abel</vt:lpstr>
      <vt:lpstr>Video Production Agency by Slidesgo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para persona</dc:title>
  <dc:creator>DavidK</dc:creator>
  <cp:lastModifiedBy>Carlos Trajano</cp:lastModifiedBy>
  <cp:revision>9</cp:revision>
  <cp:lastPrinted>2020-07-15T00:11:18Z</cp:lastPrinted>
  <dcterms:created xsi:type="dcterms:W3CDTF">2011-04-07T22:56:47Z</dcterms:created>
  <dcterms:modified xsi:type="dcterms:W3CDTF">2021-04-12T20:26:17Z</dcterms:modified>
</cp:coreProperties>
</file>