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8" r:id="rId6"/>
    <p:sldId id="262" r:id="rId7"/>
    <p:sldId id="259" r:id="rId8"/>
    <p:sldId id="261" r:id="rId9"/>
    <p:sldId id="274" r:id="rId10"/>
    <p:sldId id="260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5" r:id="rId20"/>
    <p:sldId id="281" r:id="rId21"/>
    <p:sldId id="285" r:id="rId22"/>
    <p:sldId id="276" r:id="rId23"/>
    <p:sldId id="282" r:id="rId24"/>
    <p:sldId id="277" r:id="rId25"/>
    <p:sldId id="278" r:id="rId26"/>
    <p:sldId id="280" r:id="rId27"/>
    <p:sldId id="283" r:id="rId28"/>
    <p:sldId id="284" r:id="rId29"/>
    <p:sldId id="264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D8F52-795C-47D6-AE23-99AE1C263D55}" v="20" dt="2023-03-16T22:15:32.365"/>
    <p1510:client id="{0F0D1787-0178-40DD-98CF-84249008DE94}" v="17" dt="2023-03-23T21:12:07.621"/>
    <p1510:client id="{15A0EB3C-A153-CA61-2853-5A2494FCBC18}" v="340" dt="2023-03-16T23:41:18.738"/>
    <p1510:client id="{25C71D85-3715-40D0-8956-7597E6C85652}" v="160" dt="2023-02-16T14:49:29.250"/>
    <p1510:client id="{36EAF303-9CBA-1455-1A0C-B4D51AD85D9D}" v="478" dt="2023-03-15T14:15:27.899"/>
    <p1510:client id="{8ADAD5CE-5E47-5677-6F80-324F5E58B848}" v="152" dt="2023-03-16T03:17:26.017"/>
    <p1510:client id="{A2BF5B9F-58E4-4ED7-973D-69100EDA2BBE}" v="210" dt="2023-02-14T19:28:35.514"/>
    <p1510:client id="{A5A00826-0169-90EA-95D0-7D907B2A7413}" v="89" dt="2023-02-16T23:52:50.514"/>
    <p1510:client id="{B2FD5523-C476-40B0-8586-E08084B23E98}" v="12" dt="2023-02-16T22:54:24.948"/>
    <p1510:client id="{BF552556-A059-47BE-BC16-9DA3391BDEBD}" v="356" dt="2023-02-16T13:52:16.423"/>
    <p1510:client id="{C171617B-8269-4B25-8E0C-CAABE4871DD6}" v="124" dt="2023-03-16T12:52:28.386"/>
    <p1510:client id="{CA998F3F-3083-30ED-5712-E6BDE44404AC}" v="277" dt="2023-02-16T18:55:00.545"/>
    <p1510:client id="{D48A0CB8-E965-4CA4-A1CA-6AD46C8D98E5}" v="137" dt="2023-02-16T02:19:29.541"/>
    <p1510:client id="{DBF9277F-8F14-47EB-BAD3-E55BA844D646}" v="46" dt="2023-03-14T15:03:16.025"/>
    <p1510:client id="{F43FCFB2-99DE-4912-AA5E-BBE12686051E}" v="16" dt="2023-02-15T16:02:00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5C71D85-3715-40D0-8956-7597E6C85652}"/>
    <pc:docChg chg="modSld">
      <pc:chgData name="" userId="" providerId="" clId="Web-{25C71D85-3715-40D0-8956-7597E6C85652}" dt="2023-02-16T02:20:59.341" v="2" actId="20577"/>
      <pc:docMkLst>
        <pc:docMk/>
      </pc:docMkLst>
      <pc:sldChg chg="modSp">
        <pc:chgData name="" userId="" providerId="" clId="Web-{25C71D85-3715-40D0-8956-7597E6C85652}" dt="2023-02-16T02:20:59.341" v="2" actId="20577"/>
        <pc:sldMkLst>
          <pc:docMk/>
          <pc:sldMk cId="2193967350" sldId="258"/>
        </pc:sldMkLst>
        <pc:spChg chg="mod">
          <ac:chgData name="" userId="" providerId="" clId="Web-{25C71D85-3715-40D0-8956-7597E6C85652}" dt="2023-02-16T02:20:59.341" v="2" actId="20577"/>
          <ac:spMkLst>
            <pc:docMk/>
            <pc:sldMk cId="2193967350" sldId="258"/>
            <ac:spMk id="3" creationId="{AAEF4F68-2A52-731C-A5BD-89B5C847D393}"/>
          </ac:spMkLst>
        </pc:spChg>
      </pc:sldChg>
    </pc:docChg>
  </pc:docChgLst>
  <pc:docChgLst>
    <pc:chgData name="Caitlin Rookey" userId="S::crookey@syr.edu::ebe0e401-37be-4956-9f61-e396919f770c" providerId="AD" clId="Web-{25C71D85-3715-40D0-8956-7597E6C85652}"/>
    <pc:docChg chg="addSld modSld">
      <pc:chgData name="Caitlin Rookey" userId="S::crookey@syr.edu::ebe0e401-37be-4956-9f61-e396919f770c" providerId="AD" clId="Web-{25C71D85-3715-40D0-8956-7597E6C85652}" dt="2023-02-16T14:47:19.526" v="157" actId="20577"/>
      <pc:docMkLst>
        <pc:docMk/>
      </pc:docMkLst>
      <pc:sldChg chg="modSp">
        <pc:chgData name="Caitlin Rookey" userId="S::crookey@syr.edu::ebe0e401-37be-4956-9f61-e396919f770c" providerId="AD" clId="Web-{25C71D85-3715-40D0-8956-7597E6C85652}" dt="2023-02-16T02:23:01.533" v="55" actId="20577"/>
        <pc:sldMkLst>
          <pc:docMk/>
          <pc:sldMk cId="2193967350" sldId="258"/>
        </pc:sldMkLst>
        <pc:spChg chg="mod">
          <ac:chgData name="Caitlin Rookey" userId="S::crookey@syr.edu::ebe0e401-37be-4956-9f61-e396919f770c" providerId="AD" clId="Web-{25C71D85-3715-40D0-8956-7597E6C85652}" dt="2023-02-16T02:22:33.564" v="28" actId="1076"/>
          <ac:spMkLst>
            <pc:docMk/>
            <pc:sldMk cId="2193967350" sldId="258"/>
            <ac:spMk id="2" creationId="{016680C1-CC0D-E837-9A92-3A2953E0C5E9}"/>
          </ac:spMkLst>
        </pc:spChg>
        <pc:spChg chg="mod">
          <ac:chgData name="Caitlin Rookey" userId="S::crookey@syr.edu::ebe0e401-37be-4956-9f61-e396919f770c" providerId="AD" clId="Web-{25C71D85-3715-40D0-8956-7597E6C85652}" dt="2023-02-16T02:23:01.533" v="55" actId="20577"/>
          <ac:spMkLst>
            <pc:docMk/>
            <pc:sldMk cId="2193967350" sldId="258"/>
            <ac:spMk id="3" creationId="{AAEF4F68-2A52-731C-A5BD-89B5C847D393}"/>
          </ac:spMkLst>
        </pc:spChg>
      </pc:sldChg>
      <pc:sldChg chg="modSp">
        <pc:chgData name="Caitlin Rookey" userId="S::crookey@syr.edu::ebe0e401-37be-4956-9f61-e396919f770c" providerId="AD" clId="Web-{25C71D85-3715-40D0-8956-7597E6C85652}" dt="2023-02-16T02:27:03.683" v="100" actId="20577"/>
        <pc:sldMkLst>
          <pc:docMk/>
          <pc:sldMk cId="3673813961" sldId="259"/>
        </pc:sldMkLst>
        <pc:spChg chg="mod">
          <ac:chgData name="Caitlin Rookey" userId="S::crookey@syr.edu::ebe0e401-37be-4956-9f61-e396919f770c" providerId="AD" clId="Web-{25C71D85-3715-40D0-8956-7597E6C85652}" dt="2023-02-16T02:27:03.683" v="100" actId="20577"/>
          <ac:spMkLst>
            <pc:docMk/>
            <pc:sldMk cId="3673813961" sldId="259"/>
            <ac:spMk id="3" creationId="{D21CFF1F-C65B-CCC4-8BA5-1E8C0164F98B}"/>
          </ac:spMkLst>
        </pc:spChg>
      </pc:sldChg>
      <pc:sldChg chg="modSp">
        <pc:chgData name="Caitlin Rookey" userId="S::crookey@syr.edu::ebe0e401-37be-4956-9f61-e396919f770c" providerId="AD" clId="Web-{25C71D85-3715-40D0-8956-7597E6C85652}" dt="2023-02-16T02:27:50.404" v="103" actId="14100"/>
        <pc:sldMkLst>
          <pc:docMk/>
          <pc:sldMk cId="2445145422" sldId="260"/>
        </pc:sldMkLst>
        <pc:spChg chg="mod">
          <ac:chgData name="Caitlin Rookey" userId="S::crookey@syr.edu::ebe0e401-37be-4956-9f61-e396919f770c" providerId="AD" clId="Web-{25C71D85-3715-40D0-8956-7597E6C85652}" dt="2023-02-16T02:27:41.075" v="101" actId="1076"/>
          <ac:spMkLst>
            <pc:docMk/>
            <pc:sldMk cId="2445145422" sldId="260"/>
            <ac:spMk id="2" creationId="{6B64A377-787F-6CC3-3A51-609925F028C9}"/>
          </ac:spMkLst>
        </pc:spChg>
        <pc:spChg chg="mod">
          <ac:chgData name="Caitlin Rookey" userId="S::crookey@syr.edu::ebe0e401-37be-4956-9f61-e396919f770c" providerId="AD" clId="Web-{25C71D85-3715-40D0-8956-7597E6C85652}" dt="2023-02-16T02:27:50.404" v="103" actId="14100"/>
          <ac:spMkLst>
            <pc:docMk/>
            <pc:sldMk cId="2445145422" sldId="260"/>
            <ac:spMk id="3" creationId="{2C157B91-E439-67B8-03BA-5F543F2EEA37}"/>
          </ac:spMkLst>
        </pc:spChg>
      </pc:sldChg>
      <pc:sldChg chg="modSp">
        <pc:chgData name="Caitlin Rookey" userId="S::crookey@syr.edu::ebe0e401-37be-4956-9f61-e396919f770c" providerId="AD" clId="Web-{25C71D85-3715-40D0-8956-7597E6C85652}" dt="2023-02-16T02:23:25.956" v="64" actId="20577"/>
        <pc:sldMkLst>
          <pc:docMk/>
          <pc:sldMk cId="3133951700" sldId="261"/>
        </pc:sldMkLst>
        <pc:spChg chg="mod">
          <ac:chgData name="Caitlin Rookey" userId="S::crookey@syr.edu::ebe0e401-37be-4956-9f61-e396919f770c" providerId="AD" clId="Web-{25C71D85-3715-40D0-8956-7597E6C85652}" dt="2023-02-16T02:23:25.956" v="64" actId="20577"/>
          <ac:spMkLst>
            <pc:docMk/>
            <pc:sldMk cId="3133951700" sldId="261"/>
            <ac:spMk id="3" creationId="{01EC367F-CF88-80C9-5B67-5AB61B039988}"/>
          </ac:spMkLst>
        </pc:spChg>
      </pc:sldChg>
      <pc:sldChg chg="modSp">
        <pc:chgData name="Caitlin Rookey" userId="S::crookey@syr.edu::ebe0e401-37be-4956-9f61-e396919f770c" providerId="AD" clId="Web-{25C71D85-3715-40D0-8956-7597E6C85652}" dt="2023-02-16T02:23:32.019" v="67" actId="20577"/>
        <pc:sldMkLst>
          <pc:docMk/>
          <pc:sldMk cId="4288332934" sldId="263"/>
        </pc:sldMkLst>
        <pc:spChg chg="mod">
          <ac:chgData name="Caitlin Rookey" userId="S::crookey@syr.edu::ebe0e401-37be-4956-9f61-e396919f770c" providerId="AD" clId="Web-{25C71D85-3715-40D0-8956-7597E6C85652}" dt="2023-02-16T02:23:32.019" v="67" actId="20577"/>
          <ac:spMkLst>
            <pc:docMk/>
            <pc:sldMk cId="4288332934" sldId="263"/>
            <ac:spMk id="3" creationId="{01EC367F-CF88-80C9-5B67-5AB61B039988}"/>
          </ac:spMkLst>
        </pc:spChg>
      </pc:sldChg>
      <pc:sldChg chg="modSp new">
        <pc:chgData name="Caitlin Rookey" userId="S::crookey@syr.edu::ebe0e401-37be-4956-9f61-e396919f770c" providerId="AD" clId="Web-{25C71D85-3715-40D0-8956-7597E6C85652}" dt="2023-02-16T14:47:19.526" v="157" actId="20577"/>
        <pc:sldMkLst>
          <pc:docMk/>
          <pc:sldMk cId="3143437697" sldId="264"/>
        </pc:sldMkLst>
        <pc:spChg chg="mod">
          <ac:chgData name="Caitlin Rookey" userId="S::crookey@syr.edu::ebe0e401-37be-4956-9f61-e396919f770c" providerId="AD" clId="Web-{25C71D85-3715-40D0-8956-7597E6C85652}" dt="2023-02-16T02:23:50.113" v="77" actId="20577"/>
          <ac:spMkLst>
            <pc:docMk/>
            <pc:sldMk cId="3143437697" sldId="264"/>
            <ac:spMk id="2" creationId="{E7C4EC30-7DE9-1C1A-8333-C341792C6D52}"/>
          </ac:spMkLst>
        </pc:spChg>
        <pc:spChg chg="mod">
          <ac:chgData name="Caitlin Rookey" userId="S::crookey@syr.edu::ebe0e401-37be-4956-9f61-e396919f770c" providerId="AD" clId="Web-{25C71D85-3715-40D0-8956-7597E6C85652}" dt="2023-02-16T14:47:19.526" v="157" actId="20577"/>
          <ac:spMkLst>
            <pc:docMk/>
            <pc:sldMk cId="3143437697" sldId="264"/>
            <ac:spMk id="3" creationId="{B33EDD7F-30E5-CD4F-D9F9-2A4A6A263142}"/>
          </ac:spMkLst>
        </pc:spChg>
      </pc:sldChg>
    </pc:docChg>
  </pc:docChgLst>
  <pc:docChgLst>
    <pc:chgData name="Pierina M Logrono" userId="S::pmlogron@syr.edu::db817740-cc8d-4506-bbee-470295705bc4" providerId="AD" clId="Web-{BF552556-A059-47BE-BC16-9DA3391BDEBD}"/>
    <pc:docChg chg="addSld delSld modSld sldOrd">
      <pc:chgData name="Pierina M Logrono" userId="S::pmlogron@syr.edu::db817740-cc8d-4506-bbee-470295705bc4" providerId="AD" clId="Web-{BF552556-A059-47BE-BC16-9DA3391BDEBD}" dt="2023-02-16T13:52:16.423" v="386" actId="1076"/>
      <pc:docMkLst>
        <pc:docMk/>
      </pc:docMkLst>
      <pc:sldChg chg="modSp">
        <pc:chgData name="Pierina M Logrono" userId="S::pmlogron@syr.edu::db817740-cc8d-4506-bbee-470295705bc4" providerId="AD" clId="Web-{BF552556-A059-47BE-BC16-9DA3391BDEBD}" dt="2023-02-16T13:00:13.035" v="77" actId="20577"/>
        <pc:sldMkLst>
          <pc:docMk/>
          <pc:sldMk cId="2445145422" sldId="260"/>
        </pc:sldMkLst>
        <pc:spChg chg="mod">
          <ac:chgData name="Pierina M Logrono" userId="S::pmlogron@syr.edu::db817740-cc8d-4506-bbee-470295705bc4" providerId="AD" clId="Web-{BF552556-A059-47BE-BC16-9DA3391BDEBD}" dt="2023-02-16T12:55:43.182" v="3" actId="20577"/>
          <ac:spMkLst>
            <pc:docMk/>
            <pc:sldMk cId="2445145422" sldId="260"/>
            <ac:spMk id="2" creationId="{6B64A377-787F-6CC3-3A51-609925F028C9}"/>
          </ac:spMkLst>
        </pc:spChg>
        <pc:spChg chg="mod">
          <ac:chgData name="Pierina M Logrono" userId="S::pmlogron@syr.edu::db817740-cc8d-4506-bbee-470295705bc4" providerId="AD" clId="Web-{BF552556-A059-47BE-BC16-9DA3391BDEBD}" dt="2023-02-16T13:00:13.035" v="77" actId="20577"/>
          <ac:spMkLst>
            <pc:docMk/>
            <pc:sldMk cId="2445145422" sldId="260"/>
            <ac:spMk id="3" creationId="{2C157B91-E439-67B8-03BA-5F543F2EEA37}"/>
          </ac:spMkLst>
        </pc:spChg>
      </pc:sldChg>
      <pc:sldChg chg="addSp delSp modSp add mod replId setBg">
        <pc:chgData name="Pierina M Logrono" userId="S::pmlogron@syr.edu::db817740-cc8d-4506-bbee-470295705bc4" providerId="AD" clId="Web-{BF552556-A059-47BE-BC16-9DA3391BDEBD}" dt="2023-02-16T13:05:07.326" v="117"/>
        <pc:sldMkLst>
          <pc:docMk/>
          <pc:sldMk cId="2184800057" sldId="265"/>
        </pc:sldMkLst>
        <pc:spChg chg="mod ord">
          <ac:chgData name="Pierina M Logrono" userId="S::pmlogron@syr.edu::db817740-cc8d-4506-bbee-470295705bc4" providerId="AD" clId="Web-{BF552556-A059-47BE-BC16-9DA3391BDEBD}" dt="2023-02-16T13:05:07.326" v="117"/>
          <ac:spMkLst>
            <pc:docMk/>
            <pc:sldMk cId="2184800057" sldId="265"/>
            <ac:spMk id="2" creationId="{6B64A377-787F-6CC3-3A51-609925F028C9}"/>
          </ac:spMkLst>
        </pc:spChg>
        <pc:spChg chg="del mod">
          <ac:chgData name="Pierina M Logrono" userId="S::pmlogron@syr.edu::db817740-cc8d-4506-bbee-470295705bc4" providerId="AD" clId="Web-{BF552556-A059-47BE-BC16-9DA3391BDEBD}" dt="2023-02-16T13:01:25.162" v="81"/>
          <ac:spMkLst>
            <pc:docMk/>
            <pc:sldMk cId="2184800057" sldId="265"/>
            <ac:spMk id="3" creationId="{2C157B91-E439-67B8-03BA-5F543F2EEA3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1:49.788" v="83"/>
          <ac:spMkLst>
            <pc:docMk/>
            <pc:sldMk cId="2184800057" sldId="265"/>
            <ac:spMk id="8" creationId="{2CFBE20A-868F-5A13-2BAF-4798C5BFD829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1:49.788" v="83"/>
          <ac:spMkLst>
            <pc:docMk/>
            <pc:sldMk cId="2184800057" sldId="265"/>
            <ac:spMk id="11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4:52.435" v="115"/>
          <ac:spMkLst>
            <pc:docMk/>
            <pc:sldMk cId="2184800057" sldId="265"/>
            <ac:spMk id="17" creationId="{EA7E347D-B32A-4759-B7FF-FD25A9AEE64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4:52.435" v="115"/>
          <ac:spMkLst>
            <pc:docMk/>
            <pc:sldMk cId="2184800057" sldId="265"/>
            <ac:spMk id="19" creationId="{681F9FCB-1E38-43E9-8567-6292F484205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4:52.435" v="115"/>
          <ac:spMkLst>
            <pc:docMk/>
            <pc:sldMk cId="2184800057" sldId="265"/>
            <ac:spMk id="21" creationId="{E687037D-D197-4CDD-BB5E-43AEE9E5340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5:03.326" v="116"/>
          <ac:spMkLst>
            <pc:docMk/>
            <pc:sldMk cId="2184800057" sldId="265"/>
            <ac:spMk id="31" creationId="{7CEFA90D-3233-1064-F3DC-F75772B436D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5:07.326" v="117"/>
          <ac:spMkLst>
            <pc:docMk/>
            <pc:sldMk cId="2184800057" sldId="265"/>
            <ac:spMk id="34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05:07.326" v="117"/>
          <ac:spMkLst>
            <pc:docMk/>
            <pc:sldMk cId="2184800057" sldId="265"/>
            <ac:spMk id="36" creationId="{C34B9DE3-1715-4EE3-99FA-C9BC12F5DBA1}"/>
          </ac:spMkLst>
        </pc:spChg>
        <pc:spChg chg="add">
          <ac:chgData name="Pierina M Logrono" userId="S::pmlogron@syr.edu::db817740-cc8d-4506-bbee-470295705bc4" providerId="AD" clId="Web-{BF552556-A059-47BE-BC16-9DA3391BDEBD}" dt="2023-02-16T13:05:07.326" v="117"/>
          <ac:spMkLst>
            <pc:docMk/>
            <pc:sldMk cId="2184800057" sldId="265"/>
            <ac:spMk id="53" creationId="{B6D694DB-A3FC-4F14-A225-17BEBA4416DA}"/>
          </ac:spMkLst>
        </pc:spChg>
        <pc:spChg chg="add">
          <ac:chgData name="Pierina M Logrono" userId="S::pmlogron@syr.edu::db817740-cc8d-4506-bbee-470295705bc4" providerId="AD" clId="Web-{BF552556-A059-47BE-BC16-9DA3391BDEBD}" dt="2023-02-16T13:05:07.326" v="117"/>
          <ac:spMkLst>
            <pc:docMk/>
            <pc:sldMk cId="2184800057" sldId="265"/>
            <ac:spMk id="55" creationId="{6233B4D5-2565-4CC0-A9B1-C9EA9E9DE306}"/>
          </ac:spMkLst>
        </pc:spChg>
        <pc:picChg chg="add mod ord">
          <ac:chgData name="Pierina M Logrono" userId="S::pmlogron@syr.edu::db817740-cc8d-4506-bbee-470295705bc4" providerId="AD" clId="Web-{BF552556-A059-47BE-BC16-9DA3391BDEBD}" dt="2023-02-16T13:05:07.326" v="117"/>
          <ac:picMkLst>
            <pc:docMk/>
            <pc:sldMk cId="2184800057" sldId="265"/>
            <ac:picMk id="4" creationId="{3E18F8F5-C902-8317-5BC9-DA4B45D8B979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9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1:49.788" v="83"/>
          <ac:cxnSpMkLst>
            <pc:docMk/>
            <pc:sldMk cId="2184800057" sldId="265"/>
            <ac:cxnSpMk id="13" creationId="{06A9FE31-8E40-4AAC-8B90-1AD6D75205C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1:49.788" v="83"/>
          <ac:cxnSpMkLst>
            <pc:docMk/>
            <pc:sldMk cId="2184800057" sldId="265"/>
            <ac:cxnSpMk id="15" creationId="{52CE755F-6139-4A64-8874-30A9A3EFB8B0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18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20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22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23" creationId="{EBE7D411-C454-425C-A90F-B99A068A51E0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25" creationId="{59342EA8-6C28-4141-AA71-7D2D5D070905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4:52.435" v="115"/>
          <ac:cxnSpMkLst>
            <pc:docMk/>
            <pc:sldMk cId="2184800057" sldId="265"/>
            <ac:cxnSpMk id="27" creationId="{7D438A5E-0623-44C4-BA70-3BBB9D1520D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38" creationId="{6108BD3D-CFD0-4A15-ACF6-EBC254CD7CF1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40" creationId="{DB2019E5-6C31-4640-A135-6BBA7FFCF69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45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47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49" creationId="{E48FA233-30DB-4D0A-BF51-78D03F79F24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51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57" creationId="{6D02D326-F829-4915-A540-3A4D5ADFC3D5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05:07.326" v="117"/>
          <ac:cxnSpMkLst>
            <pc:docMk/>
            <pc:sldMk cId="2184800057" sldId="265"/>
            <ac:cxnSpMk id="59" creationId="{D528E080-CC35-4F6C-9D3C-949904DC4D5F}"/>
          </ac:cxnSpMkLst>
        </pc:cxnChg>
      </pc:sldChg>
      <pc:sldChg chg="addSp delSp modSp add mod ord replId setBg">
        <pc:chgData name="Pierina M Logrono" userId="S::pmlogron@syr.edu::db817740-cc8d-4506-bbee-470295705bc4" providerId="AD" clId="Web-{BF552556-A059-47BE-BC16-9DA3391BDEBD}" dt="2023-02-16T13:11:29.886" v="146"/>
        <pc:sldMkLst>
          <pc:docMk/>
          <pc:sldMk cId="604983165" sldId="266"/>
        </pc:sldMkLst>
        <pc:spChg chg="mod ord">
          <ac:chgData name="Pierina M Logrono" userId="S::pmlogron@syr.edu::db817740-cc8d-4506-bbee-470295705bc4" providerId="AD" clId="Web-{BF552556-A059-47BE-BC16-9DA3391BDEBD}" dt="2023-02-16T13:11:29.886" v="146"/>
          <ac:spMkLst>
            <pc:docMk/>
            <pc:sldMk cId="604983165" sldId="266"/>
            <ac:spMk id="2" creationId="{6B64A377-787F-6CC3-3A51-609925F028C9}"/>
          </ac:spMkLst>
        </pc:spChg>
        <pc:spChg chg="del mod">
          <ac:chgData name="Pierina M Logrono" userId="S::pmlogron@syr.edu::db817740-cc8d-4506-bbee-470295705bc4" providerId="AD" clId="Web-{BF552556-A059-47BE-BC16-9DA3391BDEBD}" dt="2023-02-16T13:10:40.212" v="122"/>
          <ac:spMkLst>
            <pc:docMk/>
            <pc:sldMk cId="604983165" sldId="266"/>
            <ac:spMk id="3" creationId="{2C157B91-E439-67B8-03BA-5F543F2EEA3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1:29.886" v="146"/>
          <ac:spMkLst>
            <pc:docMk/>
            <pc:sldMk cId="604983165" sldId="266"/>
            <ac:spMk id="17" creationId="{B6D694DB-A3FC-4F14-A225-17BEBA4416DA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1:29.886" v="146"/>
          <ac:spMkLst>
            <pc:docMk/>
            <pc:sldMk cId="604983165" sldId="266"/>
            <ac:spMk id="19" creationId="{6233B4D5-2565-4CC0-A9B1-C9EA9E9DE306}"/>
          </ac:spMkLst>
        </pc:spChg>
        <pc:spChg chg="add">
          <ac:chgData name="Pierina M Logrono" userId="S::pmlogron@syr.edu::db817740-cc8d-4506-bbee-470295705bc4" providerId="AD" clId="Web-{BF552556-A059-47BE-BC16-9DA3391BDEBD}" dt="2023-02-16T13:11:29.886" v="146"/>
          <ac:spMkLst>
            <pc:docMk/>
            <pc:sldMk cId="604983165" sldId="266"/>
            <ac:spMk id="36" creationId="{E20BB609-EF92-42DB-836C-0699A590B5CF}"/>
          </ac:spMkLst>
        </pc:spChg>
        <pc:spChg chg="add">
          <ac:chgData name="Pierina M Logrono" userId="S::pmlogron@syr.edu::db817740-cc8d-4506-bbee-470295705bc4" providerId="AD" clId="Web-{BF552556-A059-47BE-BC16-9DA3391BDEBD}" dt="2023-02-16T13:11:29.886" v="146"/>
          <ac:spMkLst>
            <pc:docMk/>
            <pc:sldMk cId="604983165" sldId="266"/>
            <ac:spMk id="38" creationId="{C89012F3-E872-4965-8202-7945C4E70C75}"/>
          </ac:spMkLst>
        </pc:spChg>
        <pc:picChg chg="add mod ord">
          <ac:chgData name="Pierina M Logrono" userId="S::pmlogron@syr.edu::db817740-cc8d-4506-bbee-470295705bc4" providerId="AD" clId="Web-{BF552556-A059-47BE-BC16-9DA3391BDEBD}" dt="2023-02-16T13:10:46.916" v="123"/>
          <ac:picMkLst>
            <pc:docMk/>
            <pc:sldMk cId="604983165" sldId="266"/>
            <ac:picMk id="4" creationId="{B0270633-1E26-18D9-8AB9-95CBB8A43721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9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11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13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15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21" creationId="{6D02D326-F829-4915-A540-3A4D5ADFC3D5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23" creationId="{D528E080-CC35-4F6C-9D3C-949904DC4D5F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28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30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32" creationId="{E48FA233-30DB-4D0A-BF51-78D03F79F24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34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40" creationId="{8F4E56A8-93D5-4BE3-AE61-84677331AD0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42" creationId="{34921031-DE97-4979-8D9E-C47904360FDB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1:29.886" v="146"/>
          <ac:cxnSpMkLst>
            <pc:docMk/>
            <pc:sldMk cId="604983165" sldId="266"/>
            <ac:cxnSpMk id="44" creationId="{BD492A0C-1773-477B-83B5-C707CB057709}"/>
          </ac:cxnSpMkLst>
        </pc:cxnChg>
      </pc:sldChg>
      <pc:sldChg chg="addSp delSp modSp add mod ord replId setBg">
        <pc:chgData name="Pierina M Logrono" userId="S::pmlogron@syr.edu::db817740-cc8d-4506-bbee-470295705bc4" providerId="AD" clId="Web-{BF552556-A059-47BE-BC16-9DA3391BDEBD}" dt="2023-02-16T13:16:00.270" v="187"/>
        <pc:sldMkLst>
          <pc:docMk/>
          <pc:sldMk cId="3948069987" sldId="267"/>
        </pc:sldMkLst>
        <pc:spChg chg="mod ord">
          <ac:chgData name="Pierina M Logrono" userId="S::pmlogron@syr.edu::db817740-cc8d-4506-bbee-470295705bc4" providerId="AD" clId="Web-{BF552556-A059-47BE-BC16-9DA3391BDEBD}" dt="2023-02-16T13:16:00.270" v="187"/>
          <ac:spMkLst>
            <pc:docMk/>
            <pc:sldMk cId="3948069987" sldId="267"/>
            <ac:spMk id="2" creationId="{6B64A377-787F-6CC3-3A51-609925F028C9}"/>
          </ac:spMkLst>
        </pc:spChg>
        <pc:spChg chg="del mod">
          <ac:chgData name="Pierina M Logrono" userId="S::pmlogron@syr.edu::db817740-cc8d-4506-bbee-470295705bc4" providerId="AD" clId="Web-{BF552556-A059-47BE-BC16-9DA3391BDEBD}" dt="2023-02-16T13:14:35.283" v="150"/>
          <ac:spMkLst>
            <pc:docMk/>
            <pc:sldMk cId="3948069987" sldId="267"/>
            <ac:spMk id="3" creationId="{2C157B91-E439-67B8-03BA-5F543F2EEA3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4:57.002" v="152"/>
          <ac:spMkLst>
            <pc:docMk/>
            <pc:sldMk cId="3948069987" sldId="267"/>
            <ac:spMk id="17" creationId="{B6D694DB-A3FC-4F14-A225-17BEBA4416DA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4:57.002" v="152"/>
          <ac:spMkLst>
            <pc:docMk/>
            <pc:sldMk cId="3948069987" sldId="267"/>
            <ac:spMk id="19" creationId="{6233B4D5-2565-4CC0-A9B1-C9EA9E9DE306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5:42.395" v="181"/>
          <ac:spMkLst>
            <pc:docMk/>
            <pc:sldMk cId="3948069987" sldId="267"/>
            <ac:spMk id="30" creationId="{E20BB609-EF92-42DB-836C-0699A590B5CF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5:42.395" v="181"/>
          <ac:spMkLst>
            <pc:docMk/>
            <pc:sldMk cId="3948069987" sldId="267"/>
            <ac:spMk id="31" creationId="{C89012F3-E872-4965-8202-7945C4E70C7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6:00.270" v="187"/>
          <ac:spMkLst>
            <pc:docMk/>
            <pc:sldMk cId="3948069987" sldId="267"/>
            <ac:spMk id="46" creationId="{E20BB609-EF92-42DB-836C-0699A590B5CF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16:00.270" v="187"/>
          <ac:spMkLst>
            <pc:docMk/>
            <pc:sldMk cId="3948069987" sldId="267"/>
            <ac:spMk id="48" creationId="{C89012F3-E872-4965-8202-7945C4E70C75}"/>
          </ac:spMkLst>
        </pc:spChg>
        <pc:spChg chg="add">
          <ac:chgData name="Pierina M Logrono" userId="S::pmlogron@syr.edu::db817740-cc8d-4506-bbee-470295705bc4" providerId="AD" clId="Web-{BF552556-A059-47BE-BC16-9DA3391BDEBD}" dt="2023-02-16T13:16:00.270" v="187"/>
          <ac:spMkLst>
            <pc:docMk/>
            <pc:sldMk cId="3948069987" sldId="267"/>
            <ac:spMk id="67" creationId="{EA7E347D-B32A-4759-B7FF-FD25A9AEE645}"/>
          </ac:spMkLst>
        </pc:spChg>
        <pc:spChg chg="add">
          <ac:chgData name="Pierina M Logrono" userId="S::pmlogron@syr.edu::db817740-cc8d-4506-bbee-470295705bc4" providerId="AD" clId="Web-{BF552556-A059-47BE-BC16-9DA3391BDEBD}" dt="2023-02-16T13:16:00.270" v="187"/>
          <ac:spMkLst>
            <pc:docMk/>
            <pc:sldMk cId="3948069987" sldId="267"/>
            <ac:spMk id="69" creationId="{681F9FCB-1E38-43E9-8567-6292F4842051}"/>
          </ac:spMkLst>
        </pc:spChg>
        <pc:spChg chg="add">
          <ac:chgData name="Pierina M Logrono" userId="S::pmlogron@syr.edu::db817740-cc8d-4506-bbee-470295705bc4" providerId="AD" clId="Web-{BF552556-A059-47BE-BC16-9DA3391BDEBD}" dt="2023-02-16T13:16:00.270" v="187"/>
          <ac:spMkLst>
            <pc:docMk/>
            <pc:sldMk cId="3948069987" sldId="267"/>
            <ac:spMk id="71" creationId="{E687037D-D197-4CDD-BB5E-43AEE9E53408}"/>
          </ac:spMkLst>
        </pc:spChg>
        <pc:picChg chg="add mod ord">
          <ac:chgData name="Pierina M Logrono" userId="S::pmlogron@syr.edu::db817740-cc8d-4506-bbee-470295705bc4" providerId="AD" clId="Web-{BF552556-A059-47BE-BC16-9DA3391BDEBD}" dt="2023-02-16T13:16:00.270" v="187"/>
          <ac:picMkLst>
            <pc:docMk/>
            <pc:sldMk cId="3948069987" sldId="267"/>
            <ac:picMk id="4" creationId="{79538443-1A9B-7F46-F823-F87214F95DD1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14:57.002" v="152"/>
          <ac:cxnSpMkLst>
            <pc:docMk/>
            <pc:sldMk cId="3948069987" sldId="267"/>
            <ac:cxnSpMk id="9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4:57.002" v="152"/>
          <ac:cxnSpMkLst>
            <pc:docMk/>
            <pc:sldMk cId="3948069987" sldId="267"/>
            <ac:cxnSpMk id="11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4:57.002" v="152"/>
          <ac:cxnSpMkLst>
            <pc:docMk/>
            <pc:sldMk cId="3948069987" sldId="267"/>
            <ac:cxnSpMk id="13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4:57.002" v="152"/>
          <ac:cxnSpMkLst>
            <pc:docMk/>
            <pc:sldMk cId="3948069987" sldId="267"/>
            <ac:cxnSpMk id="15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4:57.002" v="152"/>
          <ac:cxnSpMkLst>
            <pc:docMk/>
            <pc:sldMk cId="3948069987" sldId="267"/>
            <ac:cxnSpMk id="21" creationId="{6D02D326-F829-4915-A540-3A4D5ADFC3D5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4:57.002" v="152"/>
          <ac:cxnSpMkLst>
            <pc:docMk/>
            <pc:sldMk cId="3948069987" sldId="267"/>
            <ac:cxnSpMk id="23" creationId="{D528E080-CC35-4F6C-9D3C-949904DC4D5F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25" creationId="{BD492A0C-1773-477B-83B5-C707CB05770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26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27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28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29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32" creationId="{8F4E56A8-93D5-4BE3-AE61-84677331AD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5:42.395" v="181"/>
          <ac:cxnSpMkLst>
            <pc:docMk/>
            <pc:sldMk cId="3948069987" sldId="267"/>
            <ac:cxnSpMk id="33" creationId="{34921031-DE97-4979-8D9E-C47904360FDB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38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40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42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44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50" creationId="{8F4E56A8-93D5-4BE3-AE61-84677331AD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52" creationId="{34921031-DE97-4979-8D9E-C47904360FDB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54" creationId="{BD492A0C-1773-477B-83B5-C707CB057709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59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61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63" creationId="{E48FA233-30DB-4D0A-BF51-78D03F79F24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65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73" creationId="{EBE7D411-C454-425C-A90F-B99A068A51E0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75" creationId="{59342EA8-6C28-4141-AA71-7D2D5D070905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16:00.270" v="187"/>
          <ac:cxnSpMkLst>
            <pc:docMk/>
            <pc:sldMk cId="3948069987" sldId="267"/>
            <ac:cxnSpMk id="77" creationId="{7D438A5E-0623-44C4-BA70-3BBB9D1520D7}"/>
          </ac:cxnSpMkLst>
        </pc:cxnChg>
      </pc:sldChg>
      <pc:sldChg chg="addSp delSp modSp add mod ord replId setBg">
        <pc:chgData name="Pierina M Logrono" userId="S::pmlogron@syr.edu::db817740-cc8d-4506-bbee-470295705bc4" providerId="AD" clId="Web-{BF552556-A059-47BE-BC16-9DA3391BDEBD}" dt="2023-02-16T13:28:49.640" v="210"/>
        <pc:sldMkLst>
          <pc:docMk/>
          <pc:sldMk cId="113918625" sldId="268"/>
        </pc:sldMkLst>
        <pc:spChg chg="mod ord">
          <ac:chgData name="Pierina M Logrono" userId="S::pmlogron@syr.edu::db817740-cc8d-4506-bbee-470295705bc4" providerId="AD" clId="Web-{BF552556-A059-47BE-BC16-9DA3391BDEBD}" dt="2023-02-16T13:28:49.640" v="210"/>
          <ac:spMkLst>
            <pc:docMk/>
            <pc:sldMk cId="113918625" sldId="268"/>
            <ac:spMk id="2" creationId="{6B64A377-787F-6CC3-3A51-609925F028C9}"/>
          </ac:spMkLst>
        </pc:spChg>
        <pc:spChg chg="del mod">
          <ac:chgData name="Pierina M Logrono" userId="S::pmlogron@syr.edu::db817740-cc8d-4506-bbee-470295705bc4" providerId="AD" clId="Web-{BF552556-A059-47BE-BC16-9DA3391BDEBD}" dt="2023-02-16T13:27:45.419" v="197"/>
          <ac:spMkLst>
            <pc:docMk/>
            <pc:sldMk cId="113918625" sldId="268"/>
            <ac:spMk id="3" creationId="{2C157B91-E439-67B8-03BA-5F543F2EEA3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21.577" v="205"/>
          <ac:spMkLst>
            <pc:docMk/>
            <pc:sldMk cId="113918625" sldId="268"/>
            <ac:spMk id="8" creationId="{C5799D58-BFDB-5B24-F2B0-966A76E134FD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7:59.326" v="199"/>
          <ac:spMkLst>
            <pc:docMk/>
            <pc:sldMk cId="113918625" sldId="268"/>
            <ac:spMk id="17" creationId="{B6D694DB-A3FC-4F14-A225-17BEBA4416DA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7:59.326" v="199"/>
          <ac:spMkLst>
            <pc:docMk/>
            <pc:sldMk cId="113918625" sldId="268"/>
            <ac:spMk id="19" creationId="{6233B4D5-2565-4CC0-A9B1-C9EA9E9DE306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12.514" v="201"/>
          <ac:spMkLst>
            <pc:docMk/>
            <pc:sldMk cId="113918625" sldId="268"/>
            <ac:spMk id="28" creationId="{C7FE5201-BB98-480C-BADB-207C8F89389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19.030" v="203"/>
          <ac:spMkLst>
            <pc:docMk/>
            <pc:sldMk cId="113918625" sldId="268"/>
            <ac:spMk id="37" creationId="{B6D694DB-A3FC-4F14-A225-17BEBA4416DA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19.030" v="203"/>
          <ac:spMkLst>
            <pc:docMk/>
            <pc:sldMk cId="113918625" sldId="268"/>
            <ac:spMk id="38" creationId="{6233B4D5-2565-4CC0-A9B1-C9EA9E9DE306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21.577" v="205"/>
          <ac:spMkLst>
            <pc:docMk/>
            <pc:sldMk cId="113918625" sldId="268"/>
            <ac:spMk id="42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49.640" v="210"/>
          <ac:spMkLst>
            <pc:docMk/>
            <pc:sldMk cId="113918625" sldId="268"/>
            <ac:spMk id="46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28:32.312" v="207"/>
          <ac:spMkLst>
            <pc:docMk/>
            <pc:sldMk cId="113918625" sldId="268"/>
            <ac:spMk id="48" creationId="{AE0EE6F6-34BF-B257-1516-0E723AF1FFEB}"/>
          </ac:spMkLst>
        </pc:spChg>
        <pc:spChg chg="add">
          <ac:chgData name="Pierina M Logrono" userId="S::pmlogron@syr.edu::db817740-cc8d-4506-bbee-470295705bc4" providerId="AD" clId="Web-{BF552556-A059-47BE-BC16-9DA3391BDEBD}" dt="2023-02-16T13:28:49.640" v="210"/>
          <ac:spMkLst>
            <pc:docMk/>
            <pc:sldMk cId="113918625" sldId="268"/>
            <ac:spMk id="61" creationId="{C7FE5201-BB98-480C-BADB-207C8F893897}"/>
          </ac:spMkLst>
        </pc:spChg>
        <pc:picChg chg="add mod ord">
          <ac:chgData name="Pierina M Logrono" userId="S::pmlogron@syr.edu::db817740-cc8d-4506-bbee-470295705bc4" providerId="AD" clId="Web-{BF552556-A059-47BE-BC16-9DA3391BDEBD}" dt="2023-02-16T13:28:49.640" v="210"/>
          <ac:picMkLst>
            <pc:docMk/>
            <pc:sldMk cId="113918625" sldId="268"/>
            <ac:picMk id="4" creationId="{B9433089-5AC2-3D9B-E724-27FF0C5713ED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27:59.326" v="199"/>
          <ac:cxnSpMkLst>
            <pc:docMk/>
            <pc:sldMk cId="113918625" sldId="268"/>
            <ac:cxnSpMk id="9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7:59.326" v="199"/>
          <ac:cxnSpMkLst>
            <pc:docMk/>
            <pc:sldMk cId="113918625" sldId="268"/>
            <ac:cxnSpMk id="11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7:59.326" v="199"/>
          <ac:cxnSpMkLst>
            <pc:docMk/>
            <pc:sldMk cId="113918625" sldId="268"/>
            <ac:cxnSpMk id="13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7:59.326" v="199"/>
          <ac:cxnSpMkLst>
            <pc:docMk/>
            <pc:sldMk cId="113918625" sldId="268"/>
            <ac:cxnSpMk id="15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7:59.326" v="199"/>
          <ac:cxnSpMkLst>
            <pc:docMk/>
            <pc:sldMk cId="113918625" sldId="268"/>
            <ac:cxnSpMk id="21" creationId="{6D02D326-F829-4915-A540-3A4D5ADFC3D5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7:59.326" v="199"/>
          <ac:cxnSpMkLst>
            <pc:docMk/>
            <pc:sldMk cId="113918625" sldId="268"/>
            <ac:cxnSpMk id="23" creationId="{D528E080-CC35-4F6C-9D3C-949904DC4D5F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2.514" v="201"/>
          <ac:cxnSpMkLst>
            <pc:docMk/>
            <pc:sldMk cId="113918625" sldId="268"/>
            <ac:cxnSpMk id="25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2.514" v="201"/>
          <ac:cxnSpMkLst>
            <pc:docMk/>
            <pc:sldMk cId="113918625" sldId="268"/>
            <ac:cxnSpMk id="26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2.514" v="201"/>
          <ac:cxnSpMkLst>
            <pc:docMk/>
            <pc:sldMk cId="113918625" sldId="268"/>
            <ac:cxnSpMk id="27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2.514" v="201"/>
          <ac:cxnSpMkLst>
            <pc:docMk/>
            <pc:sldMk cId="113918625" sldId="268"/>
            <ac:cxnSpMk id="29" creationId="{16C116DA-899F-423B-A82A-01DAF67C145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2.514" v="201"/>
          <ac:cxnSpMkLst>
            <pc:docMk/>
            <pc:sldMk cId="113918625" sldId="268"/>
            <ac:cxnSpMk id="30" creationId="{A7A030CB-D662-4E87-B668-9DE9163E90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2.514" v="201"/>
          <ac:cxnSpMkLst>
            <pc:docMk/>
            <pc:sldMk cId="113918625" sldId="268"/>
            <ac:cxnSpMk id="31" creationId="{7F947FE2-C7ED-40F6-BF61-8642A1E95A7E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9.030" v="203"/>
          <ac:cxnSpMkLst>
            <pc:docMk/>
            <pc:sldMk cId="113918625" sldId="268"/>
            <ac:cxnSpMk id="33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9.030" v="203"/>
          <ac:cxnSpMkLst>
            <pc:docMk/>
            <pc:sldMk cId="113918625" sldId="268"/>
            <ac:cxnSpMk id="34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9.030" v="203"/>
          <ac:cxnSpMkLst>
            <pc:docMk/>
            <pc:sldMk cId="113918625" sldId="268"/>
            <ac:cxnSpMk id="35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9.030" v="203"/>
          <ac:cxnSpMkLst>
            <pc:docMk/>
            <pc:sldMk cId="113918625" sldId="268"/>
            <ac:cxnSpMk id="36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9.030" v="203"/>
          <ac:cxnSpMkLst>
            <pc:docMk/>
            <pc:sldMk cId="113918625" sldId="268"/>
            <ac:cxnSpMk id="39" creationId="{6D02D326-F829-4915-A540-3A4D5ADFC3D5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19.030" v="203"/>
          <ac:cxnSpMkLst>
            <pc:docMk/>
            <pc:sldMk cId="113918625" sldId="268"/>
            <ac:cxnSpMk id="40" creationId="{D528E080-CC35-4F6C-9D3C-949904DC4D5F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21.577" v="205"/>
          <ac:cxnSpMkLst>
            <pc:docMk/>
            <pc:sldMk cId="113918625" sldId="268"/>
            <ac:cxnSpMk id="43" creationId="{E9615127-4E4B-44AE-B157-C50975D4190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21.577" v="205"/>
          <ac:cxnSpMkLst>
            <pc:docMk/>
            <pc:sldMk cId="113918625" sldId="268"/>
            <ac:cxnSpMk id="44" creationId="{B607C7DF-2703-4D3B-B500-8182840C0A2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47" creationId="{F00AD4F8-E8E5-4783-B7A9-DBB6EF2611AA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49" creationId="{4105C5B1-BB24-4A5C-87B3-3B75CD25942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50" creationId="{30B47AB4-2CE5-448F-8623-C07F28D2C9B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55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57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59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63" creationId="{16C116DA-899F-423B-A82A-01DAF67C145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65" creationId="{A7A030CB-D662-4E87-B668-9DE9163E900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28:49.640" v="210"/>
          <ac:cxnSpMkLst>
            <pc:docMk/>
            <pc:sldMk cId="113918625" sldId="268"/>
            <ac:cxnSpMk id="67" creationId="{7F947FE2-C7ED-40F6-BF61-8642A1E95A7E}"/>
          </ac:cxnSpMkLst>
        </pc:cxnChg>
      </pc:sldChg>
      <pc:sldChg chg="new del">
        <pc:chgData name="Pierina M Logrono" userId="S::pmlogron@syr.edu::db817740-cc8d-4506-bbee-470295705bc4" providerId="AD" clId="Web-{BF552556-A059-47BE-BC16-9DA3391BDEBD}" dt="2023-02-16T13:32:40.211" v="212"/>
        <pc:sldMkLst>
          <pc:docMk/>
          <pc:sldMk cId="1199676337" sldId="269"/>
        </pc:sldMkLst>
      </pc:sldChg>
      <pc:sldChg chg="addSp delSp modSp new mod setBg">
        <pc:chgData name="Pierina M Logrono" userId="S::pmlogron@syr.edu::db817740-cc8d-4506-bbee-470295705bc4" providerId="AD" clId="Web-{BF552556-A059-47BE-BC16-9DA3391BDEBD}" dt="2023-02-16T13:36:40.203" v="240" actId="14100"/>
        <pc:sldMkLst>
          <pc:docMk/>
          <pc:sldMk cId="3985514916" sldId="269"/>
        </pc:sldMkLst>
        <pc:spChg chg="mod">
          <ac:chgData name="Pierina M Logrono" userId="S::pmlogron@syr.edu::db817740-cc8d-4506-bbee-470295705bc4" providerId="AD" clId="Web-{BF552556-A059-47BE-BC16-9DA3391BDEBD}" dt="2023-02-16T13:36:12.390" v="235"/>
          <ac:spMkLst>
            <pc:docMk/>
            <pc:sldMk cId="3985514916" sldId="269"/>
            <ac:spMk id="2" creationId="{C734D449-46C3-8AB0-394E-AEAB17802E39}"/>
          </ac:spMkLst>
        </pc:spChg>
        <pc:spChg chg="del">
          <ac:chgData name="Pierina M Logrono" userId="S::pmlogron@syr.edu::db817740-cc8d-4506-bbee-470295705bc4" providerId="AD" clId="Web-{BF552556-A059-47BE-BC16-9DA3391BDEBD}" dt="2023-02-16T13:34:34.371" v="229"/>
          <ac:spMkLst>
            <pc:docMk/>
            <pc:sldMk cId="3985514916" sldId="269"/>
            <ac:spMk id="3" creationId="{A57D26DF-6A34-3617-4273-CF3446A0C976}"/>
          </ac:spMkLst>
        </pc:spChg>
        <pc:spChg chg="del">
          <ac:chgData name="Pierina M Logrono" userId="S::pmlogron@syr.edu::db817740-cc8d-4506-bbee-470295705bc4" providerId="AD" clId="Web-{BF552556-A059-47BE-BC16-9DA3391BDEBD}" dt="2023-02-16T13:34:52.168" v="230"/>
          <ac:spMkLst>
            <pc:docMk/>
            <pc:sldMk cId="3985514916" sldId="269"/>
            <ac:spMk id="4" creationId="{B2A6B337-361F-9DED-1A6D-60D601C1434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36:12.405" v="236"/>
          <ac:spMkLst>
            <pc:docMk/>
            <pc:sldMk cId="3985514916" sldId="269"/>
            <ac:spMk id="17" creationId="{C7FE5201-BB98-480C-BADB-207C8F89389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36:12.390" v="235"/>
          <ac:spMkLst>
            <pc:docMk/>
            <pc:sldMk cId="3985514916" sldId="269"/>
            <ac:spMk id="27" creationId="{593B8E9B-1F26-4B6E-C7A2-708E579131C9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36:12.390" v="235"/>
          <ac:spMkLst>
            <pc:docMk/>
            <pc:sldMk cId="3985514916" sldId="269"/>
            <ac:spMk id="34" creationId="{92B0CFF1-78D7-4A83-A95E-71F9E3831622}"/>
          </ac:spMkLst>
        </pc:spChg>
        <pc:spChg chg="add">
          <ac:chgData name="Pierina M Logrono" userId="S::pmlogron@syr.edu::db817740-cc8d-4506-bbee-470295705bc4" providerId="AD" clId="Web-{BF552556-A059-47BE-BC16-9DA3391BDEBD}" dt="2023-02-16T13:36:12.405" v="236"/>
          <ac:spMkLst>
            <pc:docMk/>
            <pc:sldMk cId="3985514916" sldId="269"/>
            <ac:spMk id="43" creationId="{C7FE5201-BB98-480C-BADB-207C8F893897}"/>
          </ac:spMkLst>
        </pc:spChg>
        <pc:picChg chg="add mod ord">
          <ac:chgData name="Pierina M Logrono" userId="S::pmlogron@syr.edu::db817740-cc8d-4506-bbee-470295705bc4" providerId="AD" clId="Web-{BF552556-A059-47BE-BC16-9DA3391BDEBD}" dt="2023-02-16T13:36:40.203" v="240" actId="14100"/>
          <ac:picMkLst>
            <pc:docMk/>
            <pc:sldMk cId="3985514916" sldId="269"/>
            <ac:picMk id="5" creationId="{3FE63D68-029A-2B1A-3A90-EBF5E2F66944}"/>
          </ac:picMkLst>
        </pc:picChg>
        <pc:picChg chg="add mod ord">
          <ac:chgData name="Pierina M Logrono" userId="S::pmlogron@syr.edu::db817740-cc8d-4506-bbee-470295705bc4" providerId="AD" clId="Web-{BF552556-A059-47BE-BC16-9DA3391BDEBD}" dt="2023-02-16T13:36:29.890" v="239" actId="14100"/>
          <ac:picMkLst>
            <pc:docMk/>
            <pc:sldMk cId="3985514916" sldId="269"/>
            <ac:picMk id="6" creationId="{899D78B9-9FD6-0922-065A-EB76E45766F7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11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13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15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19" creationId="{F89C6C02-EDA3-4D0B-9C4E-AAE0F2C7D51D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21" creationId="{A7A030CB-D662-4E87-B668-9DE9163E90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23" creationId="{06660E41-71CE-4FFE-9511-E9964B3884C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28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390" v="235"/>
          <ac:cxnSpMkLst>
            <pc:docMk/>
            <pc:sldMk cId="3985514916" sldId="269"/>
            <ac:cxnSpMk id="30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390" v="235"/>
          <ac:cxnSpMkLst>
            <pc:docMk/>
            <pc:sldMk cId="3985514916" sldId="269"/>
            <ac:cxnSpMk id="32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390" v="235"/>
          <ac:cxnSpMkLst>
            <pc:docMk/>
            <pc:sldMk cId="3985514916" sldId="269"/>
            <ac:cxnSpMk id="36" creationId="{1FC706A1-458E-4A44-AF41-82895EB668F1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36:12.390" v="235"/>
          <ac:cxnSpMkLst>
            <pc:docMk/>
            <pc:sldMk cId="3985514916" sldId="269"/>
            <ac:cxnSpMk id="38" creationId="{6101EA5F-1B29-456F-AF6D-233CCD813DE5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40" creationId="{06660E41-71CE-4FFE-9511-E9964B3884C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41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42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44" creationId="{F89C6C02-EDA3-4D0B-9C4E-AAE0F2C7D51D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36:12.405" v="236"/>
          <ac:cxnSpMkLst>
            <pc:docMk/>
            <pc:sldMk cId="3985514916" sldId="269"/>
            <ac:cxnSpMk id="45" creationId="{A7A030CB-D662-4E87-B668-9DE9163E9007}"/>
          </ac:cxnSpMkLst>
        </pc:cxnChg>
      </pc:sldChg>
      <pc:sldChg chg="addSp delSp modSp add mod ord replId setBg">
        <pc:chgData name="Pierina M Logrono" userId="S::pmlogron@syr.edu::db817740-cc8d-4506-bbee-470295705bc4" providerId="AD" clId="Web-{BF552556-A059-47BE-BC16-9DA3391BDEBD}" dt="2023-02-16T13:48:23.743" v="357" actId="1076"/>
        <pc:sldMkLst>
          <pc:docMk/>
          <pc:sldMk cId="3136632115" sldId="270"/>
        </pc:sldMkLst>
        <pc:spChg chg="mod ord">
          <ac:chgData name="Pierina M Logrono" userId="S::pmlogron@syr.edu::db817740-cc8d-4506-bbee-470295705bc4" providerId="AD" clId="Web-{BF552556-A059-47BE-BC16-9DA3391BDEBD}" dt="2023-02-16T13:48:23.743" v="357" actId="1076"/>
          <ac:spMkLst>
            <pc:docMk/>
            <pc:sldMk cId="3136632115" sldId="270"/>
            <ac:spMk id="2" creationId="{6B64A377-787F-6CC3-3A51-609925F028C9}"/>
          </ac:spMkLst>
        </pc:spChg>
        <pc:spChg chg="del mod">
          <ac:chgData name="Pierina M Logrono" userId="S::pmlogron@syr.edu::db817740-cc8d-4506-bbee-470295705bc4" providerId="AD" clId="Web-{BF552556-A059-47BE-BC16-9DA3391BDEBD}" dt="2023-02-16T13:46:55.302" v="335"/>
          <ac:spMkLst>
            <pc:docMk/>
            <pc:sldMk cId="3136632115" sldId="270"/>
            <ac:spMk id="3" creationId="{2C157B91-E439-67B8-03BA-5F543F2EEA37}"/>
          </ac:spMkLst>
        </pc:spChg>
        <pc:spChg chg="add del mod">
          <ac:chgData name="Pierina M Logrono" userId="S::pmlogron@syr.edu::db817740-cc8d-4506-bbee-470295705bc4" providerId="AD" clId="Web-{BF552556-A059-47BE-BC16-9DA3391BDEBD}" dt="2023-02-16T13:47:59.352" v="353"/>
          <ac:spMkLst>
            <pc:docMk/>
            <pc:sldMk cId="3136632115" sldId="270"/>
            <ac:spMk id="7" creationId="{65889B73-6A43-5409-691A-D6809D91276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7:59.352" v="353"/>
          <ac:spMkLst>
            <pc:docMk/>
            <pc:sldMk cId="3136632115" sldId="270"/>
            <ac:spMk id="16" creationId="{C7FE5201-BB98-480C-BADB-207C8F893897}"/>
          </ac:spMkLst>
        </pc:spChg>
        <pc:spChg chg="add">
          <ac:chgData name="Pierina M Logrono" userId="S::pmlogron@syr.edu::db817740-cc8d-4506-bbee-470295705bc4" providerId="AD" clId="Web-{BF552556-A059-47BE-BC16-9DA3391BDEBD}" dt="2023-02-16T13:47:59.352" v="353"/>
          <ac:spMkLst>
            <pc:docMk/>
            <pc:sldMk cId="3136632115" sldId="270"/>
            <ac:spMk id="35" creationId="{EA7E347D-B32A-4759-B7FF-FD25A9AEE645}"/>
          </ac:spMkLst>
        </pc:spChg>
        <pc:spChg chg="add">
          <ac:chgData name="Pierina M Logrono" userId="S::pmlogron@syr.edu::db817740-cc8d-4506-bbee-470295705bc4" providerId="AD" clId="Web-{BF552556-A059-47BE-BC16-9DA3391BDEBD}" dt="2023-02-16T13:47:59.352" v="353"/>
          <ac:spMkLst>
            <pc:docMk/>
            <pc:sldMk cId="3136632115" sldId="270"/>
            <ac:spMk id="37" creationId="{681F9FCB-1E38-43E9-8567-6292F4842051}"/>
          </ac:spMkLst>
        </pc:spChg>
        <pc:spChg chg="add">
          <ac:chgData name="Pierina M Logrono" userId="S::pmlogron@syr.edu::db817740-cc8d-4506-bbee-470295705bc4" providerId="AD" clId="Web-{BF552556-A059-47BE-BC16-9DA3391BDEBD}" dt="2023-02-16T13:47:59.352" v="353"/>
          <ac:spMkLst>
            <pc:docMk/>
            <pc:sldMk cId="3136632115" sldId="270"/>
            <ac:spMk id="39" creationId="{E687037D-D197-4CDD-BB5E-43AEE9E53408}"/>
          </ac:spMkLst>
        </pc:spChg>
        <pc:picChg chg="add del mod ord">
          <ac:chgData name="Pierina M Logrono" userId="S::pmlogron@syr.edu::db817740-cc8d-4506-bbee-470295705bc4" providerId="AD" clId="Web-{BF552556-A059-47BE-BC16-9DA3391BDEBD}" dt="2023-02-16T13:47:35.273" v="343"/>
          <ac:picMkLst>
            <pc:docMk/>
            <pc:sldMk cId="3136632115" sldId="270"/>
            <ac:picMk id="4" creationId="{6A2FD353-54B9-11C2-E10F-469EA4488E0D}"/>
          </ac:picMkLst>
        </pc:picChg>
        <pc:picChg chg="add mod">
          <ac:chgData name="Pierina M Logrono" userId="S::pmlogron@syr.edu::db817740-cc8d-4506-bbee-470295705bc4" providerId="AD" clId="Web-{BF552556-A059-47BE-BC16-9DA3391BDEBD}" dt="2023-02-16T13:48:13.477" v="355" actId="1076"/>
          <ac:picMkLst>
            <pc:docMk/>
            <pc:sldMk cId="3136632115" sldId="270"/>
            <ac:picMk id="5" creationId="{C9E73066-BFF1-9E8F-5C7E-95224A14D70B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10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12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14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18" creationId="{F89C6C02-EDA3-4D0B-9C4E-AAE0F2C7D51D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20" creationId="{A7A030CB-D662-4E87-B668-9DE9163E90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22" creationId="{06660E41-71CE-4FFE-9511-E9964B3884C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27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29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31" creationId="{E48FA233-30DB-4D0A-BF51-78D03F79F24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33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41" creationId="{EBE7D411-C454-425C-A90F-B99A068A51E0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43" creationId="{59342EA8-6C28-4141-AA71-7D2D5D070905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7:59.352" v="353"/>
          <ac:cxnSpMkLst>
            <pc:docMk/>
            <pc:sldMk cId="3136632115" sldId="270"/>
            <ac:cxnSpMk id="45" creationId="{7D438A5E-0623-44C4-BA70-3BBB9D1520D7}"/>
          </ac:cxnSpMkLst>
        </pc:cxnChg>
      </pc:sldChg>
      <pc:sldChg chg="addSp delSp modSp add mod ord replId setBg">
        <pc:chgData name="Pierina M Logrono" userId="S::pmlogron@syr.edu::db817740-cc8d-4506-bbee-470295705bc4" providerId="AD" clId="Web-{BF552556-A059-47BE-BC16-9DA3391BDEBD}" dt="2023-02-16T13:46:09.020" v="333" actId="1076"/>
        <pc:sldMkLst>
          <pc:docMk/>
          <pc:sldMk cId="254447624" sldId="271"/>
        </pc:sldMkLst>
        <pc:spChg chg="mod ord">
          <ac:chgData name="Pierina M Logrono" userId="S::pmlogron@syr.edu::db817740-cc8d-4506-bbee-470295705bc4" providerId="AD" clId="Web-{BF552556-A059-47BE-BC16-9DA3391BDEBD}" dt="2023-02-16T13:46:09.020" v="333" actId="1076"/>
          <ac:spMkLst>
            <pc:docMk/>
            <pc:sldMk cId="254447624" sldId="271"/>
            <ac:spMk id="2" creationId="{6B64A377-787F-6CC3-3A51-609925F028C9}"/>
          </ac:spMkLst>
        </pc:spChg>
        <pc:spChg chg="add del mod">
          <ac:chgData name="Pierina M Logrono" userId="S::pmlogron@syr.edu::db817740-cc8d-4506-bbee-470295705bc4" providerId="AD" clId="Web-{BF552556-A059-47BE-BC16-9DA3391BDEBD}" dt="2023-02-16T13:44:59.392" v="315"/>
          <ac:spMkLst>
            <pc:docMk/>
            <pc:sldMk cId="254447624" sldId="271"/>
            <ac:spMk id="3" creationId="{2C157B91-E439-67B8-03BA-5F543F2EEA3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32.233" v="255"/>
          <ac:spMkLst>
            <pc:docMk/>
            <pc:sldMk cId="254447624" sldId="271"/>
            <ac:spMk id="8" creationId="{6EDE5741-6E4E-51A4-CF3A-C7895039FF3A}"/>
          </ac:spMkLst>
        </pc:spChg>
        <pc:spChg chg="add">
          <ac:chgData name="Pierina M Logrono" userId="S::pmlogron@syr.edu::db817740-cc8d-4506-bbee-470295705bc4" providerId="AD" clId="Web-{BF552556-A059-47BE-BC16-9DA3391BDEBD}" dt="2023-02-16T13:45:54.925" v="331"/>
          <ac:spMkLst>
            <pc:docMk/>
            <pc:sldMk cId="254447624" sldId="271"/>
            <ac:spMk id="14" creationId="{EA7E347D-B32A-4759-B7FF-FD25A9AEE645}"/>
          </ac:spMkLst>
        </pc:spChg>
        <pc:spChg chg="add">
          <ac:chgData name="Pierina M Logrono" userId="S::pmlogron@syr.edu::db817740-cc8d-4506-bbee-470295705bc4" providerId="AD" clId="Web-{BF552556-A059-47BE-BC16-9DA3391BDEBD}" dt="2023-02-16T13:45:54.925" v="331"/>
          <ac:spMkLst>
            <pc:docMk/>
            <pc:sldMk cId="254447624" sldId="271"/>
            <ac:spMk id="16" creationId="{681F9FCB-1E38-43E9-8567-6292F484205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13.420" v="251"/>
          <ac:spMkLst>
            <pc:docMk/>
            <pc:sldMk cId="254447624" sldId="271"/>
            <ac:spMk id="17" creationId="{E20BB609-EF92-42DB-836C-0699A590B5CF}"/>
          </ac:spMkLst>
        </pc:spChg>
        <pc:spChg chg="add">
          <ac:chgData name="Pierina M Logrono" userId="S::pmlogron@syr.edu::db817740-cc8d-4506-bbee-470295705bc4" providerId="AD" clId="Web-{BF552556-A059-47BE-BC16-9DA3391BDEBD}" dt="2023-02-16T13:45:54.925" v="331"/>
          <ac:spMkLst>
            <pc:docMk/>
            <pc:sldMk cId="254447624" sldId="271"/>
            <ac:spMk id="18" creationId="{E687037D-D197-4CDD-BB5E-43AEE9E5340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13.420" v="251"/>
          <ac:spMkLst>
            <pc:docMk/>
            <pc:sldMk cId="254447624" sldId="271"/>
            <ac:spMk id="19" creationId="{C89012F3-E872-4965-8202-7945C4E70C7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21.998" v="253"/>
          <ac:spMkLst>
            <pc:docMk/>
            <pc:sldMk cId="254447624" sldId="271"/>
            <ac:spMk id="31" creationId="{EA7E347D-B32A-4759-B7FF-FD25A9AEE64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21.998" v="253"/>
          <ac:spMkLst>
            <pc:docMk/>
            <pc:sldMk cId="254447624" sldId="271"/>
            <ac:spMk id="32" creationId="{681F9FCB-1E38-43E9-8567-6292F484205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21.998" v="253"/>
          <ac:spMkLst>
            <pc:docMk/>
            <pc:sldMk cId="254447624" sldId="271"/>
            <ac:spMk id="33" creationId="{E687037D-D197-4CDD-BB5E-43AEE9E5340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32.233" v="255"/>
          <ac:spMkLst>
            <pc:docMk/>
            <pc:sldMk cId="254447624" sldId="271"/>
            <ac:spMk id="37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36.717" v="257"/>
          <ac:spMkLst>
            <pc:docMk/>
            <pc:sldMk cId="254447624" sldId="271"/>
            <ac:spMk id="41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36.717" v="257"/>
          <ac:spMkLst>
            <pc:docMk/>
            <pc:sldMk cId="254447624" sldId="271"/>
            <ac:spMk id="42" creationId="{C12927E5-081D-440D-A775-C0AE9DA1E3EC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36.717" v="257"/>
          <ac:spMkLst>
            <pc:docMk/>
            <pc:sldMk cId="254447624" sldId="271"/>
            <ac:spMk id="45" creationId="{D0AC9CC4-1CA3-579B-D599-3FB5A275C74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42.905" v="259"/>
          <ac:spMkLst>
            <pc:docMk/>
            <pc:sldMk cId="254447624" sldId="271"/>
            <ac:spMk id="48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3:42.905" v="259"/>
          <ac:spMkLst>
            <pc:docMk/>
            <pc:sldMk cId="254447624" sldId="271"/>
            <ac:spMk id="50" creationId="{65940CD7-157F-9F9E-A00F-8DC6DF90D48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5:09.018" v="317"/>
          <ac:spMkLst>
            <pc:docMk/>
            <pc:sldMk cId="254447624" sldId="271"/>
            <ac:spMk id="57" creationId="{E20BB609-EF92-42DB-836C-0699A590B5CF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5:09.018" v="317"/>
          <ac:spMkLst>
            <pc:docMk/>
            <pc:sldMk cId="254447624" sldId="271"/>
            <ac:spMk id="58" creationId="{C89012F3-E872-4965-8202-7945C4E70C7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4:35.313" v="287"/>
          <ac:spMkLst>
            <pc:docMk/>
            <pc:sldMk cId="254447624" sldId="271"/>
            <ac:spMk id="65" creationId="{042EED96-141E-F576-51BD-917BCA46EE5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4:32.829" v="285"/>
          <ac:spMkLst>
            <pc:docMk/>
            <pc:sldMk cId="254447624" sldId="271"/>
            <ac:spMk id="74" creationId="{E20BB609-EF92-42DB-836C-0699A590B5CF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4:32.829" v="285"/>
          <ac:spMkLst>
            <pc:docMk/>
            <pc:sldMk cId="254447624" sldId="271"/>
            <ac:spMk id="76" creationId="{C89012F3-E872-4965-8202-7945C4E70C7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4:35.313" v="287"/>
          <ac:spMkLst>
            <pc:docMk/>
            <pc:sldMk cId="254447624" sldId="271"/>
            <ac:spMk id="84" creationId="{92B0CFF1-78D7-4A83-A95E-71F9E3831622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4:52.251" v="289"/>
          <ac:spMkLst>
            <pc:docMk/>
            <pc:sldMk cId="254447624" sldId="271"/>
            <ac:spMk id="91" creationId="{C7FE5201-BB98-480C-BADB-207C8F89389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44:52.251" v="289"/>
          <ac:spMkLst>
            <pc:docMk/>
            <pc:sldMk cId="254447624" sldId="271"/>
            <ac:spMk id="92" creationId="{B65A1411-0C46-4437-890D-A6FADAA96E75}"/>
          </ac:spMkLst>
        </pc:spChg>
        <pc:picChg chg="add del mod ord">
          <ac:chgData name="Pierina M Logrono" userId="S::pmlogron@syr.edu::db817740-cc8d-4506-bbee-470295705bc4" providerId="AD" clId="Web-{BF552556-A059-47BE-BC16-9DA3391BDEBD}" dt="2023-02-16T13:45:54.925" v="331"/>
          <ac:picMkLst>
            <pc:docMk/>
            <pc:sldMk cId="254447624" sldId="271"/>
            <ac:picMk id="4" creationId="{5C23D273-25EA-456E-D268-79505591647E}"/>
          </ac:picMkLst>
        </pc:picChg>
        <pc:cxnChg chg="add">
          <ac:chgData name="Pierina M Logrono" userId="S::pmlogron@syr.edu::db817740-cc8d-4506-bbee-470295705bc4" providerId="AD" clId="Web-{BF552556-A059-47BE-BC16-9DA3391BDEBD}" dt="2023-02-16T13:45:54.925" v="331"/>
          <ac:cxnSpMkLst>
            <pc:docMk/>
            <pc:sldMk cId="254447624" sldId="271"/>
            <ac:cxnSpMk id="6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5:54.925" v="331"/>
          <ac:cxnSpMkLst>
            <pc:docMk/>
            <pc:sldMk cId="254447624" sldId="271"/>
            <ac:cxnSpMk id="7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9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5:54.925" v="331"/>
          <ac:cxnSpMkLst>
            <pc:docMk/>
            <pc:sldMk cId="254447624" sldId="271"/>
            <ac:cxnSpMk id="10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11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5:54.925" v="331"/>
          <ac:cxnSpMkLst>
            <pc:docMk/>
            <pc:sldMk cId="254447624" sldId="271"/>
            <ac:cxnSpMk id="12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13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15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5:54.925" v="331"/>
          <ac:cxnSpMkLst>
            <pc:docMk/>
            <pc:sldMk cId="254447624" sldId="271"/>
            <ac:cxnSpMk id="20" creationId="{EBE7D411-C454-425C-A90F-B99A068A51E0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21" creationId="{8F4E56A8-93D5-4BE3-AE61-84677331AD0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45:54.925" v="331"/>
          <ac:cxnSpMkLst>
            <pc:docMk/>
            <pc:sldMk cId="254447624" sldId="271"/>
            <ac:cxnSpMk id="22" creationId="{7D438A5E-0623-44C4-BA70-3BBB9D1520D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23" creationId="{34921031-DE97-4979-8D9E-C47904360FDB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13.420" v="251"/>
          <ac:cxnSpMkLst>
            <pc:docMk/>
            <pc:sldMk cId="254447624" sldId="271"/>
            <ac:cxnSpMk id="25" creationId="{BD492A0C-1773-477B-83B5-C707CB05770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21.998" v="253"/>
          <ac:cxnSpMkLst>
            <pc:docMk/>
            <pc:sldMk cId="254447624" sldId="271"/>
            <ac:cxnSpMk id="27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21.998" v="253"/>
          <ac:cxnSpMkLst>
            <pc:docMk/>
            <pc:sldMk cId="254447624" sldId="271"/>
            <ac:cxnSpMk id="28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21.998" v="253"/>
          <ac:cxnSpMkLst>
            <pc:docMk/>
            <pc:sldMk cId="254447624" sldId="271"/>
            <ac:cxnSpMk id="29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21.998" v="253"/>
          <ac:cxnSpMkLst>
            <pc:docMk/>
            <pc:sldMk cId="254447624" sldId="271"/>
            <ac:cxnSpMk id="30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21.998" v="253"/>
          <ac:cxnSpMkLst>
            <pc:docMk/>
            <pc:sldMk cId="254447624" sldId="271"/>
            <ac:cxnSpMk id="34" creationId="{EBE7D411-C454-425C-A90F-B99A068A51E0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21.998" v="253"/>
          <ac:cxnSpMkLst>
            <pc:docMk/>
            <pc:sldMk cId="254447624" sldId="271"/>
            <ac:cxnSpMk id="35" creationId="{7D438A5E-0623-44C4-BA70-3BBB9D1520D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32.233" v="255"/>
          <ac:cxnSpMkLst>
            <pc:docMk/>
            <pc:sldMk cId="254447624" sldId="271"/>
            <ac:cxnSpMk id="38" creationId="{E9615127-4E4B-44AE-B157-C50975D4190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32.233" v="255"/>
          <ac:cxnSpMkLst>
            <pc:docMk/>
            <pc:sldMk cId="254447624" sldId="271"/>
            <ac:cxnSpMk id="39" creationId="{B607C7DF-2703-4D3B-B500-8182840C0A2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36.717" v="257"/>
          <ac:cxnSpMkLst>
            <pc:docMk/>
            <pc:sldMk cId="254447624" sldId="271"/>
            <ac:cxnSpMk id="43" creationId="{22CDD0E7-BDD6-41F4-8AAB-088A2E8D036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36.717" v="257"/>
          <ac:cxnSpMkLst>
            <pc:docMk/>
            <pc:sldMk cId="254447624" sldId="271"/>
            <ac:cxnSpMk id="44" creationId="{C4558310-C928-4426-BFAC-68450D291D0A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36.717" v="257"/>
          <ac:cxnSpMkLst>
            <pc:docMk/>
            <pc:sldMk cId="254447624" sldId="271"/>
            <ac:cxnSpMk id="46" creationId="{B58B45F5-E162-4AF7-9E46-A4290969B47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42.905" v="259"/>
          <ac:cxnSpMkLst>
            <pc:docMk/>
            <pc:sldMk cId="254447624" sldId="271"/>
            <ac:cxnSpMk id="49" creationId="{6F9D4A57-BD34-46D7-A145-EA1AE7046146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3:42.905" v="259"/>
          <ac:cxnSpMkLst>
            <pc:docMk/>
            <pc:sldMk cId="254447624" sldId="271"/>
            <ac:cxnSpMk id="51" creationId="{8ADA513F-B70D-4972-B24A-65F26C0AECC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53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54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55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56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59" creationId="{8F4E56A8-93D5-4BE3-AE61-84677331AD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60" creationId="{34921031-DE97-4979-8D9E-C47904360FDB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5:09.018" v="317"/>
          <ac:cxnSpMkLst>
            <pc:docMk/>
            <pc:sldMk cId="254447624" sldId="271"/>
            <ac:cxnSpMk id="61" creationId="{BD492A0C-1773-477B-83B5-C707CB05770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66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68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70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72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78" creationId="{8F4E56A8-93D5-4BE3-AE61-84677331AD0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80" creationId="{34921031-DE97-4979-8D9E-C47904360FDB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2.829" v="285"/>
          <ac:cxnSpMkLst>
            <pc:docMk/>
            <pc:sldMk cId="254447624" sldId="271"/>
            <ac:cxnSpMk id="82" creationId="{BD492A0C-1773-477B-83B5-C707CB05770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5.313" v="287"/>
          <ac:cxnSpMkLst>
            <pc:docMk/>
            <pc:sldMk cId="254447624" sldId="271"/>
            <ac:cxnSpMk id="85" creationId="{E9615127-4E4B-44AE-B157-C50975D4190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35.313" v="287"/>
          <ac:cxnSpMkLst>
            <pc:docMk/>
            <pc:sldMk cId="254447624" sldId="271"/>
            <ac:cxnSpMk id="86" creationId="{B607C7DF-2703-4D3B-B500-8182840C0A29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52.251" v="289"/>
          <ac:cxnSpMkLst>
            <pc:docMk/>
            <pc:sldMk cId="254447624" sldId="271"/>
            <ac:cxnSpMk id="88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52.251" v="289"/>
          <ac:cxnSpMkLst>
            <pc:docMk/>
            <pc:sldMk cId="254447624" sldId="271"/>
            <ac:cxnSpMk id="89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52.251" v="289"/>
          <ac:cxnSpMkLst>
            <pc:docMk/>
            <pc:sldMk cId="254447624" sldId="271"/>
            <ac:cxnSpMk id="90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52.251" v="289"/>
          <ac:cxnSpMkLst>
            <pc:docMk/>
            <pc:sldMk cId="254447624" sldId="271"/>
            <ac:cxnSpMk id="93" creationId="{B4A2435D-FDB1-4A52-B67E-C788559DF78F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52.251" v="289"/>
          <ac:cxnSpMkLst>
            <pc:docMk/>
            <pc:sldMk cId="254447624" sldId="271"/>
            <ac:cxnSpMk id="94" creationId="{F89C6C02-EDA3-4D0B-9C4E-AAE0F2C7D51D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44:52.251" v="289"/>
          <ac:cxnSpMkLst>
            <pc:docMk/>
            <pc:sldMk cId="254447624" sldId="271"/>
            <ac:cxnSpMk id="95" creationId="{D02651FE-5780-4DA3-A8E6-D079F215C1E2}"/>
          </ac:cxnSpMkLst>
        </pc:cxnChg>
      </pc:sldChg>
      <pc:sldChg chg="addSp delSp modSp add mod ord replId setBg">
        <pc:chgData name="Pierina M Logrono" userId="S::pmlogron@syr.edu::db817740-cc8d-4506-bbee-470295705bc4" providerId="AD" clId="Web-{BF552556-A059-47BE-BC16-9DA3391BDEBD}" dt="2023-02-16T13:52:16.423" v="386" actId="1076"/>
        <pc:sldMkLst>
          <pc:docMk/>
          <pc:sldMk cId="1638985121" sldId="272"/>
        </pc:sldMkLst>
        <pc:spChg chg="mod ord">
          <ac:chgData name="Pierina M Logrono" userId="S::pmlogron@syr.edu::db817740-cc8d-4506-bbee-470295705bc4" providerId="AD" clId="Web-{BF552556-A059-47BE-BC16-9DA3391BDEBD}" dt="2023-02-16T13:52:16.423" v="386" actId="1076"/>
          <ac:spMkLst>
            <pc:docMk/>
            <pc:sldMk cId="1638985121" sldId="272"/>
            <ac:spMk id="2" creationId="{6B64A377-787F-6CC3-3A51-609925F028C9}"/>
          </ac:spMkLst>
        </pc:spChg>
        <pc:spChg chg="del mod">
          <ac:chgData name="Pierina M Logrono" userId="S::pmlogron@syr.edu::db817740-cc8d-4506-bbee-470295705bc4" providerId="AD" clId="Web-{BF552556-A059-47BE-BC16-9DA3391BDEBD}" dt="2023-02-16T13:50:54.545" v="363"/>
          <ac:spMkLst>
            <pc:docMk/>
            <pc:sldMk cId="1638985121" sldId="272"/>
            <ac:spMk id="3" creationId="{2C157B91-E439-67B8-03BA-5F543F2EEA37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51:52.094" v="380"/>
          <ac:spMkLst>
            <pc:docMk/>
            <pc:sldMk cId="1638985121" sldId="272"/>
            <ac:spMk id="17" creationId="{EA7E347D-B32A-4759-B7FF-FD25A9AEE64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51:52.094" v="380"/>
          <ac:spMkLst>
            <pc:docMk/>
            <pc:sldMk cId="1638985121" sldId="272"/>
            <ac:spMk id="19" creationId="{681F9FCB-1E38-43E9-8567-6292F484205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51:52.094" v="380"/>
          <ac:spMkLst>
            <pc:docMk/>
            <pc:sldMk cId="1638985121" sldId="272"/>
            <ac:spMk id="21" creationId="{E687037D-D197-4CDD-BB5E-43AEE9E53408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51:59.860" v="382"/>
          <ac:spMkLst>
            <pc:docMk/>
            <pc:sldMk cId="1638985121" sldId="272"/>
            <ac:spMk id="33" creationId="{EA7E347D-B32A-4759-B7FF-FD25A9AEE645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51:59.860" v="382"/>
          <ac:spMkLst>
            <pc:docMk/>
            <pc:sldMk cId="1638985121" sldId="272"/>
            <ac:spMk id="34" creationId="{681F9FCB-1E38-43E9-8567-6292F4842051}"/>
          </ac:spMkLst>
        </pc:spChg>
        <pc:spChg chg="add del">
          <ac:chgData name="Pierina M Logrono" userId="S::pmlogron@syr.edu::db817740-cc8d-4506-bbee-470295705bc4" providerId="AD" clId="Web-{BF552556-A059-47BE-BC16-9DA3391BDEBD}" dt="2023-02-16T13:51:59.860" v="382"/>
          <ac:spMkLst>
            <pc:docMk/>
            <pc:sldMk cId="1638985121" sldId="272"/>
            <ac:spMk id="35" creationId="{E687037D-D197-4CDD-BB5E-43AEE9E53408}"/>
          </ac:spMkLst>
        </pc:spChg>
        <pc:spChg chg="add">
          <ac:chgData name="Pierina M Logrono" userId="S::pmlogron@syr.edu::db817740-cc8d-4506-bbee-470295705bc4" providerId="AD" clId="Web-{BF552556-A059-47BE-BC16-9DA3391BDEBD}" dt="2023-02-16T13:51:59.892" v="383"/>
          <ac:spMkLst>
            <pc:docMk/>
            <pc:sldMk cId="1638985121" sldId="272"/>
            <ac:spMk id="43" creationId="{EA7E347D-B32A-4759-B7FF-FD25A9AEE645}"/>
          </ac:spMkLst>
        </pc:spChg>
        <pc:spChg chg="add">
          <ac:chgData name="Pierina M Logrono" userId="S::pmlogron@syr.edu::db817740-cc8d-4506-bbee-470295705bc4" providerId="AD" clId="Web-{BF552556-A059-47BE-BC16-9DA3391BDEBD}" dt="2023-02-16T13:51:59.892" v="383"/>
          <ac:spMkLst>
            <pc:docMk/>
            <pc:sldMk cId="1638985121" sldId="272"/>
            <ac:spMk id="44" creationId="{681F9FCB-1E38-43E9-8567-6292F4842051}"/>
          </ac:spMkLst>
        </pc:spChg>
        <pc:spChg chg="add">
          <ac:chgData name="Pierina M Logrono" userId="S::pmlogron@syr.edu::db817740-cc8d-4506-bbee-470295705bc4" providerId="AD" clId="Web-{BF552556-A059-47BE-BC16-9DA3391BDEBD}" dt="2023-02-16T13:51:59.892" v="383"/>
          <ac:spMkLst>
            <pc:docMk/>
            <pc:sldMk cId="1638985121" sldId="272"/>
            <ac:spMk id="45" creationId="{E687037D-D197-4CDD-BB5E-43AEE9E53408}"/>
          </ac:spMkLst>
        </pc:spChg>
        <pc:picChg chg="add mod ord">
          <ac:chgData name="Pierina M Logrono" userId="S::pmlogron@syr.edu::db817740-cc8d-4506-bbee-470295705bc4" providerId="AD" clId="Web-{BF552556-A059-47BE-BC16-9DA3391BDEBD}" dt="2023-02-16T13:52:07.610" v="384" actId="1076"/>
          <ac:picMkLst>
            <pc:docMk/>
            <pc:sldMk cId="1638985121" sldId="272"/>
            <ac:picMk id="4" creationId="{DFDFB235-88A7-622A-E1E2-A99A5E2BA5F7}"/>
          </ac:picMkLst>
        </pc:pic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9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11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13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15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23" creationId="{EBE7D411-C454-425C-A90F-B99A068A51E0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25" creationId="{59342EA8-6C28-4141-AA71-7D2D5D070905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2.094" v="380"/>
          <ac:cxnSpMkLst>
            <pc:docMk/>
            <pc:sldMk cId="1638985121" sldId="272"/>
            <ac:cxnSpMk id="27" creationId="{7D438A5E-0623-44C4-BA70-3BBB9D1520D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9.860" v="382"/>
          <ac:cxnSpMkLst>
            <pc:docMk/>
            <pc:sldMk cId="1638985121" sldId="272"/>
            <ac:cxnSpMk id="29" creationId="{108D74AC-B125-4E11-BA53-E9E383966DF8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9.860" v="382"/>
          <ac:cxnSpMkLst>
            <pc:docMk/>
            <pc:sldMk cId="1638985121" sldId="272"/>
            <ac:cxnSpMk id="30" creationId="{9DC76EBE-FB9D-4054-B5D8-19E3EAFE40B2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9.860" v="382"/>
          <ac:cxnSpMkLst>
            <pc:docMk/>
            <pc:sldMk cId="1638985121" sldId="272"/>
            <ac:cxnSpMk id="31" creationId="{E48FA233-30DB-4D0A-BF51-78D03F79F247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9.860" v="382"/>
          <ac:cxnSpMkLst>
            <pc:docMk/>
            <pc:sldMk cId="1638985121" sldId="272"/>
            <ac:cxnSpMk id="32" creationId="{A2EFA84C-D756-4DC7-AA46-68D776F37FA4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9.860" v="382"/>
          <ac:cxnSpMkLst>
            <pc:docMk/>
            <pc:sldMk cId="1638985121" sldId="272"/>
            <ac:cxnSpMk id="36" creationId="{EBE7D411-C454-425C-A90F-B99A068A51E0}"/>
          </ac:cxnSpMkLst>
        </pc:cxnChg>
        <pc:cxnChg chg="add del">
          <ac:chgData name="Pierina M Logrono" userId="S::pmlogron@syr.edu::db817740-cc8d-4506-bbee-470295705bc4" providerId="AD" clId="Web-{BF552556-A059-47BE-BC16-9DA3391BDEBD}" dt="2023-02-16T13:51:59.860" v="382"/>
          <ac:cxnSpMkLst>
            <pc:docMk/>
            <pc:sldMk cId="1638985121" sldId="272"/>
            <ac:cxnSpMk id="37" creationId="{7D438A5E-0623-44C4-BA70-3BBB9D1520D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39" creationId="{108D74AC-B125-4E11-BA53-E9E383966DF8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40" creationId="{9DC76EBE-FB9D-4054-B5D8-19E3EAFE40B2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41" creationId="{E48FA233-30DB-4D0A-BF51-78D03F79F247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42" creationId="{A2EFA84C-D756-4DC7-AA46-68D776F37FA4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46" creationId="{EBE7D411-C454-425C-A90F-B99A068A51E0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47" creationId="{59342EA8-6C28-4141-AA71-7D2D5D070905}"/>
          </ac:cxnSpMkLst>
        </pc:cxnChg>
        <pc:cxnChg chg="add">
          <ac:chgData name="Pierina M Logrono" userId="S::pmlogron@syr.edu::db817740-cc8d-4506-bbee-470295705bc4" providerId="AD" clId="Web-{BF552556-A059-47BE-BC16-9DA3391BDEBD}" dt="2023-02-16T13:51:59.892" v="383"/>
          <ac:cxnSpMkLst>
            <pc:docMk/>
            <pc:sldMk cId="1638985121" sldId="272"/>
            <ac:cxnSpMk id="48" creationId="{7D438A5E-0623-44C4-BA70-3BBB9D1520D7}"/>
          </ac:cxnSpMkLst>
        </pc:cxnChg>
      </pc:sldChg>
    </pc:docChg>
  </pc:docChgLst>
  <pc:docChgLst>
    <pc:chgData name="Caitlin Rookey" userId="S::crookey@syr.edu::ebe0e401-37be-4956-9f61-e396919f770c" providerId="AD" clId="Web-{15A0EB3C-A153-CA61-2853-5A2494FCBC18}"/>
    <pc:docChg chg="addSld modSld">
      <pc:chgData name="Caitlin Rookey" userId="S::crookey@syr.edu::ebe0e401-37be-4956-9f61-e396919f770c" providerId="AD" clId="Web-{15A0EB3C-A153-CA61-2853-5A2494FCBC18}" dt="2023-03-16T23:41:18.738" v="339" actId="20577"/>
      <pc:docMkLst>
        <pc:docMk/>
      </pc:docMkLst>
      <pc:sldChg chg="modSp">
        <pc:chgData name="Caitlin Rookey" userId="S::crookey@syr.edu::ebe0e401-37be-4956-9f61-e396919f770c" providerId="AD" clId="Web-{15A0EB3C-A153-CA61-2853-5A2494FCBC18}" dt="2023-03-16T17:56:38.164" v="117" actId="20577"/>
        <pc:sldMkLst>
          <pc:docMk/>
          <pc:sldMk cId="3673813961" sldId="259"/>
        </pc:sldMkLst>
        <pc:spChg chg="mod">
          <ac:chgData name="Caitlin Rookey" userId="S::crookey@syr.edu::ebe0e401-37be-4956-9f61-e396919f770c" providerId="AD" clId="Web-{15A0EB3C-A153-CA61-2853-5A2494FCBC18}" dt="2023-03-16T17:56:38.164" v="117" actId="20577"/>
          <ac:spMkLst>
            <pc:docMk/>
            <pc:sldMk cId="3673813961" sldId="259"/>
            <ac:spMk id="3" creationId="{D21CFF1F-C65B-CCC4-8BA5-1E8C0164F98B}"/>
          </ac:spMkLst>
        </pc:spChg>
      </pc:sldChg>
      <pc:sldChg chg="mod modShow">
        <pc:chgData name="Caitlin Rookey" userId="S::crookey@syr.edu::ebe0e401-37be-4956-9f61-e396919f770c" providerId="AD" clId="Web-{15A0EB3C-A153-CA61-2853-5A2494FCBC18}" dt="2023-03-16T23:09:48.594" v="253"/>
        <pc:sldMkLst>
          <pc:docMk/>
          <pc:sldMk cId="1263465102" sldId="262"/>
        </pc:sldMkLst>
      </pc:sldChg>
      <pc:sldChg chg="modSp">
        <pc:chgData name="Caitlin Rookey" userId="S::crookey@syr.edu::ebe0e401-37be-4956-9f61-e396919f770c" providerId="AD" clId="Web-{15A0EB3C-A153-CA61-2853-5A2494FCBC18}" dt="2023-03-16T23:41:18.738" v="339" actId="20577"/>
        <pc:sldMkLst>
          <pc:docMk/>
          <pc:sldMk cId="3143437697" sldId="264"/>
        </pc:sldMkLst>
        <pc:spChg chg="mod">
          <ac:chgData name="Caitlin Rookey" userId="S::crookey@syr.edu::ebe0e401-37be-4956-9f61-e396919f770c" providerId="AD" clId="Web-{15A0EB3C-A153-CA61-2853-5A2494FCBC18}" dt="2023-03-16T23:41:18.738" v="339" actId="20577"/>
          <ac:spMkLst>
            <pc:docMk/>
            <pc:sldMk cId="3143437697" sldId="264"/>
            <ac:spMk id="3" creationId="{B33EDD7F-30E5-CD4F-D9F9-2A4A6A263142}"/>
          </ac:spMkLst>
        </pc:spChg>
      </pc:sldChg>
      <pc:sldChg chg="mod modShow">
        <pc:chgData name="Caitlin Rookey" userId="S::crookey@syr.edu::ebe0e401-37be-4956-9f61-e396919f770c" providerId="AD" clId="Web-{15A0EB3C-A153-CA61-2853-5A2494FCBC18}" dt="2023-03-16T22:32:58.676" v="170"/>
        <pc:sldMkLst>
          <pc:docMk/>
          <pc:sldMk cId="604983165" sldId="266"/>
        </pc:sldMkLst>
      </pc:sldChg>
      <pc:sldChg chg="mod modShow">
        <pc:chgData name="Caitlin Rookey" userId="S::crookey@syr.edu::ebe0e401-37be-4956-9f61-e396919f770c" providerId="AD" clId="Web-{15A0EB3C-A153-CA61-2853-5A2494FCBC18}" dt="2023-03-16T22:29:49.795" v="167"/>
        <pc:sldMkLst>
          <pc:docMk/>
          <pc:sldMk cId="3948069987" sldId="267"/>
        </pc:sldMkLst>
      </pc:sldChg>
      <pc:sldChg chg="mod modShow">
        <pc:chgData name="Caitlin Rookey" userId="S::crookey@syr.edu::ebe0e401-37be-4956-9f61-e396919f770c" providerId="AD" clId="Web-{15A0EB3C-A153-CA61-2853-5A2494FCBC18}" dt="2023-03-16T22:32:06.737" v="168"/>
        <pc:sldMkLst>
          <pc:docMk/>
          <pc:sldMk cId="113918625" sldId="268"/>
        </pc:sldMkLst>
      </pc:sldChg>
      <pc:sldChg chg="mod modShow">
        <pc:chgData name="Caitlin Rookey" userId="S::crookey@syr.edu::ebe0e401-37be-4956-9f61-e396919f770c" providerId="AD" clId="Web-{15A0EB3C-A153-CA61-2853-5A2494FCBC18}" dt="2023-03-16T22:32:54.536" v="169"/>
        <pc:sldMkLst>
          <pc:docMk/>
          <pc:sldMk cId="3985514916" sldId="269"/>
        </pc:sldMkLst>
      </pc:sldChg>
      <pc:sldChg chg="mod modShow">
        <pc:chgData name="Caitlin Rookey" userId="S::crookey@syr.edu::ebe0e401-37be-4956-9f61-e396919f770c" providerId="AD" clId="Web-{15A0EB3C-A153-CA61-2853-5A2494FCBC18}" dt="2023-03-16T22:29:36.263" v="165"/>
        <pc:sldMkLst>
          <pc:docMk/>
          <pc:sldMk cId="3136632115" sldId="270"/>
        </pc:sldMkLst>
      </pc:sldChg>
      <pc:sldChg chg="mod modShow">
        <pc:chgData name="Caitlin Rookey" userId="S::crookey@syr.edu::ebe0e401-37be-4956-9f61-e396919f770c" providerId="AD" clId="Web-{15A0EB3C-A153-CA61-2853-5A2494FCBC18}" dt="2023-03-16T22:29:33.029" v="164"/>
        <pc:sldMkLst>
          <pc:docMk/>
          <pc:sldMk cId="254447624" sldId="271"/>
        </pc:sldMkLst>
      </pc:sldChg>
      <pc:sldChg chg="mod modShow">
        <pc:chgData name="Caitlin Rookey" userId="S::crookey@syr.edu::ebe0e401-37be-4956-9f61-e396919f770c" providerId="AD" clId="Web-{15A0EB3C-A153-CA61-2853-5A2494FCBC18}" dt="2023-03-16T22:29:41.779" v="166"/>
        <pc:sldMkLst>
          <pc:docMk/>
          <pc:sldMk cId="1638985121" sldId="272"/>
        </pc:sldMkLst>
      </pc:sldChg>
      <pc:sldChg chg="addSp delSp modSp">
        <pc:chgData name="Caitlin Rookey" userId="S::crookey@syr.edu::ebe0e401-37be-4956-9f61-e396919f770c" providerId="AD" clId="Web-{15A0EB3C-A153-CA61-2853-5A2494FCBC18}" dt="2023-03-16T22:54:51.704" v="252" actId="20577"/>
        <pc:sldMkLst>
          <pc:docMk/>
          <pc:sldMk cId="2272783389" sldId="277"/>
        </pc:sldMkLst>
        <pc:spChg chg="mod">
          <ac:chgData name="Caitlin Rookey" userId="S::crookey@syr.edu::ebe0e401-37be-4956-9f61-e396919f770c" providerId="AD" clId="Web-{15A0EB3C-A153-CA61-2853-5A2494FCBC18}" dt="2023-03-16T22:53:38.499" v="221"/>
          <ac:spMkLst>
            <pc:docMk/>
            <pc:sldMk cId="2272783389" sldId="277"/>
            <ac:spMk id="2" creationId="{1835AA28-463A-1D95-C8FA-18D0558F13A8}"/>
          </ac:spMkLst>
        </pc:spChg>
        <pc:spChg chg="mod">
          <ac:chgData name="Caitlin Rookey" userId="S::crookey@syr.edu::ebe0e401-37be-4956-9f61-e396919f770c" providerId="AD" clId="Web-{15A0EB3C-A153-CA61-2853-5A2494FCBC18}" dt="2023-03-16T22:54:51.704" v="252" actId="20577"/>
          <ac:spMkLst>
            <pc:docMk/>
            <pc:sldMk cId="2272783389" sldId="277"/>
            <ac:spMk id="3" creationId="{6C5E2C77-255A-66F2-A26E-A2499DD5709E}"/>
          </ac:spMkLst>
        </pc:spChg>
        <pc:spChg chg="del">
          <ac:chgData name="Caitlin Rookey" userId="S::crookey@syr.edu::ebe0e401-37be-4956-9f61-e396919f770c" providerId="AD" clId="Web-{15A0EB3C-A153-CA61-2853-5A2494FCBC18}" dt="2023-03-16T22:53:38.499" v="221"/>
          <ac:spMkLst>
            <pc:docMk/>
            <pc:sldMk cId="2272783389" sldId="277"/>
            <ac:spMk id="15" creationId="{35F60170-91B4-45F0-B88B-9C07AEC4642C}"/>
          </ac:spMkLst>
        </pc:spChg>
        <pc:spChg chg="add">
          <ac:chgData name="Caitlin Rookey" userId="S::crookey@syr.edu::ebe0e401-37be-4956-9f61-e396919f770c" providerId="AD" clId="Web-{15A0EB3C-A153-CA61-2853-5A2494FCBC18}" dt="2023-03-16T22:53:38.499" v="221"/>
          <ac:spMkLst>
            <pc:docMk/>
            <pc:sldMk cId="2272783389" sldId="277"/>
            <ac:spMk id="24" creationId="{92B0CFF1-78D7-4A83-A95E-71F9E3831622}"/>
          </ac:spMkLst>
        </pc:spChg>
        <pc:picChg chg="del">
          <ac:chgData name="Caitlin Rookey" userId="S::crookey@syr.edu::ebe0e401-37be-4956-9f61-e396919f770c" providerId="AD" clId="Web-{15A0EB3C-A153-CA61-2853-5A2494FCBC18}" dt="2023-03-16T22:53:29.874" v="218"/>
          <ac:picMkLst>
            <pc:docMk/>
            <pc:sldMk cId="2272783389" sldId="277"/>
            <ac:picMk id="4" creationId="{22A480B8-2E31-51D3-DCDE-52B03B5EF258}"/>
          </ac:picMkLst>
        </pc:picChg>
        <pc:picChg chg="add mod">
          <ac:chgData name="Caitlin Rookey" userId="S::crookey@syr.edu::ebe0e401-37be-4956-9f61-e396919f770c" providerId="AD" clId="Web-{15A0EB3C-A153-CA61-2853-5A2494FCBC18}" dt="2023-03-16T22:53:38.499" v="221"/>
          <ac:picMkLst>
            <pc:docMk/>
            <pc:sldMk cId="2272783389" sldId="277"/>
            <ac:picMk id="5" creationId="{1B9DF49C-5DBD-09DE-6E5E-2037BD4B3B9B}"/>
          </ac:picMkLst>
        </pc:picChg>
        <pc:cxnChg chg="del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9" creationId="{108D74AC-B125-4E11-BA53-E9E383966DF8}"/>
          </ac:cxnSpMkLst>
        </pc:cxnChg>
        <pc:cxnChg chg="del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11" creationId="{9DC76EBE-FB9D-4054-B5D8-19E3EAFE40B2}"/>
          </ac:cxnSpMkLst>
        </pc:cxnChg>
        <pc:cxnChg chg="del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13" creationId="{A2EFA84C-D756-4DC7-AA46-68D776F37FA4}"/>
          </ac:cxnSpMkLst>
        </pc:cxnChg>
        <pc:cxnChg chg="del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17" creationId="{82A1AB15-495E-4EE0-98F0-89DD89CD14FD}"/>
          </ac:cxnSpMkLst>
        </pc:cxnChg>
        <pc:cxnChg chg="del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19" creationId="{74EEBF2A-B7AF-4EC9-B6F7-BF425E70A0D9}"/>
          </ac:cxnSpMkLst>
        </pc:cxnChg>
        <pc:cxnChg chg="add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26" creationId="{0BE13636-D998-4A75-8C1B-EDBD9E57DC65}"/>
          </ac:cxnSpMkLst>
        </pc:cxnChg>
        <pc:cxnChg chg="add">
          <ac:chgData name="Caitlin Rookey" userId="S::crookey@syr.edu::ebe0e401-37be-4956-9f61-e396919f770c" providerId="AD" clId="Web-{15A0EB3C-A153-CA61-2853-5A2494FCBC18}" dt="2023-03-16T22:53:38.499" v="221"/>
          <ac:cxnSpMkLst>
            <pc:docMk/>
            <pc:sldMk cId="2272783389" sldId="277"/>
            <ac:cxnSpMk id="28" creationId="{6672E4D5-7CCB-4D76-86FF-83359027DB64}"/>
          </ac:cxnSpMkLst>
        </pc:cxnChg>
      </pc:sldChg>
      <pc:sldChg chg="addSp delSp modSp">
        <pc:chgData name="Caitlin Rookey" userId="S::crookey@syr.edu::ebe0e401-37be-4956-9f61-e396919f770c" providerId="AD" clId="Web-{15A0EB3C-A153-CA61-2853-5A2494FCBC18}" dt="2023-03-16T16:53:22.704" v="111" actId="20577"/>
        <pc:sldMkLst>
          <pc:docMk/>
          <pc:sldMk cId="2092063011" sldId="278"/>
        </pc:sldMkLst>
        <pc:spChg chg="mod">
          <ac:chgData name="Caitlin Rookey" userId="S::crookey@syr.edu::ebe0e401-37be-4956-9f61-e396919f770c" providerId="AD" clId="Web-{15A0EB3C-A153-CA61-2853-5A2494FCBC18}" dt="2023-03-16T16:52:35.265" v="83"/>
          <ac:spMkLst>
            <pc:docMk/>
            <pc:sldMk cId="2092063011" sldId="278"/>
            <ac:spMk id="2" creationId="{881E5687-6F5F-3F6A-CF8F-F11C60E1B731}"/>
          </ac:spMkLst>
        </pc:spChg>
        <pc:spChg chg="mod">
          <ac:chgData name="Caitlin Rookey" userId="S::crookey@syr.edu::ebe0e401-37be-4956-9f61-e396919f770c" providerId="AD" clId="Web-{15A0EB3C-A153-CA61-2853-5A2494FCBC18}" dt="2023-03-16T16:53:22.704" v="111" actId="20577"/>
          <ac:spMkLst>
            <pc:docMk/>
            <pc:sldMk cId="2092063011" sldId="278"/>
            <ac:spMk id="8" creationId="{65AF2DA8-982D-B8DB-9BDC-620150E78809}"/>
          </ac:spMkLst>
        </pc:spChg>
        <pc:spChg chg="del">
          <ac:chgData name="Caitlin Rookey" userId="S::crookey@syr.edu::ebe0e401-37be-4956-9f61-e396919f770c" providerId="AD" clId="Web-{15A0EB3C-A153-CA61-2853-5A2494FCBC18}" dt="2023-03-16T16:52:35.265" v="83"/>
          <ac:spMkLst>
            <pc:docMk/>
            <pc:sldMk cId="2092063011" sldId="278"/>
            <ac:spMk id="11" creationId="{92B0CFF1-78D7-4A83-A95E-71F9E3831622}"/>
          </ac:spMkLst>
        </pc:spChg>
        <pc:spChg chg="add">
          <ac:chgData name="Caitlin Rookey" userId="S::crookey@syr.edu::ebe0e401-37be-4956-9f61-e396919f770c" providerId="AD" clId="Web-{15A0EB3C-A153-CA61-2853-5A2494FCBC18}" dt="2023-03-16T16:52:35.265" v="83"/>
          <ac:spMkLst>
            <pc:docMk/>
            <pc:sldMk cId="2092063011" sldId="278"/>
            <ac:spMk id="20" creationId="{92B0CFF1-78D7-4A83-A95E-71F9E3831622}"/>
          </ac:spMkLst>
        </pc:spChg>
        <pc:picChg chg="mod">
          <ac:chgData name="Caitlin Rookey" userId="S::crookey@syr.edu::ebe0e401-37be-4956-9f61-e396919f770c" providerId="AD" clId="Web-{15A0EB3C-A153-CA61-2853-5A2494FCBC18}" dt="2023-03-16T16:52:35.265" v="83"/>
          <ac:picMkLst>
            <pc:docMk/>
            <pc:sldMk cId="2092063011" sldId="278"/>
            <ac:picMk id="4" creationId="{82693334-6CC4-FDEA-F98E-CCA3EEA0F9B2}"/>
          </ac:picMkLst>
        </pc:picChg>
        <pc:cxnChg chg="del">
          <ac:chgData name="Caitlin Rookey" userId="S::crookey@syr.edu::ebe0e401-37be-4956-9f61-e396919f770c" providerId="AD" clId="Web-{15A0EB3C-A153-CA61-2853-5A2494FCBC18}" dt="2023-03-16T16:52:35.265" v="83"/>
          <ac:cxnSpMkLst>
            <pc:docMk/>
            <pc:sldMk cId="2092063011" sldId="278"/>
            <ac:cxnSpMk id="13" creationId="{E9615127-4E4B-44AE-B157-C50975D41902}"/>
          </ac:cxnSpMkLst>
        </pc:cxnChg>
        <pc:cxnChg chg="del">
          <ac:chgData name="Caitlin Rookey" userId="S::crookey@syr.edu::ebe0e401-37be-4956-9f61-e396919f770c" providerId="AD" clId="Web-{15A0EB3C-A153-CA61-2853-5A2494FCBC18}" dt="2023-03-16T16:52:35.265" v="83"/>
          <ac:cxnSpMkLst>
            <pc:docMk/>
            <pc:sldMk cId="2092063011" sldId="278"/>
            <ac:cxnSpMk id="15" creationId="{B607C7DF-2703-4D3B-B500-8182840C0A29}"/>
          </ac:cxnSpMkLst>
        </pc:cxnChg>
        <pc:cxnChg chg="add">
          <ac:chgData name="Caitlin Rookey" userId="S::crookey@syr.edu::ebe0e401-37be-4956-9f61-e396919f770c" providerId="AD" clId="Web-{15A0EB3C-A153-CA61-2853-5A2494FCBC18}" dt="2023-03-16T16:52:35.265" v="83"/>
          <ac:cxnSpMkLst>
            <pc:docMk/>
            <pc:sldMk cId="2092063011" sldId="278"/>
            <ac:cxnSpMk id="22" creationId="{6F9D4A57-BD34-46D7-A145-EA1AE7046146}"/>
          </ac:cxnSpMkLst>
        </pc:cxnChg>
        <pc:cxnChg chg="add">
          <ac:chgData name="Caitlin Rookey" userId="S::crookey@syr.edu::ebe0e401-37be-4956-9f61-e396919f770c" providerId="AD" clId="Web-{15A0EB3C-A153-CA61-2853-5A2494FCBC18}" dt="2023-03-16T16:52:35.265" v="83"/>
          <ac:cxnSpMkLst>
            <pc:docMk/>
            <pc:sldMk cId="2092063011" sldId="278"/>
            <ac:cxnSpMk id="24" creationId="{8ADA513F-B70D-4972-B24A-65F26C0AECC2}"/>
          </ac:cxnSpMkLst>
        </pc:cxnChg>
      </pc:sldChg>
      <pc:sldChg chg="addSp delSp modSp mod setBg">
        <pc:chgData name="Caitlin Rookey" userId="S::crookey@syr.edu::ebe0e401-37be-4956-9f61-e396919f770c" providerId="AD" clId="Web-{15A0EB3C-A153-CA61-2853-5A2494FCBC18}" dt="2023-03-16T22:38:36.391" v="208" actId="20577"/>
        <pc:sldMkLst>
          <pc:docMk/>
          <pc:sldMk cId="3658382588" sldId="280"/>
        </pc:sldMkLst>
        <pc:spChg chg="mod">
          <ac:chgData name="Caitlin Rookey" userId="S::crookey@syr.edu::ebe0e401-37be-4956-9f61-e396919f770c" providerId="AD" clId="Web-{15A0EB3C-A153-CA61-2853-5A2494FCBC18}" dt="2023-03-16T18:15:06.156" v="125"/>
          <ac:spMkLst>
            <pc:docMk/>
            <pc:sldMk cId="3658382588" sldId="280"/>
            <ac:spMk id="2" creationId="{5F260091-3670-DF82-C574-A4F9464D21F4}"/>
          </ac:spMkLst>
        </pc:spChg>
        <pc:spChg chg="del">
          <ac:chgData name="Caitlin Rookey" userId="S::crookey@syr.edu::ebe0e401-37be-4956-9f61-e396919f770c" providerId="AD" clId="Web-{15A0EB3C-A153-CA61-2853-5A2494FCBC18}" dt="2023-03-16T16:47:03.802" v="0"/>
          <ac:spMkLst>
            <pc:docMk/>
            <pc:sldMk cId="3658382588" sldId="280"/>
            <ac:spMk id="3" creationId="{E4C8F7FB-3DC5-A775-ACA4-6B238BDE8B43}"/>
          </ac:spMkLst>
        </pc:spChg>
        <pc:spChg chg="add mod">
          <ac:chgData name="Caitlin Rookey" userId="S::crookey@syr.edu::ebe0e401-37be-4956-9f61-e396919f770c" providerId="AD" clId="Web-{15A0EB3C-A153-CA61-2853-5A2494FCBC18}" dt="2023-03-16T22:38:36.391" v="208" actId="20577"/>
          <ac:spMkLst>
            <pc:docMk/>
            <pc:sldMk cId="3658382588" sldId="280"/>
            <ac:spMk id="8" creationId="{C1CCC05E-AAE0-F682-ADF0-B44B2D9E675E}"/>
          </ac:spMkLst>
        </pc:spChg>
        <pc:spChg chg="add del">
          <ac:chgData name="Caitlin Rookey" userId="S::crookey@syr.edu::ebe0e401-37be-4956-9f61-e396919f770c" providerId="AD" clId="Web-{15A0EB3C-A153-CA61-2853-5A2494FCBC18}" dt="2023-03-16T18:15:06.156" v="125"/>
          <ac:spMkLst>
            <pc:docMk/>
            <pc:sldMk cId="3658382588" sldId="280"/>
            <ac:spMk id="11" creationId="{92B0CFF1-78D7-4A83-A95E-71F9E3831622}"/>
          </ac:spMkLst>
        </pc:spChg>
        <pc:spChg chg="add del">
          <ac:chgData name="Caitlin Rookey" userId="S::crookey@syr.edu::ebe0e401-37be-4956-9f61-e396919f770c" providerId="AD" clId="Web-{15A0EB3C-A153-CA61-2853-5A2494FCBC18}" dt="2023-03-16T18:15:06.156" v="124"/>
          <ac:spMkLst>
            <pc:docMk/>
            <pc:sldMk cId="3658382588" sldId="280"/>
            <ac:spMk id="20" creationId="{92B0CFF1-78D7-4A83-A95E-71F9E3831622}"/>
          </ac:spMkLst>
        </pc:spChg>
        <pc:spChg chg="add">
          <ac:chgData name="Caitlin Rookey" userId="S::crookey@syr.edu::ebe0e401-37be-4956-9f61-e396919f770c" providerId="AD" clId="Web-{15A0EB3C-A153-CA61-2853-5A2494FCBC18}" dt="2023-03-16T18:15:06.156" v="125"/>
          <ac:spMkLst>
            <pc:docMk/>
            <pc:sldMk cId="3658382588" sldId="280"/>
            <ac:spMk id="26" creationId="{92B0CFF1-78D7-4A83-A95E-71F9E3831622}"/>
          </ac:spMkLst>
        </pc:spChg>
        <pc:picChg chg="add mod">
          <ac:chgData name="Caitlin Rookey" userId="S::crookey@syr.edu::ebe0e401-37be-4956-9f61-e396919f770c" providerId="AD" clId="Web-{15A0EB3C-A153-CA61-2853-5A2494FCBC18}" dt="2023-03-16T18:15:06.156" v="125"/>
          <ac:picMkLst>
            <pc:docMk/>
            <pc:sldMk cId="3658382588" sldId="280"/>
            <ac:picMk id="3" creationId="{3DB87763-BAE4-7BC6-A30F-7E7270932122}"/>
          </ac:picMkLst>
        </pc:picChg>
        <pc:picChg chg="add del mod ord">
          <ac:chgData name="Caitlin Rookey" userId="S::crookey@syr.edu::ebe0e401-37be-4956-9f61-e396919f770c" providerId="AD" clId="Web-{15A0EB3C-A153-CA61-2853-5A2494FCBC18}" dt="2023-03-16T18:14:51.499" v="121"/>
          <ac:picMkLst>
            <pc:docMk/>
            <pc:sldMk cId="3658382588" sldId="280"/>
            <ac:picMk id="4" creationId="{823F5543-D344-08D5-1698-1C04106B48A6}"/>
          </ac:picMkLst>
        </pc:picChg>
        <pc:cxnChg chg="add del">
          <ac:chgData name="Caitlin Rookey" userId="S::crookey@syr.edu::ebe0e401-37be-4956-9f61-e396919f770c" providerId="AD" clId="Web-{15A0EB3C-A153-CA61-2853-5A2494FCBC18}" dt="2023-03-16T18:15:06.156" v="125"/>
          <ac:cxnSpMkLst>
            <pc:docMk/>
            <pc:sldMk cId="3658382588" sldId="280"/>
            <ac:cxnSpMk id="13" creationId="{E9615127-4E4B-44AE-B157-C50975D41902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5:06.156" v="125"/>
          <ac:cxnSpMkLst>
            <pc:docMk/>
            <pc:sldMk cId="3658382588" sldId="280"/>
            <ac:cxnSpMk id="15" creationId="{B607C7DF-2703-4D3B-B500-8182840C0A29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5:06.156" v="124"/>
          <ac:cxnSpMkLst>
            <pc:docMk/>
            <pc:sldMk cId="3658382588" sldId="280"/>
            <ac:cxnSpMk id="22" creationId="{DB63508B-F47F-438E-BED2-0A8A8E2FB57D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5:06.156" v="124"/>
          <ac:cxnSpMkLst>
            <pc:docMk/>
            <pc:sldMk cId="3658382588" sldId="280"/>
            <ac:cxnSpMk id="24" creationId="{292D5B16-1A4B-49B6-8647-332D7BF2BED0}"/>
          </ac:cxnSpMkLst>
        </pc:cxnChg>
        <pc:cxnChg chg="add">
          <ac:chgData name="Caitlin Rookey" userId="S::crookey@syr.edu::ebe0e401-37be-4956-9f61-e396919f770c" providerId="AD" clId="Web-{15A0EB3C-A153-CA61-2853-5A2494FCBC18}" dt="2023-03-16T18:15:06.156" v="125"/>
          <ac:cxnSpMkLst>
            <pc:docMk/>
            <pc:sldMk cId="3658382588" sldId="280"/>
            <ac:cxnSpMk id="27" creationId="{6F9D4A57-BD34-46D7-A145-EA1AE7046146}"/>
          </ac:cxnSpMkLst>
        </pc:cxnChg>
        <pc:cxnChg chg="add">
          <ac:chgData name="Caitlin Rookey" userId="S::crookey@syr.edu::ebe0e401-37be-4956-9f61-e396919f770c" providerId="AD" clId="Web-{15A0EB3C-A153-CA61-2853-5A2494FCBC18}" dt="2023-03-16T18:15:06.156" v="125"/>
          <ac:cxnSpMkLst>
            <pc:docMk/>
            <pc:sldMk cId="3658382588" sldId="280"/>
            <ac:cxnSpMk id="28" creationId="{8ADA513F-B70D-4972-B24A-65F26C0AECC2}"/>
          </ac:cxnSpMkLst>
        </pc:cxnChg>
      </pc:sldChg>
      <pc:sldChg chg="addSp delSp modSp add replId">
        <pc:chgData name="Caitlin Rookey" userId="S::crookey@syr.edu::ebe0e401-37be-4956-9f61-e396919f770c" providerId="AD" clId="Web-{15A0EB3C-A153-CA61-2853-5A2494FCBC18}" dt="2023-03-16T18:18:13.147" v="147" actId="20577"/>
        <pc:sldMkLst>
          <pc:docMk/>
          <pc:sldMk cId="4106434529" sldId="283"/>
        </pc:sldMkLst>
        <pc:spChg chg="mod">
          <ac:chgData name="Caitlin Rookey" userId="S::crookey@syr.edu::ebe0e401-37be-4956-9f61-e396919f770c" providerId="AD" clId="Web-{15A0EB3C-A153-CA61-2853-5A2494FCBC18}" dt="2023-03-16T18:18:02.006" v="143"/>
          <ac:spMkLst>
            <pc:docMk/>
            <pc:sldMk cId="4106434529" sldId="283"/>
            <ac:spMk id="2" creationId="{5F260091-3670-DF82-C574-A4F9464D21F4}"/>
          </ac:spMkLst>
        </pc:spChg>
        <pc:spChg chg="mod">
          <ac:chgData name="Caitlin Rookey" userId="S::crookey@syr.edu::ebe0e401-37be-4956-9f61-e396919f770c" providerId="AD" clId="Web-{15A0EB3C-A153-CA61-2853-5A2494FCBC18}" dt="2023-03-16T18:18:13.147" v="147" actId="20577"/>
          <ac:spMkLst>
            <pc:docMk/>
            <pc:sldMk cId="4106434529" sldId="283"/>
            <ac:spMk id="8" creationId="{C1CCC05E-AAE0-F682-ADF0-B44B2D9E675E}"/>
          </ac:spMkLst>
        </pc:spChg>
        <pc:spChg chg="del">
          <ac:chgData name="Caitlin Rookey" userId="S::crookey@syr.edu::ebe0e401-37be-4956-9f61-e396919f770c" providerId="AD" clId="Web-{15A0EB3C-A153-CA61-2853-5A2494FCBC18}" dt="2023-03-16T16:50:36.261" v="67"/>
          <ac:spMkLst>
            <pc:docMk/>
            <pc:sldMk cId="4106434529" sldId="283"/>
            <ac:spMk id="11" creationId="{92B0CFF1-78D7-4A83-A95E-71F9E3831622}"/>
          </ac:spMkLst>
        </pc:spChg>
        <pc:spChg chg="add del">
          <ac:chgData name="Caitlin Rookey" userId="S::crookey@syr.edu::ebe0e401-37be-4956-9f61-e396919f770c" providerId="AD" clId="Web-{15A0EB3C-A153-CA61-2853-5A2494FCBC18}" dt="2023-03-16T18:18:02.006" v="143"/>
          <ac:spMkLst>
            <pc:docMk/>
            <pc:sldMk cId="4106434529" sldId="283"/>
            <ac:spMk id="20" creationId="{92B0CFF1-78D7-4A83-A95E-71F9E3831622}"/>
          </ac:spMkLst>
        </pc:spChg>
        <pc:spChg chg="add">
          <ac:chgData name="Caitlin Rookey" userId="S::crookey@syr.edu::ebe0e401-37be-4956-9f61-e396919f770c" providerId="AD" clId="Web-{15A0EB3C-A153-CA61-2853-5A2494FCBC18}" dt="2023-03-16T18:18:02.006" v="143"/>
          <ac:spMkLst>
            <pc:docMk/>
            <pc:sldMk cId="4106434529" sldId="283"/>
            <ac:spMk id="29" creationId="{92B0CFF1-78D7-4A83-A95E-71F9E3831622}"/>
          </ac:spMkLst>
        </pc:spChg>
        <pc:picChg chg="add del mod">
          <ac:chgData name="Caitlin Rookey" userId="S::crookey@syr.edu::ebe0e401-37be-4956-9f61-e396919f770c" providerId="AD" clId="Web-{15A0EB3C-A153-CA61-2853-5A2494FCBC18}" dt="2023-03-16T18:17:57.381" v="141"/>
          <ac:picMkLst>
            <pc:docMk/>
            <pc:sldMk cId="4106434529" sldId="283"/>
            <ac:picMk id="3" creationId="{91C30187-B190-0CEB-5DCD-823DF5B66316}"/>
          </ac:picMkLst>
        </pc:picChg>
        <pc:picChg chg="del">
          <ac:chgData name="Caitlin Rookey" userId="S::crookey@syr.edu::ebe0e401-37be-4956-9f61-e396919f770c" providerId="AD" clId="Web-{15A0EB3C-A153-CA61-2853-5A2494FCBC18}" dt="2023-03-16T16:50:32.621" v="65"/>
          <ac:picMkLst>
            <pc:docMk/>
            <pc:sldMk cId="4106434529" sldId="283"/>
            <ac:picMk id="4" creationId="{823F5543-D344-08D5-1698-1C04106B48A6}"/>
          </ac:picMkLst>
        </pc:picChg>
        <pc:picChg chg="add mod">
          <ac:chgData name="Caitlin Rookey" userId="S::crookey@syr.edu::ebe0e401-37be-4956-9f61-e396919f770c" providerId="AD" clId="Web-{15A0EB3C-A153-CA61-2853-5A2494FCBC18}" dt="2023-03-16T18:18:02.006" v="143"/>
          <ac:picMkLst>
            <pc:docMk/>
            <pc:sldMk cId="4106434529" sldId="283"/>
            <ac:picMk id="4" creationId="{CDADD7F0-56B5-DD2B-C856-67A4126478AC}"/>
          </ac:picMkLst>
        </pc:picChg>
        <pc:cxnChg chg="del">
          <ac:chgData name="Caitlin Rookey" userId="S::crookey@syr.edu::ebe0e401-37be-4956-9f61-e396919f770c" providerId="AD" clId="Web-{15A0EB3C-A153-CA61-2853-5A2494FCBC18}" dt="2023-03-16T16:50:36.261" v="67"/>
          <ac:cxnSpMkLst>
            <pc:docMk/>
            <pc:sldMk cId="4106434529" sldId="283"/>
            <ac:cxnSpMk id="13" creationId="{E9615127-4E4B-44AE-B157-C50975D41902}"/>
          </ac:cxnSpMkLst>
        </pc:cxnChg>
        <pc:cxnChg chg="del">
          <ac:chgData name="Caitlin Rookey" userId="S::crookey@syr.edu::ebe0e401-37be-4956-9f61-e396919f770c" providerId="AD" clId="Web-{15A0EB3C-A153-CA61-2853-5A2494FCBC18}" dt="2023-03-16T16:50:36.261" v="67"/>
          <ac:cxnSpMkLst>
            <pc:docMk/>
            <pc:sldMk cId="4106434529" sldId="283"/>
            <ac:cxnSpMk id="15" creationId="{B607C7DF-2703-4D3B-B500-8182840C0A29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8:02.006" v="143"/>
          <ac:cxnSpMkLst>
            <pc:docMk/>
            <pc:sldMk cId="4106434529" sldId="283"/>
            <ac:cxnSpMk id="22" creationId="{0BE13636-D998-4A75-8C1B-EDBD9E57DC65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8:02.006" v="143"/>
          <ac:cxnSpMkLst>
            <pc:docMk/>
            <pc:sldMk cId="4106434529" sldId="283"/>
            <ac:cxnSpMk id="24" creationId="{6672E4D5-7CCB-4D76-86FF-83359027DB64}"/>
          </ac:cxnSpMkLst>
        </pc:cxnChg>
        <pc:cxnChg chg="add">
          <ac:chgData name="Caitlin Rookey" userId="S::crookey@syr.edu::ebe0e401-37be-4956-9f61-e396919f770c" providerId="AD" clId="Web-{15A0EB3C-A153-CA61-2853-5A2494FCBC18}" dt="2023-03-16T18:18:02.006" v="143"/>
          <ac:cxnSpMkLst>
            <pc:docMk/>
            <pc:sldMk cId="4106434529" sldId="283"/>
            <ac:cxnSpMk id="31" creationId="{E9615127-4E4B-44AE-B157-C50975D41902}"/>
          </ac:cxnSpMkLst>
        </pc:cxnChg>
        <pc:cxnChg chg="add">
          <ac:chgData name="Caitlin Rookey" userId="S::crookey@syr.edu::ebe0e401-37be-4956-9f61-e396919f770c" providerId="AD" clId="Web-{15A0EB3C-A153-CA61-2853-5A2494FCBC18}" dt="2023-03-16T18:18:02.006" v="143"/>
          <ac:cxnSpMkLst>
            <pc:docMk/>
            <pc:sldMk cId="4106434529" sldId="283"/>
            <ac:cxnSpMk id="33" creationId="{B607C7DF-2703-4D3B-B500-8182840C0A29}"/>
          </ac:cxnSpMkLst>
        </pc:cxnChg>
      </pc:sldChg>
      <pc:sldChg chg="addSp delSp modSp add replId">
        <pc:chgData name="Caitlin Rookey" userId="S::crookey@syr.edu::ebe0e401-37be-4956-9f61-e396919f770c" providerId="AD" clId="Web-{15A0EB3C-A153-CA61-2853-5A2494FCBC18}" dt="2023-03-16T18:16:47.941" v="140" actId="20577"/>
        <pc:sldMkLst>
          <pc:docMk/>
          <pc:sldMk cId="4038327390" sldId="284"/>
        </pc:sldMkLst>
        <pc:spChg chg="mod">
          <ac:chgData name="Caitlin Rookey" userId="S::crookey@syr.edu::ebe0e401-37be-4956-9f61-e396919f770c" providerId="AD" clId="Web-{15A0EB3C-A153-CA61-2853-5A2494FCBC18}" dt="2023-03-16T18:16:47.941" v="140" actId="20577"/>
          <ac:spMkLst>
            <pc:docMk/>
            <pc:sldMk cId="4038327390" sldId="284"/>
            <ac:spMk id="8" creationId="{C1CCC05E-AAE0-F682-ADF0-B44B2D9E675E}"/>
          </ac:spMkLst>
        </pc:spChg>
        <pc:spChg chg="del">
          <ac:chgData name="Caitlin Rookey" userId="S::crookey@syr.edu::ebe0e401-37be-4956-9f61-e396919f770c" providerId="AD" clId="Web-{15A0EB3C-A153-CA61-2853-5A2494FCBC18}" dt="2023-03-16T16:52:10.233" v="78"/>
          <ac:spMkLst>
            <pc:docMk/>
            <pc:sldMk cId="4038327390" sldId="284"/>
            <ac:spMk id="11" creationId="{92B0CFF1-78D7-4A83-A95E-71F9E3831622}"/>
          </ac:spMkLst>
        </pc:spChg>
        <pc:spChg chg="add del">
          <ac:chgData name="Caitlin Rookey" userId="S::crookey@syr.edu::ebe0e401-37be-4956-9f61-e396919f770c" providerId="AD" clId="Web-{15A0EB3C-A153-CA61-2853-5A2494FCBC18}" dt="2023-03-16T18:16:37.019" v="137"/>
          <ac:spMkLst>
            <pc:docMk/>
            <pc:sldMk cId="4038327390" sldId="284"/>
            <ac:spMk id="20" creationId="{92B0CFF1-78D7-4A83-A95E-71F9E3831622}"/>
          </ac:spMkLst>
        </pc:spChg>
        <pc:spChg chg="add">
          <ac:chgData name="Caitlin Rookey" userId="S::crookey@syr.edu::ebe0e401-37be-4956-9f61-e396919f770c" providerId="AD" clId="Web-{15A0EB3C-A153-CA61-2853-5A2494FCBC18}" dt="2023-03-16T18:16:37.019" v="137"/>
          <ac:spMkLst>
            <pc:docMk/>
            <pc:sldMk cId="4038327390" sldId="284"/>
            <ac:spMk id="29" creationId="{92B0CFF1-78D7-4A83-A95E-71F9E3831622}"/>
          </ac:spMkLst>
        </pc:spChg>
        <pc:picChg chg="add del mod">
          <ac:chgData name="Caitlin Rookey" userId="S::crookey@syr.edu::ebe0e401-37be-4956-9f61-e396919f770c" providerId="AD" clId="Web-{15A0EB3C-A153-CA61-2853-5A2494FCBC18}" dt="2023-03-16T18:16:24.487" v="135"/>
          <ac:picMkLst>
            <pc:docMk/>
            <pc:sldMk cId="4038327390" sldId="284"/>
            <ac:picMk id="3" creationId="{A04909BD-B17A-5CB7-0092-D465F6E36F0A}"/>
          </ac:picMkLst>
        </pc:picChg>
        <pc:picChg chg="add mod">
          <ac:chgData name="Caitlin Rookey" userId="S::crookey@syr.edu::ebe0e401-37be-4956-9f61-e396919f770c" providerId="AD" clId="Web-{15A0EB3C-A153-CA61-2853-5A2494FCBC18}" dt="2023-03-16T18:16:37.019" v="137"/>
          <ac:picMkLst>
            <pc:docMk/>
            <pc:sldMk cId="4038327390" sldId="284"/>
            <ac:picMk id="4" creationId="{4177459C-D466-4E55-01ED-4BE67BA09D3B}"/>
          </ac:picMkLst>
        </pc:picChg>
        <pc:picChg chg="del">
          <ac:chgData name="Caitlin Rookey" userId="S::crookey@syr.edu::ebe0e401-37be-4956-9f61-e396919f770c" providerId="AD" clId="Web-{15A0EB3C-A153-CA61-2853-5A2494FCBC18}" dt="2023-03-16T16:52:05.045" v="76"/>
          <ac:picMkLst>
            <pc:docMk/>
            <pc:sldMk cId="4038327390" sldId="284"/>
            <ac:picMk id="4" creationId="{823F5543-D344-08D5-1698-1C04106B48A6}"/>
          </ac:picMkLst>
        </pc:picChg>
        <pc:cxnChg chg="del">
          <ac:chgData name="Caitlin Rookey" userId="S::crookey@syr.edu::ebe0e401-37be-4956-9f61-e396919f770c" providerId="AD" clId="Web-{15A0EB3C-A153-CA61-2853-5A2494FCBC18}" dt="2023-03-16T16:52:10.233" v="78"/>
          <ac:cxnSpMkLst>
            <pc:docMk/>
            <pc:sldMk cId="4038327390" sldId="284"/>
            <ac:cxnSpMk id="13" creationId="{E9615127-4E4B-44AE-B157-C50975D41902}"/>
          </ac:cxnSpMkLst>
        </pc:cxnChg>
        <pc:cxnChg chg="del">
          <ac:chgData name="Caitlin Rookey" userId="S::crookey@syr.edu::ebe0e401-37be-4956-9f61-e396919f770c" providerId="AD" clId="Web-{15A0EB3C-A153-CA61-2853-5A2494FCBC18}" dt="2023-03-16T16:52:10.233" v="78"/>
          <ac:cxnSpMkLst>
            <pc:docMk/>
            <pc:sldMk cId="4038327390" sldId="284"/>
            <ac:cxnSpMk id="15" creationId="{B607C7DF-2703-4D3B-B500-8182840C0A29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6:37.019" v="137"/>
          <ac:cxnSpMkLst>
            <pc:docMk/>
            <pc:sldMk cId="4038327390" sldId="284"/>
            <ac:cxnSpMk id="22" creationId="{E9615127-4E4B-44AE-B157-C50975D41902}"/>
          </ac:cxnSpMkLst>
        </pc:cxnChg>
        <pc:cxnChg chg="add del">
          <ac:chgData name="Caitlin Rookey" userId="S::crookey@syr.edu::ebe0e401-37be-4956-9f61-e396919f770c" providerId="AD" clId="Web-{15A0EB3C-A153-CA61-2853-5A2494FCBC18}" dt="2023-03-16T18:16:37.019" v="137"/>
          <ac:cxnSpMkLst>
            <pc:docMk/>
            <pc:sldMk cId="4038327390" sldId="284"/>
            <ac:cxnSpMk id="24" creationId="{B607C7DF-2703-4D3B-B500-8182840C0A29}"/>
          </ac:cxnSpMkLst>
        </pc:cxnChg>
        <pc:cxnChg chg="add">
          <ac:chgData name="Caitlin Rookey" userId="S::crookey@syr.edu::ebe0e401-37be-4956-9f61-e396919f770c" providerId="AD" clId="Web-{15A0EB3C-A153-CA61-2853-5A2494FCBC18}" dt="2023-03-16T18:16:37.019" v="137"/>
          <ac:cxnSpMkLst>
            <pc:docMk/>
            <pc:sldMk cId="4038327390" sldId="284"/>
            <ac:cxnSpMk id="31" creationId="{E9615127-4E4B-44AE-B157-C50975D41902}"/>
          </ac:cxnSpMkLst>
        </pc:cxnChg>
        <pc:cxnChg chg="add">
          <ac:chgData name="Caitlin Rookey" userId="S::crookey@syr.edu::ebe0e401-37be-4956-9f61-e396919f770c" providerId="AD" clId="Web-{15A0EB3C-A153-CA61-2853-5A2494FCBC18}" dt="2023-03-16T18:16:37.019" v="137"/>
          <ac:cxnSpMkLst>
            <pc:docMk/>
            <pc:sldMk cId="4038327390" sldId="284"/>
            <ac:cxnSpMk id="33" creationId="{B607C7DF-2703-4D3B-B500-8182840C0A29}"/>
          </ac:cxnSpMkLst>
        </pc:cxnChg>
      </pc:sldChg>
    </pc:docChg>
  </pc:docChgLst>
  <pc:docChgLst>
    <pc:chgData name="Caitlin Rookey" userId="S::crookey@syr.edu::ebe0e401-37be-4956-9f61-e396919f770c" providerId="AD" clId="Web-{F43FCFB2-99DE-4912-AA5E-BBE12686051E}"/>
    <pc:docChg chg="modSld">
      <pc:chgData name="Caitlin Rookey" userId="S::crookey@syr.edu::ebe0e401-37be-4956-9f61-e396919f770c" providerId="AD" clId="Web-{F43FCFB2-99DE-4912-AA5E-BBE12686051E}" dt="2023-02-15T16:02:00.991" v="15" actId="20577"/>
      <pc:docMkLst>
        <pc:docMk/>
      </pc:docMkLst>
      <pc:sldChg chg="addSp modSp mod setBg">
        <pc:chgData name="Caitlin Rookey" userId="S::crookey@syr.edu::ebe0e401-37be-4956-9f61-e396919f770c" providerId="AD" clId="Web-{F43FCFB2-99DE-4912-AA5E-BBE12686051E}" dt="2023-02-15T16:02:00.991" v="15" actId="20577"/>
        <pc:sldMkLst>
          <pc:docMk/>
          <pc:sldMk cId="3673813961" sldId="259"/>
        </pc:sldMkLst>
        <pc:spChg chg="mod">
          <ac:chgData name="Caitlin Rookey" userId="S::crookey@syr.edu::ebe0e401-37be-4956-9f61-e396919f770c" providerId="AD" clId="Web-{F43FCFB2-99DE-4912-AA5E-BBE12686051E}" dt="2023-02-15T15:41:33.772" v="2"/>
          <ac:spMkLst>
            <pc:docMk/>
            <pc:sldMk cId="3673813961" sldId="259"/>
            <ac:spMk id="2" creationId="{67E52549-7BC8-F71E-AF7C-547F8DEDC0C5}"/>
          </ac:spMkLst>
        </pc:spChg>
        <pc:spChg chg="mod">
          <ac:chgData name="Caitlin Rookey" userId="S::crookey@syr.edu::ebe0e401-37be-4956-9f61-e396919f770c" providerId="AD" clId="Web-{F43FCFB2-99DE-4912-AA5E-BBE12686051E}" dt="2023-02-15T16:02:00.991" v="15" actId="20577"/>
          <ac:spMkLst>
            <pc:docMk/>
            <pc:sldMk cId="3673813961" sldId="259"/>
            <ac:spMk id="3" creationId="{D21CFF1F-C65B-CCC4-8BA5-1E8C0164F98B}"/>
          </ac:spMkLst>
        </pc:spChg>
        <pc:spChg chg="add">
          <ac:chgData name="Caitlin Rookey" userId="S::crookey@syr.edu::ebe0e401-37be-4956-9f61-e396919f770c" providerId="AD" clId="Web-{F43FCFB2-99DE-4912-AA5E-BBE12686051E}" dt="2023-02-15T15:41:33.772" v="2"/>
          <ac:spMkLst>
            <pc:docMk/>
            <pc:sldMk cId="3673813961" sldId="259"/>
            <ac:spMk id="9" creationId="{92B0CFF1-78D7-4A83-A95E-71F9E3831622}"/>
          </ac:spMkLst>
        </pc:spChg>
        <pc:spChg chg="add">
          <ac:chgData name="Caitlin Rookey" userId="S::crookey@syr.edu::ebe0e401-37be-4956-9f61-e396919f770c" providerId="AD" clId="Web-{F43FCFB2-99DE-4912-AA5E-BBE12686051E}" dt="2023-02-15T15:41:33.772" v="2"/>
          <ac:spMkLst>
            <pc:docMk/>
            <pc:sldMk cId="3673813961" sldId="259"/>
            <ac:spMk id="11" creationId="{C12927E5-081D-440D-A775-C0AE9DA1E3EC}"/>
          </ac:spMkLst>
        </pc:spChg>
        <pc:picChg chg="add mod">
          <ac:chgData name="Caitlin Rookey" userId="S::crookey@syr.edu::ebe0e401-37be-4956-9f61-e396919f770c" providerId="AD" clId="Web-{F43FCFB2-99DE-4912-AA5E-BBE12686051E}" dt="2023-02-15T15:41:33.772" v="2"/>
          <ac:picMkLst>
            <pc:docMk/>
            <pc:sldMk cId="3673813961" sldId="259"/>
            <ac:picMk id="4" creationId="{5FDD1D5C-4554-9900-A9D6-515013BFA63C}"/>
          </ac:picMkLst>
        </pc:picChg>
        <pc:cxnChg chg="add">
          <ac:chgData name="Caitlin Rookey" userId="S::crookey@syr.edu::ebe0e401-37be-4956-9f61-e396919f770c" providerId="AD" clId="Web-{F43FCFB2-99DE-4912-AA5E-BBE12686051E}" dt="2023-02-15T15:41:33.772" v="2"/>
          <ac:cxnSpMkLst>
            <pc:docMk/>
            <pc:sldMk cId="3673813961" sldId="259"/>
            <ac:cxnSpMk id="13" creationId="{36EF3C03-9B4D-45EB-B96C-994DBE3FEAC6}"/>
          </ac:cxnSpMkLst>
        </pc:cxnChg>
        <pc:cxnChg chg="add">
          <ac:chgData name="Caitlin Rookey" userId="S::crookey@syr.edu::ebe0e401-37be-4956-9f61-e396919f770c" providerId="AD" clId="Web-{F43FCFB2-99DE-4912-AA5E-BBE12686051E}" dt="2023-02-15T15:41:33.772" v="2"/>
          <ac:cxnSpMkLst>
            <pc:docMk/>
            <pc:sldMk cId="3673813961" sldId="259"/>
            <ac:cxnSpMk id="15" creationId="{C4558310-C928-4426-BFAC-68450D291D0A}"/>
          </ac:cxnSpMkLst>
        </pc:cxnChg>
        <pc:cxnChg chg="add">
          <ac:chgData name="Caitlin Rookey" userId="S::crookey@syr.edu::ebe0e401-37be-4956-9f61-e396919f770c" providerId="AD" clId="Web-{F43FCFB2-99DE-4912-AA5E-BBE12686051E}" dt="2023-02-15T15:41:33.772" v="2"/>
          <ac:cxnSpMkLst>
            <pc:docMk/>
            <pc:sldMk cId="3673813961" sldId="259"/>
            <ac:cxnSpMk id="17" creationId="{49EA91AC-9CE2-4425-BF6B-E2FCBA1A75DD}"/>
          </ac:cxnSpMkLst>
        </pc:cxnChg>
      </pc:sldChg>
    </pc:docChg>
  </pc:docChgLst>
  <pc:docChgLst>
    <pc:chgData name="Pierina M Logrono" userId="S::pmlogron@syr.edu::db817740-cc8d-4506-bbee-470295705bc4" providerId="AD" clId="Web-{B2FD5523-C476-40B0-8586-E08084B23E98}"/>
    <pc:docChg chg="addSld modSld">
      <pc:chgData name="Pierina M Logrono" userId="S::pmlogron@syr.edu::db817740-cc8d-4506-bbee-470295705bc4" providerId="AD" clId="Web-{B2FD5523-C476-40B0-8586-E08084B23E98}" dt="2023-02-16T22:54:31.745" v="9"/>
      <pc:docMkLst>
        <pc:docMk/>
      </pc:docMkLst>
      <pc:sldChg chg="modSp">
        <pc:chgData name="Pierina M Logrono" userId="S::pmlogron@syr.edu::db817740-cc8d-4506-bbee-470295705bc4" providerId="AD" clId="Web-{B2FD5523-C476-40B0-8586-E08084B23E98}" dt="2023-02-16T22:49:37.063" v="0" actId="14100"/>
        <pc:sldMkLst>
          <pc:docMk/>
          <pc:sldMk cId="3985514916" sldId="269"/>
        </pc:sldMkLst>
        <pc:picChg chg="mod">
          <ac:chgData name="Pierina M Logrono" userId="S::pmlogron@syr.edu::db817740-cc8d-4506-bbee-470295705bc4" providerId="AD" clId="Web-{B2FD5523-C476-40B0-8586-E08084B23E98}" dt="2023-02-16T22:49:37.063" v="0" actId="14100"/>
          <ac:picMkLst>
            <pc:docMk/>
            <pc:sldMk cId="3985514916" sldId="269"/>
            <ac:picMk id="5" creationId="{3FE63D68-029A-2B1A-3A90-EBF5E2F66944}"/>
          </ac:picMkLst>
        </pc:picChg>
      </pc:sldChg>
      <pc:sldChg chg="addSp delSp modSp add replId">
        <pc:chgData name="Pierina M Logrono" userId="S::pmlogron@syr.edu::db817740-cc8d-4506-bbee-470295705bc4" providerId="AD" clId="Web-{B2FD5523-C476-40B0-8586-E08084B23E98}" dt="2023-02-16T22:54:31.745" v="9"/>
        <pc:sldMkLst>
          <pc:docMk/>
          <pc:sldMk cId="1270464475" sldId="274"/>
        </pc:sldMkLst>
        <pc:spChg chg="mod">
          <ac:chgData name="Pierina M Logrono" userId="S::pmlogron@syr.edu::db817740-cc8d-4506-bbee-470295705bc4" providerId="AD" clId="Web-{B2FD5523-C476-40B0-8586-E08084B23E98}" dt="2023-02-16T22:54:31.745" v="9"/>
          <ac:spMkLst>
            <pc:docMk/>
            <pc:sldMk cId="1270464475" sldId="274"/>
            <ac:spMk id="2" creationId="{E2618576-684F-F01F-E84C-CB423B59F083}"/>
          </ac:spMkLst>
        </pc:spChg>
        <pc:spChg chg="del mod">
          <ac:chgData name="Pierina M Logrono" userId="S::pmlogron@syr.edu::db817740-cc8d-4506-bbee-470295705bc4" providerId="AD" clId="Web-{B2FD5523-C476-40B0-8586-E08084B23E98}" dt="2023-02-16T22:53:24.118" v="7"/>
          <ac:spMkLst>
            <pc:docMk/>
            <pc:sldMk cId="1270464475" sldId="274"/>
            <ac:spMk id="3" creationId="{01EC367F-CF88-80C9-5B67-5AB61B039988}"/>
          </ac:spMkLst>
        </pc:spChg>
        <pc:spChg chg="add del mod">
          <ac:chgData name="Pierina M Logrono" userId="S::pmlogron@syr.edu::db817740-cc8d-4506-bbee-470295705bc4" providerId="AD" clId="Web-{B2FD5523-C476-40B0-8586-E08084B23E98}" dt="2023-02-16T22:54:24.541" v="8"/>
          <ac:spMkLst>
            <pc:docMk/>
            <pc:sldMk cId="1270464475" sldId="274"/>
            <ac:spMk id="6" creationId="{40B63BF9-FF22-9E8D-D63C-EE701FCEBED6}"/>
          </ac:spMkLst>
        </pc:spChg>
        <pc:spChg chg="del">
          <ac:chgData name="Pierina M Logrono" userId="S::pmlogron@syr.edu::db817740-cc8d-4506-bbee-470295705bc4" providerId="AD" clId="Web-{B2FD5523-C476-40B0-8586-E08084B23E98}" dt="2023-02-16T22:54:31.745" v="9"/>
          <ac:spMkLst>
            <pc:docMk/>
            <pc:sldMk cId="1270464475" sldId="274"/>
            <ac:spMk id="21" creationId="{92B0CFF1-78D7-4A83-A95E-71F9E3831622}"/>
          </ac:spMkLst>
        </pc:spChg>
        <pc:spChg chg="add">
          <ac:chgData name="Pierina M Logrono" userId="S::pmlogron@syr.edu::db817740-cc8d-4506-bbee-470295705bc4" providerId="AD" clId="Web-{B2FD5523-C476-40B0-8586-E08084B23E98}" dt="2023-02-16T22:54:31.745" v="9"/>
          <ac:spMkLst>
            <pc:docMk/>
            <pc:sldMk cId="1270464475" sldId="274"/>
            <ac:spMk id="36" creationId="{C7FE5201-BB98-480C-BADB-207C8F893897}"/>
          </ac:spMkLst>
        </pc:spChg>
        <pc:graphicFrameChg chg="del">
          <ac:chgData name="Pierina M Logrono" userId="S::pmlogron@syr.edu::db817740-cc8d-4506-bbee-470295705bc4" providerId="AD" clId="Web-{B2FD5523-C476-40B0-8586-E08084B23E98}" dt="2023-02-16T22:52:31.522" v="2"/>
          <ac:graphicFrameMkLst>
            <pc:docMk/>
            <pc:sldMk cId="1270464475" sldId="274"/>
            <ac:graphicFrameMk id="5" creationId="{3A0DFBE3-D220-8D0F-B6C0-B83FF1EFBD42}"/>
          </ac:graphicFrameMkLst>
        </pc:graphicFrameChg>
        <pc:picChg chg="add mod ord">
          <ac:chgData name="Pierina M Logrono" userId="S::pmlogron@syr.edu::db817740-cc8d-4506-bbee-470295705bc4" providerId="AD" clId="Web-{B2FD5523-C476-40B0-8586-E08084B23E98}" dt="2023-02-16T22:54:31.745" v="9"/>
          <ac:picMkLst>
            <pc:docMk/>
            <pc:sldMk cId="1270464475" sldId="274"/>
            <ac:picMk id="7" creationId="{21802649-1D7B-361E-70B7-2DA1044242BD}"/>
          </ac:picMkLst>
        </pc:picChg>
        <pc:cxnChg chg="del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23" creationId="{E9615127-4E4B-44AE-B157-C50975D41902}"/>
          </ac:cxnSpMkLst>
        </pc:cxnChg>
        <pc:cxnChg chg="del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25" creationId="{B607C7DF-2703-4D3B-B500-8182840C0A29}"/>
          </ac:cxnSpMkLst>
        </pc:cxnChg>
        <pc:cxnChg chg="add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30" creationId="{108D74AC-B125-4E11-BA53-E9E383966DF8}"/>
          </ac:cxnSpMkLst>
        </pc:cxnChg>
        <pc:cxnChg chg="add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32" creationId="{9DC76EBE-FB9D-4054-B5D8-19E3EAFE40B2}"/>
          </ac:cxnSpMkLst>
        </pc:cxnChg>
        <pc:cxnChg chg="add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34" creationId="{A2EFA84C-D756-4DC7-AA46-68D776F37FA4}"/>
          </ac:cxnSpMkLst>
        </pc:cxnChg>
        <pc:cxnChg chg="add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38" creationId="{16C116DA-899F-423B-A82A-01DAF67C1458}"/>
          </ac:cxnSpMkLst>
        </pc:cxnChg>
        <pc:cxnChg chg="add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40" creationId="{A7A030CB-D662-4E87-B668-9DE9163E9007}"/>
          </ac:cxnSpMkLst>
        </pc:cxnChg>
        <pc:cxnChg chg="add">
          <ac:chgData name="Pierina M Logrono" userId="S::pmlogron@syr.edu::db817740-cc8d-4506-bbee-470295705bc4" providerId="AD" clId="Web-{B2FD5523-C476-40B0-8586-E08084B23E98}" dt="2023-02-16T22:54:31.745" v="9"/>
          <ac:cxnSpMkLst>
            <pc:docMk/>
            <pc:sldMk cId="1270464475" sldId="274"/>
            <ac:cxnSpMk id="42" creationId="{7F947FE2-C7ED-40F6-BF61-8642A1E95A7E}"/>
          </ac:cxnSpMkLst>
        </pc:cxnChg>
      </pc:sldChg>
    </pc:docChg>
  </pc:docChgLst>
  <pc:docChgLst>
    <pc:chgData name="Caitlin Rookey" userId="S::crookey@syr.edu::ebe0e401-37be-4956-9f61-e396919f770c" providerId="AD" clId="Web-{0F0D1787-0178-40DD-98CF-84249008DE94}"/>
    <pc:docChg chg="modSld">
      <pc:chgData name="Caitlin Rookey" userId="S::crookey@syr.edu::ebe0e401-37be-4956-9f61-e396919f770c" providerId="AD" clId="Web-{0F0D1787-0178-40DD-98CF-84249008DE94}" dt="2023-03-23T21:12:06.684" v="15" actId="20577"/>
      <pc:docMkLst>
        <pc:docMk/>
      </pc:docMkLst>
      <pc:sldChg chg="mod modShow">
        <pc:chgData name="Caitlin Rookey" userId="S::crookey@syr.edu::ebe0e401-37be-4956-9f61-e396919f770c" providerId="AD" clId="Web-{0F0D1787-0178-40DD-98CF-84249008DE94}" dt="2023-03-23T21:11:10.229" v="7"/>
        <pc:sldMkLst>
          <pc:docMk/>
          <pc:sldMk cId="1263465102" sldId="262"/>
        </pc:sldMkLst>
      </pc:sldChg>
      <pc:sldChg chg="mod modShow">
        <pc:chgData name="Caitlin Rookey" userId="S::crookey@syr.edu::ebe0e401-37be-4956-9f61-e396919f770c" providerId="AD" clId="Web-{0F0D1787-0178-40DD-98CF-84249008DE94}" dt="2023-03-23T21:11:05.369" v="6"/>
        <pc:sldMkLst>
          <pc:docMk/>
          <pc:sldMk cId="604983165" sldId="266"/>
        </pc:sldMkLst>
      </pc:sldChg>
      <pc:sldChg chg="mod modShow">
        <pc:chgData name="Caitlin Rookey" userId="S::crookey@syr.edu::ebe0e401-37be-4956-9f61-e396919f770c" providerId="AD" clId="Web-{0F0D1787-0178-40DD-98CF-84249008DE94}" dt="2023-03-23T21:11:00.963" v="5"/>
        <pc:sldMkLst>
          <pc:docMk/>
          <pc:sldMk cId="3948069987" sldId="267"/>
        </pc:sldMkLst>
      </pc:sldChg>
      <pc:sldChg chg="mod modShow">
        <pc:chgData name="Caitlin Rookey" userId="S::crookey@syr.edu::ebe0e401-37be-4956-9f61-e396919f770c" providerId="AD" clId="Web-{0F0D1787-0178-40DD-98CF-84249008DE94}" dt="2023-03-23T21:10:53.384" v="4"/>
        <pc:sldMkLst>
          <pc:docMk/>
          <pc:sldMk cId="113918625" sldId="268"/>
        </pc:sldMkLst>
      </pc:sldChg>
      <pc:sldChg chg="mod modShow">
        <pc:chgData name="Caitlin Rookey" userId="S::crookey@syr.edu::ebe0e401-37be-4956-9f61-e396919f770c" providerId="AD" clId="Web-{0F0D1787-0178-40DD-98CF-84249008DE94}" dt="2023-03-23T21:10:50.572" v="3"/>
        <pc:sldMkLst>
          <pc:docMk/>
          <pc:sldMk cId="3985514916" sldId="269"/>
        </pc:sldMkLst>
      </pc:sldChg>
      <pc:sldChg chg="mod modShow">
        <pc:chgData name="Caitlin Rookey" userId="S::crookey@syr.edu::ebe0e401-37be-4956-9f61-e396919f770c" providerId="AD" clId="Web-{0F0D1787-0178-40DD-98CF-84249008DE94}" dt="2023-03-23T21:10:42.868" v="1"/>
        <pc:sldMkLst>
          <pc:docMk/>
          <pc:sldMk cId="3136632115" sldId="270"/>
        </pc:sldMkLst>
      </pc:sldChg>
      <pc:sldChg chg="mod modShow">
        <pc:chgData name="Caitlin Rookey" userId="S::crookey@syr.edu::ebe0e401-37be-4956-9f61-e396919f770c" providerId="AD" clId="Web-{0F0D1787-0178-40DD-98CF-84249008DE94}" dt="2023-03-23T21:10:46.025" v="2"/>
        <pc:sldMkLst>
          <pc:docMk/>
          <pc:sldMk cId="254447624" sldId="271"/>
        </pc:sldMkLst>
      </pc:sldChg>
      <pc:sldChg chg="mod modShow">
        <pc:chgData name="Caitlin Rookey" userId="S::crookey@syr.edu::ebe0e401-37be-4956-9f61-e396919f770c" providerId="AD" clId="Web-{0F0D1787-0178-40DD-98CF-84249008DE94}" dt="2023-03-23T21:10:37.774" v="0"/>
        <pc:sldMkLst>
          <pc:docMk/>
          <pc:sldMk cId="1638985121" sldId="272"/>
        </pc:sldMkLst>
      </pc:sldChg>
      <pc:sldChg chg="modSp">
        <pc:chgData name="Caitlin Rookey" userId="S::crookey@syr.edu::ebe0e401-37be-4956-9f61-e396919f770c" providerId="AD" clId="Web-{0F0D1787-0178-40DD-98CF-84249008DE94}" dt="2023-03-23T21:12:06.684" v="15" actId="20577"/>
        <pc:sldMkLst>
          <pc:docMk/>
          <pc:sldMk cId="2092063011" sldId="278"/>
        </pc:sldMkLst>
        <pc:spChg chg="mod">
          <ac:chgData name="Caitlin Rookey" userId="S::crookey@syr.edu::ebe0e401-37be-4956-9f61-e396919f770c" providerId="AD" clId="Web-{0F0D1787-0178-40DD-98CF-84249008DE94}" dt="2023-03-23T21:12:06.684" v="15" actId="20577"/>
          <ac:spMkLst>
            <pc:docMk/>
            <pc:sldMk cId="2092063011" sldId="278"/>
            <ac:spMk id="8" creationId="{65AF2DA8-982D-B8DB-9BDC-620150E78809}"/>
          </ac:spMkLst>
        </pc:spChg>
      </pc:sldChg>
    </pc:docChg>
  </pc:docChgLst>
  <pc:docChgLst>
    <pc:chgData name="Caitlin Rookey" userId="S::crookey@syr.edu::ebe0e401-37be-4956-9f61-e396919f770c" providerId="AD" clId="Web-{36EAF303-9CBA-1455-1A0C-B4D51AD85D9D}"/>
    <pc:docChg chg="addSld modSld sldOrd">
      <pc:chgData name="Caitlin Rookey" userId="S::crookey@syr.edu::ebe0e401-37be-4956-9f61-e396919f770c" providerId="AD" clId="Web-{36EAF303-9CBA-1455-1A0C-B4D51AD85D9D}" dt="2023-03-15T14:15:27.899" v="357" actId="20577"/>
      <pc:docMkLst>
        <pc:docMk/>
      </pc:docMkLst>
      <pc:sldChg chg="modSp">
        <pc:chgData name="Caitlin Rookey" userId="S::crookey@syr.edu::ebe0e401-37be-4956-9f61-e396919f770c" providerId="AD" clId="Web-{36EAF303-9CBA-1455-1A0C-B4D51AD85D9D}" dt="2023-03-15T00:50:20.053" v="302" actId="20577"/>
        <pc:sldMkLst>
          <pc:docMk/>
          <pc:sldMk cId="3673813961" sldId="259"/>
        </pc:sldMkLst>
        <pc:spChg chg="mod">
          <ac:chgData name="Caitlin Rookey" userId="S::crookey@syr.edu::ebe0e401-37be-4956-9f61-e396919f770c" providerId="AD" clId="Web-{36EAF303-9CBA-1455-1A0C-B4D51AD85D9D}" dt="2023-03-15T00:50:20.053" v="302" actId="20577"/>
          <ac:spMkLst>
            <pc:docMk/>
            <pc:sldMk cId="3673813961" sldId="259"/>
            <ac:spMk id="3" creationId="{D21CFF1F-C65B-CCC4-8BA5-1E8C0164F98B}"/>
          </ac:spMkLst>
        </pc:spChg>
      </pc:sldChg>
      <pc:sldChg chg="modSp">
        <pc:chgData name="Caitlin Rookey" userId="S::crookey@syr.edu::ebe0e401-37be-4956-9f61-e396919f770c" providerId="AD" clId="Web-{36EAF303-9CBA-1455-1A0C-B4D51AD85D9D}" dt="2023-03-15T00:42:19.192" v="101" actId="20577"/>
        <pc:sldMkLst>
          <pc:docMk/>
          <pc:sldMk cId="3143437697" sldId="264"/>
        </pc:sldMkLst>
        <pc:spChg chg="mod">
          <ac:chgData name="Caitlin Rookey" userId="S::crookey@syr.edu::ebe0e401-37be-4956-9f61-e396919f770c" providerId="AD" clId="Web-{36EAF303-9CBA-1455-1A0C-B4D51AD85D9D}" dt="2023-03-15T00:40:23.657" v="65" actId="20577"/>
          <ac:spMkLst>
            <pc:docMk/>
            <pc:sldMk cId="3143437697" sldId="264"/>
            <ac:spMk id="2" creationId="{E7C4EC30-7DE9-1C1A-8333-C341792C6D52}"/>
          </ac:spMkLst>
        </pc:spChg>
        <pc:spChg chg="mod">
          <ac:chgData name="Caitlin Rookey" userId="S::crookey@syr.edu::ebe0e401-37be-4956-9f61-e396919f770c" providerId="AD" clId="Web-{36EAF303-9CBA-1455-1A0C-B4D51AD85D9D}" dt="2023-03-15T00:42:19.192" v="101" actId="20577"/>
          <ac:spMkLst>
            <pc:docMk/>
            <pc:sldMk cId="3143437697" sldId="264"/>
            <ac:spMk id="3" creationId="{B33EDD7F-30E5-CD4F-D9F9-2A4A6A263142}"/>
          </ac:spMkLst>
        </pc:spChg>
      </pc:sldChg>
      <pc:sldChg chg="addSp modSp">
        <pc:chgData name="Caitlin Rookey" userId="S::crookey@syr.edu::ebe0e401-37be-4956-9f61-e396919f770c" providerId="AD" clId="Web-{36EAF303-9CBA-1455-1A0C-B4D51AD85D9D}" dt="2023-03-15T00:45:57.919" v="231" actId="20577"/>
        <pc:sldMkLst>
          <pc:docMk/>
          <pc:sldMk cId="1270464475" sldId="274"/>
        </pc:sldMkLst>
        <pc:spChg chg="add mod">
          <ac:chgData name="Caitlin Rookey" userId="S::crookey@syr.edu::ebe0e401-37be-4956-9f61-e396919f770c" providerId="AD" clId="Web-{36EAF303-9CBA-1455-1A0C-B4D51AD85D9D}" dt="2023-03-15T00:45:57.919" v="231" actId="20577"/>
          <ac:spMkLst>
            <pc:docMk/>
            <pc:sldMk cId="1270464475" sldId="274"/>
            <ac:spMk id="3" creationId="{F1D145F9-3AE7-970D-5AD6-2B738F7F550A}"/>
          </ac:spMkLst>
        </pc:spChg>
        <pc:picChg chg="mod modCrop">
          <ac:chgData name="Caitlin Rookey" userId="S::crookey@syr.edu::ebe0e401-37be-4956-9f61-e396919f770c" providerId="AD" clId="Web-{36EAF303-9CBA-1455-1A0C-B4D51AD85D9D}" dt="2023-03-15T00:43:46.664" v="104" actId="1076"/>
          <ac:picMkLst>
            <pc:docMk/>
            <pc:sldMk cId="1270464475" sldId="274"/>
            <ac:picMk id="7" creationId="{21802649-1D7B-361E-70B7-2DA1044242BD}"/>
          </ac:picMkLst>
        </pc:picChg>
      </pc:sldChg>
      <pc:sldChg chg="modSp">
        <pc:chgData name="Caitlin Rookey" userId="S::crookey@syr.edu::ebe0e401-37be-4956-9f61-e396919f770c" providerId="AD" clId="Web-{36EAF303-9CBA-1455-1A0C-B4D51AD85D9D}" dt="2023-03-14T23:37:28.163" v="58" actId="20577"/>
        <pc:sldMkLst>
          <pc:docMk/>
          <pc:sldMk cId="3903636177" sldId="275"/>
        </pc:sldMkLst>
        <pc:spChg chg="mod">
          <ac:chgData name="Caitlin Rookey" userId="S::crookey@syr.edu::ebe0e401-37be-4956-9f61-e396919f770c" providerId="AD" clId="Web-{36EAF303-9CBA-1455-1A0C-B4D51AD85D9D}" dt="2023-03-14T23:37:28.163" v="58" actId="20577"/>
          <ac:spMkLst>
            <pc:docMk/>
            <pc:sldMk cId="3903636177" sldId="275"/>
            <ac:spMk id="3" creationId="{FD297005-3950-BA37-E8F0-5A6D9004540D}"/>
          </ac:spMkLst>
        </pc:spChg>
      </pc:sldChg>
      <pc:sldChg chg="modSp new ord">
        <pc:chgData name="Caitlin Rookey" userId="S::crookey@syr.edu::ebe0e401-37be-4956-9f61-e396919f770c" providerId="AD" clId="Web-{36EAF303-9CBA-1455-1A0C-B4D51AD85D9D}" dt="2023-03-15T14:15:27.899" v="357" actId="20577"/>
        <pc:sldMkLst>
          <pc:docMk/>
          <pc:sldMk cId="495024539" sldId="281"/>
        </pc:sldMkLst>
        <pc:spChg chg="mod">
          <ac:chgData name="Caitlin Rookey" userId="S::crookey@syr.edu::ebe0e401-37be-4956-9f61-e396919f770c" providerId="AD" clId="Web-{36EAF303-9CBA-1455-1A0C-B4D51AD85D9D}" dt="2023-03-15T14:12:19.610" v="317" actId="20577"/>
          <ac:spMkLst>
            <pc:docMk/>
            <pc:sldMk cId="495024539" sldId="281"/>
            <ac:spMk id="2" creationId="{1676EAD5-BE3D-D2B8-D5F1-CBA105686FE6}"/>
          </ac:spMkLst>
        </pc:spChg>
        <pc:spChg chg="mod">
          <ac:chgData name="Caitlin Rookey" userId="S::crookey@syr.edu::ebe0e401-37be-4956-9f61-e396919f770c" providerId="AD" clId="Web-{36EAF303-9CBA-1455-1A0C-B4D51AD85D9D}" dt="2023-03-15T14:15:27.899" v="357" actId="20577"/>
          <ac:spMkLst>
            <pc:docMk/>
            <pc:sldMk cId="495024539" sldId="281"/>
            <ac:spMk id="3" creationId="{894B66ED-A096-BBC6-7BA8-D840172F8850}"/>
          </ac:spMkLst>
        </pc:spChg>
      </pc:sldChg>
    </pc:docChg>
  </pc:docChgLst>
  <pc:docChgLst>
    <pc:chgData name="Caitlin Rookey" userId="S::crookey@syr.edu::ebe0e401-37be-4956-9f61-e396919f770c" providerId="AD" clId="Web-{DBF9277F-8F14-47EB-BAD3-E55BA844D646}"/>
    <pc:docChg chg="addSld delSld modSld sldOrd">
      <pc:chgData name="Caitlin Rookey" userId="S::crookey@syr.edu::ebe0e401-37be-4956-9f61-e396919f770c" providerId="AD" clId="Web-{DBF9277F-8F14-47EB-BAD3-E55BA844D646}" dt="2023-03-14T15:03:13.619" v="40" actId="20577"/>
      <pc:docMkLst>
        <pc:docMk/>
      </pc:docMkLst>
      <pc:sldChg chg="del">
        <pc:chgData name="Caitlin Rookey" userId="S::crookey@syr.edu::ebe0e401-37be-4956-9f61-e396919f770c" providerId="AD" clId="Web-{DBF9277F-8F14-47EB-BAD3-E55BA844D646}" dt="2023-03-14T15:01:43.023" v="1"/>
        <pc:sldMkLst>
          <pc:docMk/>
          <pc:sldMk cId="4288332934" sldId="263"/>
        </pc:sldMkLst>
      </pc:sldChg>
      <pc:sldChg chg="del">
        <pc:chgData name="Caitlin Rookey" userId="S::crookey@syr.edu::ebe0e401-37be-4956-9f61-e396919f770c" providerId="AD" clId="Web-{DBF9277F-8F14-47EB-BAD3-E55BA844D646}" dt="2023-03-14T15:01:37.929" v="0"/>
        <pc:sldMkLst>
          <pc:docMk/>
          <pc:sldMk cId="2823331445" sldId="273"/>
        </pc:sldMkLst>
      </pc:sldChg>
      <pc:sldChg chg="modSp new ord">
        <pc:chgData name="Caitlin Rookey" userId="S::crookey@syr.edu::ebe0e401-37be-4956-9f61-e396919f770c" providerId="AD" clId="Web-{DBF9277F-8F14-47EB-BAD3-E55BA844D646}" dt="2023-03-14T15:02:17.790" v="19" actId="20577"/>
        <pc:sldMkLst>
          <pc:docMk/>
          <pc:sldMk cId="3903636177" sldId="275"/>
        </pc:sldMkLst>
        <pc:spChg chg="mod">
          <ac:chgData name="Caitlin Rookey" userId="S::crookey@syr.edu::ebe0e401-37be-4956-9f61-e396919f770c" providerId="AD" clId="Web-{DBF9277F-8F14-47EB-BAD3-E55BA844D646}" dt="2023-03-14T15:02:17.790" v="19" actId="20577"/>
          <ac:spMkLst>
            <pc:docMk/>
            <pc:sldMk cId="3903636177" sldId="275"/>
            <ac:spMk id="2" creationId="{0DF3691D-249E-B9A4-0EEC-01E32C2885A0}"/>
          </ac:spMkLst>
        </pc:spChg>
      </pc:sldChg>
      <pc:sldChg chg="modSp new">
        <pc:chgData name="Caitlin Rookey" userId="S::crookey@syr.edu::ebe0e401-37be-4956-9f61-e396919f770c" providerId="AD" clId="Web-{DBF9277F-8F14-47EB-BAD3-E55BA844D646}" dt="2023-03-14T15:02:37.556" v="29" actId="20577"/>
        <pc:sldMkLst>
          <pc:docMk/>
          <pc:sldMk cId="4157985856" sldId="276"/>
        </pc:sldMkLst>
        <pc:spChg chg="mod">
          <ac:chgData name="Caitlin Rookey" userId="S::crookey@syr.edu::ebe0e401-37be-4956-9f61-e396919f770c" providerId="AD" clId="Web-{DBF9277F-8F14-47EB-BAD3-E55BA844D646}" dt="2023-03-14T15:02:37.556" v="29" actId="20577"/>
          <ac:spMkLst>
            <pc:docMk/>
            <pc:sldMk cId="4157985856" sldId="276"/>
            <ac:spMk id="2" creationId="{C5FAB5A5-78C8-B828-44E8-37819E58C80A}"/>
          </ac:spMkLst>
        </pc:spChg>
      </pc:sldChg>
      <pc:sldChg chg="modSp new">
        <pc:chgData name="Caitlin Rookey" userId="S::crookey@syr.edu::ebe0e401-37be-4956-9f61-e396919f770c" providerId="AD" clId="Web-{DBF9277F-8F14-47EB-BAD3-E55BA844D646}" dt="2023-03-14T15:02:42.025" v="30" actId="20577"/>
        <pc:sldMkLst>
          <pc:docMk/>
          <pc:sldMk cId="2272783389" sldId="277"/>
        </pc:sldMkLst>
        <pc:spChg chg="mod">
          <ac:chgData name="Caitlin Rookey" userId="S::crookey@syr.edu::ebe0e401-37be-4956-9f61-e396919f770c" providerId="AD" clId="Web-{DBF9277F-8F14-47EB-BAD3-E55BA844D646}" dt="2023-03-14T15:02:42.025" v="30" actId="20577"/>
          <ac:spMkLst>
            <pc:docMk/>
            <pc:sldMk cId="2272783389" sldId="277"/>
            <ac:spMk id="2" creationId="{1835AA28-463A-1D95-C8FA-18D0558F13A8}"/>
          </ac:spMkLst>
        </pc:spChg>
      </pc:sldChg>
      <pc:sldChg chg="modSp new">
        <pc:chgData name="Caitlin Rookey" userId="S::crookey@syr.edu::ebe0e401-37be-4956-9f61-e396919f770c" providerId="AD" clId="Web-{DBF9277F-8F14-47EB-BAD3-E55BA844D646}" dt="2023-03-14T15:02:56.009" v="35" actId="20577"/>
        <pc:sldMkLst>
          <pc:docMk/>
          <pc:sldMk cId="2092063011" sldId="278"/>
        </pc:sldMkLst>
        <pc:spChg chg="mod">
          <ac:chgData name="Caitlin Rookey" userId="S::crookey@syr.edu::ebe0e401-37be-4956-9f61-e396919f770c" providerId="AD" clId="Web-{DBF9277F-8F14-47EB-BAD3-E55BA844D646}" dt="2023-03-14T15:02:56.009" v="35" actId="20577"/>
          <ac:spMkLst>
            <pc:docMk/>
            <pc:sldMk cId="2092063011" sldId="278"/>
            <ac:spMk id="2" creationId="{881E5687-6F5F-3F6A-CF8F-F11C60E1B731}"/>
          </ac:spMkLst>
        </pc:spChg>
      </pc:sldChg>
      <pc:sldChg chg="modSp new">
        <pc:chgData name="Caitlin Rookey" userId="S::crookey@syr.edu::ebe0e401-37be-4956-9f61-e396919f770c" providerId="AD" clId="Web-{DBF9277F-8F14-47EB-BAD3-E55BA844D646}" dt="2023-03-14T15:03:09.994" v="38" actId="20577"/>
        <pc:sldMkLst>
          <pc:docMk/>
          <pc:sldMk cId="2655454070" sldId="279"/>
        </pc:sldMkLst>
        <pc:spChg chg="mod">
          <ac:chgData name="Caitlin Rookey" userId="S::crookey@syr.edu::ebe0e401-37be-4956-9f61-e396919f770c" providerId="AD" clId="Web-{DBF9277F-8F14-47EB-BAD3-E55BA844D646}" dt="2023-03-14T15:03:09.994" v="38" actId="20577"/>
          <ac:spMkLst>
            <pc:docMk/>
            <pc:sldMk cId="2655454070" sldId="279"/>
            <ac:spMk id="2" creationId="{EB4FAB9E-2DF3-4D96-EFA5-B9695F48D389}"/>
          </ac:spMkLst>
        </pc:spChg>
      </pc:sldChg>
      <pc:sldChg chg="modSp new">
        <pc:chgData name="Caitlin Rookey" userId="S::crookey@syr.edu::ebe0e401-37be-4956-9f61-e396919f770c" providerId="AD" clId="Web-{DBF9277F-8F14-47EB-BAD3-E55BA844D646}" dt="2023-03-14T15:03:13.619" v="40" actId="20577"/>
        <pc:sldMkLst>
          <pc:docMk/>
          <pc:sldMk cId="3658382588" sldId="280"/>
        </pc:sldMkLst>
        <pc:spChg chg="mod">
          <ac:chgData name="Caitlin Rookey" userId="S::crookey@syr.edu::ebe0e401-37be-4956-9f61-e396919f770c" providerId="AD" clId="Web-{DBF9277F-8F14-47EB-BAD3-E55BA844D646}" dt="2023-03-14T15:03:13.619" v="40" actId="20577"/>
          <ac:spMkLst>
            <pc:docMk/>
            <pc:sldMk cId="3658382588" sldId="280"/>
            <ac:spMk id="2" creationId="{5F260091-3670-DF82-C574-A4F9464D21F4}"/>
          </ac:spMkLst>
        </pc:spChg>
      </pc:sldChg>
    </pc:docChg>
  </pc:docChgLst>
  <pc:docChgLst>
    <pc:chgData name="Caitlin Rookey" userId="S::crookey@syr.edu::ebe0e401-37be-4956-9f61-e396919f770c" providerId="AD" clId="Web-{D48A0CB8-E965-4CA4-A1CA-6AD46C8D98E5}"/>
    <pc:docChg chg="addSld modSld sldOrd">
      <pc:chgData name="Caitlin Rookey" userId="S::crookey@syr.edu::ebe0e401-37be-4956-9f61-e396919f770c" providerId="AD" clId="Web-{D48A0CB8-E965-4CA4-A1CA-6AD46C8D98E5}" dt="2023-02-16T02:19:29.541" v="122" actId="14100"/>
      <pc:docMkLst>
        <pc:docMk/>
      </pc:docMkLst>
      <pc:sldChg chg="modSp">
        <pc:chgData name="Caitlin Rookey" userId="S::crookey@syr.edu::ebe0e401-37be-4956-9f61-e396919f770c" providerId="AD" clId="Web-{D48A0CB8-E965-4CA4-A1CA-6AD46C8D98E5}" dt="2023-02-16T02:18:21.555" v="90" actId="20577"/>
        <pc:sldMkLst>
          <pc:docMk/>
          <pc:sldMk cId="3673813961" sldId="259"/>
        </pc:sldMkLst>
        <pc:spChg chg="mod">
          <ac:chgData name="Caitlin Rookey" userId="S::crookey@syr.edu::ebe0e401-37be-4956-9f61-e396919f770c" providerId="AD" clId="Web-{D48A0CB8-E965-4CA4-A1CA-6AD46C8D98E5}" dt="2023-02-16T02:10:30.243" v="6" actId="20577"/>
          <ac:spMkLst>
            <pc:docMk/>
            <pc:sldMk cId="3673813961" sldId="259"/>
            <ac:spMk id="2" creationId="{67E52549-7BC8-F71E-AF7C-547F8DEDC0C5}"/>
          </ac:spMkLst>
        </pc:spChg>
        <pc:spChg chg="mod">
          <ac:chgData name="Caitlin Rookey" userId="S::crookey@syr.edu::ebe0e401-37be-4956-9f61-e396919f770c" providerId="AD" clId="Web-{D48A0CB8-E965-4CA4-A1CA-6AD46C8D98E5}" dt="2023-02-16T02:18:21.555" v="90" actId="20577"/>
          <ac:spMkLst>
            <pc:docMk/>
            <pc:sldMk cId="3673813961" sldId="259"/>
            <ac:spMk id="3" creationId="{D21CFF1F-C65B-CCC4-8BA5-1E8C0164F98B}"/>
          </ac:spMkLst>
        </pc:spChg>
      </pc:sldChg>
      <pc:sldChg chg="modSp">
        <pc:chgData name="Caitlin Rookey" userId="S::crookey@syr.edu::ebe0e401-37be-4956-9f61-e396919f770c" providerId="AD" clId="Web-{D48A0CB8-E965-4CA4-A1CA-6AD46C8D98E5}" dt="2023-02-16T02:14:54.845" v="48" actId="20577"/>
        <pc:sldMkLst>
          <pc:docMk/>
          <pc:sldMk cId="2445145422" sldId="260"/>
        </pc:sldMkLst>
        <pc:spChg chg="mod">
          <ac:chgData name="Caitlin Rookey" userId="S::crookey@syr.edu::ebe0e401-37be-4956-9f61-e396919f770c" providerId="AD" clId="Web-{D48A0CB8-E965-4CA4-A1CA-6AD46C8D98E5}" dt="2023-02-16T02:14:54.845" v="48" actId="20577"/>
          <ac:spMkLst>
            <pc:docMk/>
            <pc:sldMk cId="2445145422" sldId="260"/>
            <ac:spMk id="2" creationId="{6B64A377-787F-6CC3-3A51-609925F028C9}"/>
          </ac:spMkLst>
        </pc:spChg>
      </pc:sldChg>
      <pc:sldChg chg="modSp new ord">
        <pc:chgData name="Caitlin Rookey" userId="S::crookey@syr.edu::ebe0e401-37be-4956-9f61-e396919f770c" providerId="AD" clId="Web-{D48A0CB8-E965-4CA4-A1CA-6AD46C8D98E5}" dt="2023-02-16T02:19:29.541" v="122" actId="14100"/>
        <pc:sldMkLst>
          <pc:docMk/>
          <pc:sldMk cId="3133951700" sldId="261"/>
        </pc:sldMkLst>
        <pc:spChg chg="mod">
          <ac:chgData name="Caitlin Rookey" userId="S::crookey@syr.edu::ebe0e401-37be-4956-9f61-e396919f770c" providerId="AD" clId="Web-{D48A0CB8-E965-4CA4-A1CA-6AD46C8D98E5}" dt="2023-02-16T02:19:11.306" v="118" actId="14100"/>
          <ac:spMkLst>
            <pc:docMk/>
            <pc:sldMk cId="3133951700" sldId="261"/>
            <ac:spMk id="2" creationId="{E2618576-684F-F01F-E84C-CB423B59F083}"/>
          </ac:spMkLst>
        </pc:spChg>
        <pc:spChg chg="mod">
          <ac:chgData name="Caitlin Rookey" userId="S::crookey@syr.edu::ebe0e401-37be-4956-9f61-e396919f770c" providerId="AD" clId="Web-{D48A0CB8-E965-4CA4-A1CA-6AD46C8D98E5}" dt="2023-02-16T02:19:29.541" v="122" actId="14100"/>
          <ac:spMkLst>
            <pc:docMk/>
            <pc:sldMk cId="3133951700" sldId="261"/>
            <ac:spMk id="3" creationId="{01EC367F-CF88-80C9-5B67-5AB61B039988}"/>
          </ac:spMkLst>
        </pc:spChg>
      </pc:sldChg>
      <pc:sldChg chg="modSp new">
        <pc:chgData name="Caitlin Rookey" userId="S::crookey@syr.edu::ebe0e401-37be-4956-9f61-e396919f770c" providerId="AD" clId="Web-{D48A0CB8-E965-4CA4-A1CA-6AD46C8D98E5}" dt="2023-02-16T02:14:09.609" v="46" actId="20577"/>
        <pc:sldMkLst>
          <pc:docMk/>
          <pc:sldMk cId="1263465102" sldId="262"/>
        </pc:sldMkLst>
        <pc:spChg chg="mod">
          <ac:chgData name="Caitlin Rookey" userId="S::crookey@syr.edu::ebe0e401-37be-4956-9f61-e396919f770c" providerId="AD" clId="Web-{D48A0CB8-E965-4CA4-A1CA-6AD46C8D98E5}" dt="2023-02-16T02:12:28.606" v="16" actId="20577"/>
          <ac:spMkLst>
            <pc:docMk/>
            <pc:sldMk cId="1263465102" sldId="262"/>
            <ac:spMk id="2" creationId="{160DA1E3-2263-7C3C-F416-BB963D35FDE7}"/>
          </ac:spMkLst>
        </pc:spChg>
        <pc:spChg chg="mod">
          <ac:chgData name="Caitlin Rookey" userId="S::crookey@syr.edu::ebe0e401-37be-4956-9f61-e396919f770c" providerId="AD" clId="Web-{D48A0CB8-E965-4CA4-A1CA-6AD46C8D98E5}" dt="2023-02-16T02:14:09.609" v="46" actId="20577"/>
          <ac:spMkLst>
            <pc:docMk/>
            <pc:sldMk cId="1263465102" sldId="262"/>
            <ac:spMk id="3" creationId="{5E86C948-4C6F-BB48-036B-3EABC640703B}"/>
          </ac:spMkLst>
        </pc:spChg>
      </pc:sldChg>
      <pc:sldChg chg="modSp add replId">
        <pc:chgData name="Caitlin Rookey" userId="S::crookey@syr.edu::ebe0e401-37be-4956-9f61-e396919f770c" providerId="AD" clId="Web-{D48A0CB8-E965-4CA4-A1CA-6AD46C8D98E5}" dt="2023-02-16T02:19:23.963" v="121" actId="14100"/>
        <pc:sldMkLst>
          <pc:docMk/>
          <pc:sldMk cId="4288332934" sldId="263"/>
        </pc:sldMkLst>
        <pc:spChg chg="mod">
          <ac:chgData name="Caitlin Rookey" userId="S::crookey@syr.edu::ebe0e401-37be-4956-9f61-e396919f770c" providerId="AD" clId="Web-{D48A0CB8-E965-4CA4-A1CA-6AD46C8D98E5}" dt="2023-02-16T02:19:19.744" v="120" actId="14100"/>
          <ac:spMkLst>
            <pc:docMk/>
            <pc:sldMk cId="4288332934" sldId="263"/>
            <ac:spMk id="2" creationId="{E2618576-684F-F01F-E84C-CB423B59F083}"/>
          </ac:spMkLst>
        </pc:spChg>
        <pc:spChg chg="mod">
          <ac:chgData name="Caitlin Rookey" userId="S::crookey@syr.edu::ebe0e401-37be-4956-9f61-e396919f770c" providerId="AD" clId="Web-{D48A0CB8-E965-4CA4-A1CA-6AD46C8D98E5}" dt="2023-02-16T02:19:23.963" v="121" actId="14100"/>
          <ac:spMkLst>
            <pc:docMk/>
            <pc:sldMk cId="4288332934" sldId="263"/>
            <ac:spMk id="3" creationId="{01EC367F-CF88-80C9-5B67-5AB61B039988}"/>
          </ac:spMkLst>
        </pc:spChg>
      </pc:sldChg>
    </pc:docChg>
  </pc:docChgLst>
  <pc:docChgLst>
    <pc:chgData name="Caitlin Rookey" userId="S::crookey@syr.edu::ebe0e401-37be-4956-9f61-e396919f770c" providerId="AD" clId="Web-{8ADAD5CE-5E47-5677-6F80-324F5E58B848}"/>
    <pc:docChg chg="addSld delSld modSld sldOrd">
      <pc:chgData name="Caitlin Rookey" userId="S::crookey@syr.edu::ebe0e401-37be-4956-9f61-e396919f770c" providerId="AD" clId="Web-{8ADAD5CE-5E47-5677-6F80-324F5E58B848}" dt="2023-03-16T03:17:22.829" v="145" actId="20577"/>
      <pc:docMkLst>
        <pc:docMk/>
      </pc:docMkLst>
      <pc:sldChg chg="modSp">
        <pc:chgData name="Caitlin Rookey" userId="S::crookey@syr.edu::ebe0e401-37be-4956-9f61-e396919f770c" providerId="AD" clId="Web-{8ADAD5CE-5E47-5677-6F80-324F5E58B848}" dt="2023-03-16T03:12:27.850" v="142" actId="20577"/>
        <pc:sldMkLst>
          <pc:docMk/>
          <pc:sldMk cId="3143437697" sldId="264"/>
        </pc:sldMkLst>
        <pc:spChg chg="mod">
          <ac:chgData name="Caitlin Rookey" userId="S::crookey@syr.edu::ebe0e401-37be-4956-9f61-e396919f770c" providerId="AD" clId="Web-{8ADAD5CE-5E47-5677-6F80-324F5E58B848}" dt="2023-03-16T03:12:27.850" v="142" actId="20577"/>
          <ac:spMkLst>
            <pc:docMk/>
            <pc:sldMk cId="3143437697" sldId="264"/>
            <ac:spMk id="3" creationId="{B33EDD7F-30E5-CD4F-D9F9-2A4A6A263142}"/>
          </ac:spMkLst>
        </pc:spChg>
      </pc:sldChg>
      <pc:sldChg chg="addSp modSp">
        <pc:chgData name="Caitlin Rookey" userId="S::crookey@syr.edu::ebe0e401-37be-4956-9f61-e396919f770c" providerId="AD" clId="Web-{8ADAD5CE-5E47-5677-6F80-324F5E58B848}" dt="2023-03-16T02:07:03.496" v="108" actId="1076"/>
        <pc:sldMkLst>
          <pc:docMk/>
          <pc:sldMk cId="3903636177" sldId="275"/>
        </pc:sldMkLst>
        <pc:spChg chg="mod">
          <ac:chgData name="Caitlin Rookey" userId="S::crookey@syr.edu::ebe0e401-37be-4956-9f61-e396919f770c" providerId="AD" clId="Web-{8ADAD5CE-5E47-5677-6F80-324F5E58B848}" dt="2023-03-16T02:06:55.371" v="106" actId="1076"/>
          <ac:spMkLst>
            <pc:docMk/>
            <pc:sldMk cId="3903636177" sldId="275"/>
            <ac:spMk id="3" creationId="{FD297005-3950-BA37-E8F0-5A6D9004540D}"/>
          </ac:spMkLst>
        </pc:spChg>
        <pc:picChg chg="add mod">
          <ac:chgData name="Caitlin Rookey" userId="S::crookey@syr.edu::ebe0e401-37be-4956-9f61-e396919f770c" providerId="AD" clId="Web-{8ADAD5CE-5E47-5677-6F80-324F5E58B848}" dt="2023-03-16T02:07:03.496" v="108" actId="1076"/>
          <ac:picMkLst>
            <pc:docMk/>
            <pc:sldMk cId="3903636177" sldId="275"/>
            <ac:picMk id="4" creationId="{8CEDA5B9-862C-2127-3B1F-370A7D7E40B3}"/>
          </ac:picMkLst>
        </pc:picChg>
      </pc:sldChg>
      <pc:sldChg chg="ord">
        <pc:chgData name="Caitlin Rookey" userId="S::crookey@syr.edu::ebe0e401-37be-4956-9f61-e396919f770c" providerId="AD" clId="Web-{8ADAD5CE-5E47-5677-6F80-324F5E58B848}" dt="2023-03-16T02:00:51.782" v="56"/>
        <pc:sldMkLst>
          <pc:docMk/>
          <pc:sldMk cId="4157985856" sldId="276"/>
        </pc:sldMkLst>
      </pc:sldChg>
      <pc:sldChg chg="addSp modSp mod setBg">
        <pc:chgData name="Caitlin Rookey" userId="S::crookey@syr.edu::ebe0e401-37be-4956-9f61-e396919f770c" providerId="AD" clId="Web-{8ADAD5CE-5E47-5677-6F80-324F5E58B848}" dt="2023-03-16T02:02:41.379" v="68" actId="20577"/>
        <pc:sldMkLst>
          <pc:docMk/>
          <pc:sldMk cId="2272783389" sldId="277"/>
        </pc:sldMkLst>
        <pc:spChg chg="mod">
          <ac:chgData name="Caitlin Rookey" userId="S::crookey@syr.edu::ebe0e401-37be-4956-9f61-e396919f770c" providerId="AD" clId="Web-{8ADAD5CE-5E47-5677-6F80-324F5E58B848}" dt="2023-03-16T01:54:14.973" v="11"/>
          <ac:spMkLst>
            <pc:docMk/>
            <pc:sldMk cId="2272783389" sldId="277"/>
            <ac:spMk id="2" creationId="{1835AA28-463A-1D95-C8FA-18D0558F13A8}"/>
          </ac:spMkLst>
        </pc:spChg>
        <pc:spChg chg="mod">
          <ac:chgData name="Caitlin Rookey" userId="S::crookey@syr.edu::ebe0e401-37be-4956-9f61-e396919f770c" providerId="AD" clId="Web-{8ADAD5CE-5E47-5677-6F80-324F5E58B848}" dt="2023-03-16T02:02:41.379" v="68" actId="20577"/>
          <ac:spMkLst>
            <pc:docMk/>
            <pc:sldMk cId="2272783389" sldId="277"/>
            <ac:spMk id="3" creationId="{6C5E2C77-255A-66F2-A26E-A2499DD5709E}"/>
          </ac:spMkLst>
        </pc:spChg>
        <pc:spChg chg="add">
          <ac:chgData name="Caitlin Rookey" userId="S::crookey@syr.edu::ebe0e401-37be-4956-9f61-e396919f770c" providerId="AD" clId="Web-{8ADAD5CE-5E47-5677-6F80-324F5E58B848}" dt="2023-03-16T01:54:14.973" v="11"/>
          <ac:spMkLst>
            <pc:docMk/>
            <pc:sldMk cId="2272783389" sldId="277"/>
            <ac:spMk id="15" creationId="{35F60170-91B4-45F0-B88B-9C07AEC4642C}"/>
          </ac:spMkLst>
        </pc:spChg>
        <pc:picChg chg="add mod">
          <ac:chgData name="Caitlin Rookey" userId="S::crookey@syr.edu::ebe0e401-37be-4956-9f61-e396919f770c" providerId="AD" clId="Web-{8ADAD5CE-5E47-5677-6F80-324F5E58B848}" dt="2023-03-16T01:54:14.973" v="11"/>
          <ac:picMkLst>
            <pc:docMk/>
            <pc:sldMk cId="2272783389" sldId="277"/>
            <ac:picMk id="4" creationId="{22A480B8-2E31-51D3-DCDE-52B03B5EF258}"/>
          </ac:picMkLst>
        </pc:picChg>
        <pc:cxnChg chg="add">
          <ac:chgData name="Caitlin Rookey" userId="S::crookey@syr.edu::ebe0e401-37be-4956-9f61-e396919f770c" providerId="AD" clId="Web-{8ADAD5CE-5E47-5677-6F80-324F5E58B848}" dt="2023-03-16T01:54:14.973" v="11"/>
          <ac:cxnSpMkLst>
            <pc:docMk/>
            <pc:sldMk cId="2272783389" sldId="277"/>
            <ac:cxnSpMk id="9" creationId="{108D74AC-B125-4E11-BA53-E9E383966DF8}"/>
          </ac:cxnSpMkLst>
        </pc:cxnChg>
        <pc:cxnChg chg="add">
          <ac:chgData name="Caitlin Rookey" userId="S::crookey@syr.edu::ebe0e401-37be-4956-9f61-e396919f770c" providerId="AD" clId="Web-{8ADAD5CE-5E47-5677-6F80-324F5E58B848}" dt="2023-03-16T01:54:14.973" v="11"/>
          <ac:cxnSpMkLst>
            <pc:docMk/>
            <pc:sldMk cId="2272783389" sldId="277"/>
            <ac:cxnSpMk id="11" creationId="{9DC76EBE-FB9D-4054-B5D8-19E3EAFE40B2}"/>
          </ac:cxnSpMkLst>
        </pc:cxnChg>
        <pc:cxnChg chg="add">
          <ac:chgData name="Caitlin Rookey" userId="S::crookey@syr.edu::ebe0e401-37be-4956-9f61-e396919f770c" providerId="AD" clId="Web-{8ADAD5CE-5E47-5677-6F80-324F5E58B848}" dt="2023-03-16T01:54:14.973" v="11"/>
          <ac:cxnSpMkLst>
            <pc:docMk/>
            <pc:sldMk cId="2272783389" sldId="277"/>
            <ac:cxnSpMk id="13" creationId="{A2EFA84C-D756-4DC7-AA46-68D776F37FA4}"/>
          </ac:cxnSpMkLst>
        </pc:cxnChg>
        <pc:cxnChg chg="add">
          <ac:chgData name="Caitlin Rookey" userId="S::crookey@syr.edu::ebe0e401-37be-4956-9f61-e396919f770c" providerId="AD" clId="Web-{8ADAD5CE-5E47-5677-6F80-324F5E58B848}" dt="2023-03-16T01:54:14.973" v="11"/>
          <ac:cxnSpMkLst>
            <pc:docMk/>
            <pc:sldMk cId="2272783389" sldId="277"/>
            <ac:cxnSpMk id="17" creationId="{82A1AB15-495E-4EE0-98F0-89DD89CD14FD}"/>
          </ac:cxnSpMkLst>
        </pc:cxnChg>
        <pc:cxnChg chg="add">
          <ac:chgData name="Caitlin Rookey" userId="S::crookey@syr.edu::ebe0e401-37be-4956-9f61-e396919f770c" providerId="AD" clId="Web-{8ADAD5CE-5E47-5677-6F80-324F5E58B848}" dt="2023-03-16T01:54:14.973" v="11"/>
          <ac:cxnSpMkLst>
            <pc:docMk/>
            <pc:sldMk cId="2272783389" sldId="277"/>
            <ac:cxnSpMk id="19" creationId="{74EEBF2A-B7AF-4EC9-B6F7-BF425E70A0D9}"/>
          </ac:cxnSpMkLst>
        </pc:cxnChg>
      </pc:sldChg>
      <pc:sldChg chg="addSp delSp modSp mod setBg">
        <pc:chgData name="Caitlin Rookey" userId="S::crookey@syr.edu::ebe0e401-37be-4956-9f61-e396919f770c" providerId="AD" clId="Web-{8ADAD5CE-5E47-5677-6F80-324F5E58B848}" dt="2023-03-16T02:03:01.833" v="86" actId="20577"/>
        <pc:sldMkLst>
          <pc:docMk/>
          <pc:sldMk cId="2092063011" sldId="278"/>
        </pc:sldMkLst>
        <pc:spChg chg="mod">
          <ac:chgData name="Caitlin Rookey" userId="S::crookey@syr.edu::ebe0e401-37be-4956-9f61-e396919f770c" providerId="AD" clId="Web-{8ADAD5CE-5E47-5677-6F80-324F5E58B848}" dt="2023-03-16T01:55:33.538" v="15"/>
          <ac:spMkLst>
            <pc:docMk/>
            <pc:sldMk cId="2092063011" sldId="278"/>
            <ac:spMk id="2" creationId="{881E5687-6F5F-3F6A-CF8F-F11C60E1B731}"/>
          </ac:spMkLst>
        </pc:spChg>
        <pc:spChg chg="del mod">
          <ac:chgData name="Caitlin Rookey" userId="S::crookey@syr.edu::ebe0e401-37be-4956-9f61-e396919f770c" providerId="AD" clId="Web-{8ADAD5CE-5E47-5677-6F80-324F5E58B848}" dt="2023-03-16T01:55:28.913" v="13"/>
          <ac:spMkLst>
            <pc:docMk/>
            <pc:sldMk cId="2092063011" sldId="278"/>
            <ac:spMk id="3" creationId="{9CAF3482-77BE-37FA-09C9-0BCBE8862903}"/>
          </ac:spMkLst>
        </pc:spChg>
        <pc:spChg chg="add mod">
          <ac:chgData name="Caitlin Rookey" userId="S::crookey@syr.edu::ebe0e401-37be-4956-9f61-e396919f770c" providerId="AD" clId="Web-{8ADAD5CE-5E47-5677-6F80-324F5E58B848}" dt="2023-03-16T02:03:01.833" v="86" actId="20577"/>
          <ac:spMkLst>
            <pc:docMk/>
            <pc:sldMk cId="2092063011" sldId="278"/>
            <ac:spMk id="8" creationId="{65AF2DA8-982D-B8DB-9BDC-620150E78809}"/>
          </ac:spMkLst>
        </pc:spChg>
        <pc:spChg chg="add">
          <ac:chgData name="Caitlin Rookey" userId="S::crookey@syr.edu::ebe0e401-37be-4956-9f61-e396919f770c" providerId="AD" clId="Web-{8ADAD5CE-5E47-5677-6F80-324F5E58B848}" dt="2023-03-16T01:55:33.538" v="15"/>
          <ac:spMkLst>
            <pc:docMk/>
            <pc:sldMk cId="2092063011" sldId="278"/>
            <ac:spMk id="11" creationId="{92B0CFF1-78D7-4A83-A95E-71F9E3831622}"/>
          </ac:spMkLst>
        </pc:spChg>
        <pc:picChg chg="add mod ord">
          <ac:chgData name="Caitlin Rookey" userId="S::crookey@syr.edu::ebe0e401-37be-4956-9f61-e396919f770c" providerId="AD" clId="Web-{8ADAD5CE-5E47-5677-6F80-324F5E58B848}" dt="2023-03-16T01:55:33.538" v="15"/>
          <ac:picMkLst>
            <pc:docMk/>
            <pc:sldMk cId="2092063011" sldId="278"/>
            <ac:picMk id="4" creationId="{82693334-6CC4-FDEA-F98E-CCA3EEA0F9B2}"/>
          </ac:picMkLst>
        </pc:picChg>
        <pc:cxnChg chg="add">
          <ac:chgData name="Caitlin Rookey" userId="S::crookey@syr.edu::ebe0e401-37be-4956-9f61-e396919f770c" providerId="AD" clId="Web-{8ADAD5CE-5E47-5677-6F80-324F5E58B848}" dt="2023-03-16T01:55:33.538" v="15"/>
          <ac:cxnSpMkLst>
            <pc:docMk/>
            <pc:sldMk cId="2092063011" sldId="278"/>
            <ac:cxnSpMk id="13" creationId="{E9615127-4E4B-44AE-B157-C50975D41902}"/>
          </ac:cxnSpMkLst>
        </pc:cxnChg>
        <pc:cxnChg chg="add">
          <ac:chgData name="Caitlin Rookey" userId="S::crookey@syr.edu::ebe0e401-37be-4956-9f61-e396919f770c" providerId="AD" clId="Web-{8ADAD5CE-5E47-5677-6F80-324F5E58B848}" dt="2023-03-16T01:55:33.538" v="15"/>
          <ac:cxnSpMkLst>
            <pc:docMk/>
            <pc:sldMk cId="2092063011" sldId="278"/>
            <ac:cxnSpMk id="15" creationId="{B607C7DF-2703-4D3B-B500-8182840C0A29}"/>
          </ac:cxnSpMkLst>
        </pc:cxnChg>
      </pc:sldChg>
      <pc:sldChg chg="del">
        <pc:chgData name="Caitlin Rookey" userId="S::crookey@syr.edu::ebe0e401-37be-4956-9f61-e396919f770c" providerId="AD" clId="Web-{8ADAD5CE-5E47-5677-6F80-324F5E58B848}" dt="2023-03-16T03:11:34.864" v="109"/>
        <pc:sldMkLst>
          <pc:docMk/>
          <pc:sldMk cId="2655454070" sldId="279"/>
        </pc:sldMkLst>
      </pc:sldChg>
      <pc:sldChg chg="modSp">
        <pc:chgData name="Caitlin Rookey" userId="S::crookey@syr.edu::ebe0e401-37be-4956-9f61-e396919f770c" providerId="AD" clId="Web-{8ADAD5CE-5E47-5677-6F80-324F5E58B848}" dt="2023-03-16T03:11:50.692" v="110" actId="20577"/>
        <pc:sldMkLst>
          <pc:docMk/>
          <pc:sldMk cId="3658382588" sldId="280"/>
        </pc:sldMkLst>
        <pc:spChg chg="mod">
          <ac:chgData name="Caitlin Rookey" userId="S::crookey@syr.edu::ebe0e401-37be-4956-9f61-e396919f770c" providerId="AD" clId="Web-{8ADAD5CE-5E47-5677-6F80-324F5E58B848}" dt="2023-03-16T03:11:50.692" v="110" actId="20577"/>
          <ac:spMkLst>
            <pc:docMk/>
            <pc:sldMk cId="3658382588" sldId="280"/>
            <ac:spMk id="3" creationId="{E4C8F7FB-3DC5-A775-ACA4-6B238BDE8B43}"/>
          </ac:spMkLst>
        </pc:spChg>
      </pc:sldChg>
      <pc:sldChg chg="modSp">
        <pc:chgData name="Caitlin Rookey" userId="S::crookey@syr.edu::ebe0e401-37be-4956-9f61-e396919f770c" providerId="AD" clId="Web-{8ADAD5CE-5E47-5677-6F80-324F5E58B848}" dt="2023-03-16T02:05:25.212" v="100" actId="20577"/>
        <pc:sldMkLst>
          <pc:docMk/>
          <pc:sldMk cId="495024539" sldId="281"/>
        </pc:sldMkLst>
        <pc:spChg chg="mod">
          <ac:chgData name="Caitlin Rookey" userId="S::crookey@syr.edu::ebe0e401-37be-4956-9f61-e396919f770c" providerId="AD" clId="Web-{8ADAD5CE-5E47-5677-6F80-324F5E58B848}" dt="2023-03-16T02:05:25.212" v="100" actId="20577"/>
          <ac:spMkLst>
            <pc:docMk/>
            <pc:sldMk cId="495024539" sldId="281"/>
            <ac:spMk id="3" creationId="{894B66ED-A096-BBC6-7BA8-D840172F8850}"/>
          </ac:spMkLst>
        </pc:spChg>
      </pc:sldChg>
      <pc:sldChg chg="modSp new">
        <pc:chgData name="Caitlin Rookey" userId="S::crookey@syr.edu::ebe0e401-37be-4956-9f61-e396919f770c" providerId="AD" clId="Web-{8ADAD5CE-5E47-5677-6F80-324F5E58B848}" dt="2023-03-16T03:17:22.829" v="145" actId="20577"/>
        <pc:sldMkLst>
          <pc:docMk/>
          <pc:sldMk cId="275681187" sldId="282"/>
        </pc:sldMkLst>
        <pc:spChg chg="mod">
          <ac:chgData name="Caitlin Rookey" userId="S::crookey@syr.edu::ebe0e401-37be-4956-9f61-e396919f770c" providerId="AD" clId="Web-{8ADAD5CE-5E47-5677-6F80-324F5E58B848}" dt="2023-03-16T03:17:22.829" v="145" actId="20577"/>
          <ac:spMkLst>
            <pc:docMk/>
            <pc:sldMk cId="275681187" sldId="282"/>
            <ac:spMk id="2" creationId="{A48BE4A8-9DD3-43F7-8624-13E25EE4ACA3}"/>
          </ac:spMkLst>
        </pc:spChg>
      </pc:sldChg>
    </pc:docChg>
  </pc:docChgLst>
  <pc:docChgLst>
    <pc:chgData name="Pierina M Logrono" userId="S::pmlogron@syr.edu::db817740-cc8d-4506-bbee-470295705bc4" providerId="AD" clId="Web-{0EAD8F52-795C-47D6-AE23-99AE1C263D55}"/>
    <pc:docChg chg="addSld delSld modSld">
      <pc:chgData name="Pierina M Logrono" userId="S::pmlogron@syr.edu::db817740-cc8d-4506-bbee-470295705bc4" providerId="AD" clId="Web-{0EAD8F52-795C-47D6-AE23-99AE1C263D55}" dt="2023-03-16T22:15:32.365" v="20" actId="14100"/>
      <pc:docMkLst>
        <pc:docMk/>
      </pc:docMkLst>
      <pc:sldChg chg="modSp">
        <pc:chgData name="Pierina M Logrono" userId="S::pmlogron@syr.edu::db817740-cc8d-4506-bbee-470295705bc4" providerId="AD" clId="Web-{0EAD8F52-795C-47D6-AE23-99AE1C263D55}" dt="2023-03-16T22:02:25.469" v="7" actId="20577"/>
        <pc:sldMkLst>
          <pc:docMk/>
          <pc:sldMk cId="495024539" sldId="281"/>
        </pc:sldMkLst>
        <pc:spChg chg="mod">
          <ac:chgData name="Pierina M Logrono" userId="S::pmlogron@syr.edu::db817740-cc8d-4506-bbee-470295705bc4" providerId="AD" clId="Web-{0EAD8F52-795C-47D6-AE23-99AE1C263D55}" dt="2023-03-16T22:02:25.469" v="7" actId="20577"/>
          <ac:spMkLst>
            <pc:docMk/>
            <pc:sldMk cId="495024539" sldId="281"/>
            <ac:spMk id="3" creationId="{894B66ED-A096-BBC6-7BA8-D840172F8850}"/>
          </ac:spMkLst>
        </pc:spChg>
      </pc:sldChg>
      <pc:sldChg chg="modSp">
        <pc:chgData name="Pierina M Logrono" userId="S::pmlogron@syr.edu::db817740-cc8d-4506-bbee-470295705bc4" providerId="AD" clId="Web-{0EAD8F52-795C-47D6-AE23-99AE1C263D55}" dt="2023-03-16T22:15:32.365" v="20" actId="14100"/>
        <pc:sldMkLst>
          <pc:docMk/>
          <pc:sldMk cId="275681187" sldId="282"/>
        </pc:sldMkLst>
        <pc:picChg chg="mod">
          <ac:chgData name="Pierina M Logrono" userId="S::pmlogron@syr.edu::db817740-cc8d-4506-bbee-470295705bc4" providerId="AD" clId="Web-{0EAD8F52-795C-47D6-AE23-99AE1C263D55}" dt="2023-03-16T22:15:32.365" v="20" actId="14100"/>
          <ac:picMkLst>
            <pc:docMk/>
            <pc:sldMk cId="275681187" sldId="282"/>
            <ac:picMk id="6" creationId="{43A9E8DE-3C27-BD50-17E3-CE8AD9667BA7}"/>
          </ac:picMkLst>
        </pc:picChg>
      </pc:sldChg>
      <pc:sldChg chg="new del">
        <pc:chgData name="Pierina M Logrono" userId="S::pmlogron@syr.edu::db817740-cc8d-4506-bbee-470295705bc4" providerId="AD" clId="Web-{0EAD8F52-795C-47D6-AE23-99AE1C263D55}" dt="2023-03-16T21:46:53.413" v="1"/>
        <pc:sldMkLst>
          <pc:docMk/>
          <pc:sldMk cId="1869010843" sldId="285"/>
        </pc:sldMkLst>
      </pc:sldChg>
      <pc:sldChg chg="addSp delSp modSp new">
        <pc:chgData name="Pierina M Logrono" userId="S::pmlogron@syr.edu::db817740-cc8d-4506-bbee-470295705bc4" providerId="AD" clId="Web-{0EAD8F52-795C-47D6-AE23-99AE1C263D55}" dt="2023-03-16T22:04:25.394" v="19" actId="14100"/>
        <pc:sldMkLst>
          <pc:docMk/>
          <pc:sldMk cId="2696249507" sldId="285"/>
        </pc:sldMkLst>
        <pc:spChg chg="mod">
          <ac:chgData name="Pierina M Logrono" userId="S::pmlogron@syr.edu::db817740-cc8d-4506-bbee-470295705bc4" providerId="AD" clId="Web-{0EAD8F52-795C-47D6-AE23-99AE1C263D55}" dt="2023-03-16T22:04:10.503" v="16" actId="20577"/>
          <ac:spMkLst>
            <pc:docMk/>
            <pc:sldMk cId="2696249507" sldId="285"/>
            <ac:spMk id="2" creationId="{A3431797-B634-5831-09FC-9775827F4658}"/>
          </ac:spMkLst>
        </pc:spChg>
        <pc:spChg chg="del">
          <ac:chgData name="Pierina M Logrono" userId="S::pmlogron@syr.edu::db817740-cc8d-4506-bbee-470295705bc4" providerId="AD" clId="Web-{0EAD8F52-795C-47D6-AE23-99AE1C263D55}" dt="2023-03-16T22:03:53.456" v="9"/>
          <ac:spMkLst>
            <pc:docMk/>
            <pc:sldMk cId="2696249507" sldId="285"/>
            <ac:spMk id="3" creationId="{E71F38F4-6F13-45B2-A04F-9BDDE72030D6}"/>
          </ac:spMkLst>
        </pc:spChg>
        <pc:picChg chg="add mod ord">
          <ac:chgData name="Pierina M Logrono" userId="S::pmlogron@syr.edu::db817740-cc8d-4506-bbee-470295705bc4" providerId="AD" clId="Web-{0EAD8F52-795C-47D6-AE23-99AE1C263D55}" dt="2023-03-16T22:04:25.394" v="19" actId="14100"/>
          <ac:picMkLst>
            <pc:docMk/>
            <pc:sldMk cId="2696249507" sldId="285"/>
            <ac:picMk id="4" creationId="{89332588-F1C2-9004-9B82-3034D03D2F43}"/>
          </ac:picMkLst>
        </pc:picChg>
      </pc:sldChg>
    </pc:docChg>
  </pc:docChgLst>
  <pc:docChgLst>
    <pc:chgData name="Caitlin Rookey" userId="S::crookey@syr.edu::ebe0e401-37be-4956-9f61-e396919f770c" providerId="AD" clId="Web-{A5A00826-0169-90EA-95D0-7D907B2A7413}"/>
    <pc:docChg chg="modSld">
      <pc:chgData name="Caitlin Rookey" userId="S::crookey@syr.edu::ebe0e401-37be-4956-9f61-e396919f770c" providerId="AD" clId="Web-{A5A00826-0169-90EA-95D0-7D907B2A7413}" dt="2023-02-16T23:52:50.514" v="89" actId="20577"/>
      <pc:docMkLst>
        <pc:docMk/>
      </pc:docMkLst>
      <pc:sldChg chg="modSp">
        <pc:chgData name="Caitlin Rookey" userId="S::crookey@syr.edu::ebe0e401-37be-4956-9f61-e396919f770c" providerId="AD" clId="Web-{A5A00826-0169-90EA-95D0-7D907B2A7413}" dt="2023-02-16T23:51:12.058" v="13" actId="20577"/>
        <pc:sldMkLst>
          <pc:docMk/>
          <pc:sldMk cId="2198056767" sldId="257"/>
        </pc:sldMkLst>
        <pc:spChg chg="mod">
          <ac:chgData name="Caitlin Rookey" userId="S::crookey@syr.edu::ebe0e401-37be-4956-9f61-e396919f770c" providerId="AD" clId="Web-{A5A00826-0169-90EA-95D0-7D907B2A7413}" dt="2023-02-16T23:51:12.058" v="13" actId="20577"/>
          <ac:spMkLst>
            <pc:docMk/>
            <pc:sldMk cId="2198056767" sldId="257"/>
            <ac:spMk id="3" creationId="{A6A9160E-3038-E54A-716B-8009842F2082}"/>
          </ac:spMkLst>
        </pc:spChg>
      </pc:sldChg>
      <pc:sldChg chg="modSp">
        <pc:chgData name="Caitlin Rookey" userId="S::crookey@syr.edu::ebe0e401-37be-4956-9f61-e396919f770c" providerId="AD" clId="Web-{A5A00826-0169-90EA-95D0-7D907B2A7413}" dt="2023-02-16T23:52:50.514" v="89" actId="20577"/>
        <pc:sldMkLst>
          <pc:docMk/>
          <pc:sldMk cId="2193967350" sldId="258"/>
        </pc:sldMkLst>
        <pc:spChg chg="mod">
          <ac:chgData name="Caitlin Rookey" userId="S::crookey@syr.edu::ebe0e401-37be-4956-9f61-e396919f770c" providerId="AD" clId="Web-{A5A00826-0169-90EA-95D0-7D907B2A7413}" dt="2023-02-16T23:52:50.514" v="89" actId="20577"/>
          <ac:spMkLst>
            <pc:docMk/>
            <pc:sldMk cId="2193967350" sldId="258"/>
            <ac:spMk id="3" creationId="{AAEF4F68-2A52-731C-A5BD-89B5C847D393}"/>
          </ac:spMkLst>
        </pc:spChg>
      </pc:sldChg>
      <pc:sldChg chg="modSp">
        <pc:chgData name="Caitlin Rookey" userId="S::crookey@syr.edu::ebe0e401-37be-4956-9f61-e396919f770c" providerId="AD" clId="Web-{A5A00826-0169-90EA-95D0-7D907B2A7413}" dt="2023-02-16T23:46:58.613" v="0" actId="14100"/>
        <pc:sldMkLst>
          <pc:docMk/>
          <pc:sldMk cId="3673813961" sldId="259"/>
        </pc:sldMkLst>
        <pc:picChg chg="mod">
          <ac:chgData name="Caitlin Rookey" userId="S::crookey@syr.edu::ebe0e401-37be-4956-9f61-e396919f770c" providerId="AD" clId="Web-{A5A00826-0169-90EA-95D0-7D907B2A7413}" dt="2023-02-16T23:46:58.613" v="0" actId="14100"/>
          <ac:picMkLst>
            <pc:docMk/>
            <pc:sldMk cId="3673813961" sldId="259"/>
            <ac:picMk id="4" creationId="{5FDD1D5C-4554-9900-A9D6-515013BFA63C}"/>
          </ac:picMkLst>
        </pc:picChg>
      </pc:sldChg>
    </pc:docChg>
  </pc:docChgLst>
  <pc:docChgLst>
    <pc:chgData clId="Web-{D48A0CB8-E965-4CA4-A1CA-6AD46C8D98E5}"/>
    <pc:docChg chg="modSld">
      <pc:chgData name="" userId="" providerId="" clId="Web-{D48A0CB8-E965-4CA4-A1CA-6AD46C8D98E5}" dt="2023-02-16T02:10:05.102" v="8" actId="20577"/>
      <pc:docMkLst>
        <pc:docMk/>
      </pc:docMkLst>
      <pc:sldChg chg="modSp">
        <pc:chgData name="" userId="" providerId="" clId="Web-{D48A0CB8-E965-4CA4-A1CA-6AD46C8D98E5}" dt="2023-02-16T02:10:05.102" v="8" actId="20577"/>
        <pc:sldMkLst>
          <pc:docMk/>
          <pc:sldMk cId="2193967350" sldId="258"/>
        </pc:sldMkLst>
        <pc:spChg chg="mod">
          <ac:chgData name="" userId="" providerId="" clId="Web-{D48A0CB8-E965-4CA4-A1CA-6AD46C8D98E5}" dt="2023-02-16T02:10:05.102" v="8" actId="20577"/>
          <ac:spMkLst>
            <pc:docMk/>
            <pc:sldMk cId="2193967350" sldId="258"/>
            <ac:spMk id="2" creationId="{016680C1-CC0D-E837-9A92-3A2953E0C5E9}"/>
          </ac:spMkLst>
        </pc:spChg>
      </pc:sldChg>
    </pc:docChg>
  </pc:docChgLst>
  <pc:docChgLst>
    <pc:chgData name="Caitlin Rookey" userId="S::crookey@syr.edu::ebe0e401-37be-4956-9f61-e396919f770c" providerId="AD" clId="Web-{A2BF5B9F-58E4-4ED7-973D-69100EDA2BBE}"/>
    <pc:docChg chg="addSld modSld addMainMaster delMainMaster">
      <pc:chgData name="Caitlin Rookey" userId="S::crookey@syr.edu::ebe0e401-37be-4956-9f61-e396919f770c" providerId="AD" clId="Web-{A2BF5B9F-58E4-4ED7-973D-69100EDA2BBE}" dt="2023-02-14T19:28:35.514" v="203" actId="20577"/>
      <pc:docMkLst>
        <pc:docMk/>
      </pc:docMkLst>
      <pc:sldChg chg="addSp modSp mod setBg modClrScheme chgLayout">
        <pc:chgData name="Caitlin Rookey" userId="S::crookey@syr.edu::ebe0e401-37be-4956-9f61-e396919f770c" providerId="AD" clId="Web-{A2BF5B9F-58E4-4ED7-973D-69100EDA2BBE}" dt="2023-02-14T19:17:17.965" v="69" actId="1076"/>
        <pc:sldMkLst>
          <pc:docMk/>
          <pc:sldMk cId="109857222" sldId="256"/>
        </pc:sldMkLst>
        <pc:spChg chg="mod">
          <ac:chgData name="Caitlin Rookey" userId="S::crookey@syr.edu::ebe0e401-37be-4956-9f61-e396919f770c" providerId="AD" clId="Web-{A2BF5B9F-58E4-4ED7-973D-69100EDA2BBE}" dt="2023-02-14T19:13:12.740" v="4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itlin Rookey" userId="S::crookey@syr.edu::ebe0e401-37be-4956-9f61-e396919f770c" providerId="AD" clId="Web-{A2BF5B9F-58E4-4ED7-973D-69100EDA2BBE}" dt="2023-02-14T19:12:33.301" v="3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aitlin Rookey" userId="S::crookey@syr.edu::ebe0e401-37be-4956-9f61-e396919f770c" providerId="AD" clId="Web-{A2BF5B9F-58E4-4ED7-973D-69100EDA2BBE}" dt="2023-02-14T19:11:39.112" v="0"/>
          <ac:spMkLst>
            <pc:docMk/>
            <pc:sldMk cId="109857222" sldId="256"/>
            <ac:spMk id="8" creationId="{35F60170-91B4-45F0-B88B-9C07AEC4642C}"/>
          </ac:spMkLst>
        </pc:spChg>
        <pc:spChg chg="add">
          <ac:chgData name="Caitlin Rookey" userId="S::crookey@syr.edu::ebe0e401-37be-4956-9f61-e396919f770c" providerId="AD" clId="Web-{A2BF5B9F-58E4-4ED7-973D-69100EDA2BBE}" dt="2023-02-14T19:11:39.112" v="0"/>
          <ac:spMkLst>
            <pc:docMk/>
            <pc:sldMk cId="109857222" sldId="256"/>
            <ac:spMk id="12" creationId="{10785083-ABF7-47F8-ACFC-B21AD58BCDDB}"/>
          </ac:spMkLst>
        </pc:spChg>
        <pc:picChg chg="add mod">
          <ac:chgData name="Caitlin Rookey" userId="S::crookey@syr.edu::ebe0e401-37be-4956-9f61-e396919f770c" providerId="AD" clId="Web-{A2BF5B9F-58E4-4ED7-973D-69100EDA2BBE}" dt="2023-02-14T19:17:17.965" v="69" actId="1076"/>
          <ac:picMkLst>
            <pc:docMk/>
            <pc:sldMk cId="109857222" sldId="256"/>
            <ac:picMk id="4" creationId="{BADE6158-8CC3-4B33-4BE3-622933DA3C54}"/>
          </ac:picMkLst>
        </pc:picChg>
        <pc:cxnChg chg="add">
          <ac:chgData name="Caitlin Rookey" userId="S::crookey@syr.edu::ebe0e401-37be-4956-9f61-e396919f770c" providerId="AD" clId="Web-{A2BF5B9F-58E4-4ED7-973D-69100EDA2BBE}" dt="2023-02-14T19:11:39.112" v="0"/>
          <ac:cxnSpMkLst>
            <pc:docMk/>
            <pc:sldMk cId="109857222" sldId="256"/>
            <ac:cxnSpMk id="10" creationId="{416994E2-5379-4A94-BB06-6D33FAE33C7C}"/>
          </ac:cxnSpMkLst>
        </pc:cxnChg>
        <pc:cxnChg chg="add">
          <ac:chgData name="Caitlin Rookey" userId="S::crookey@syr.edu::ebe0e401-37be-4956-9f61-e396919f770c" providerId="AD" clId="Web-{A2BF5B9F-58E4-4ED7-973D-69100EDA2BBE}" dt="2023-02-14T19:11:39.112" v="0"/>
          <ac:cxnSpMkLst>
            <pc:docMk/>
            <pc:sldMk cId="109857222" sldId="256"/>
            <ac:cxnSpMk id="14" creationId="{7D236692-7802-4B9F-B2C4-F4C9A5FBBAAB}"/>
          </ac:cxnSpMkLst>
        </pc:cxnChg>
        <pc:cxnChg chg="add">
          <ac:chgData name="Caitlin Rookey" userId="S::crookey@syr.edu::ebe0e401-37be-4956-9f61-e396919f770c" providerId="AD" clId="Web-{A2BF5B9F-58E4-4ED7-973D-69100EDA2BBE}" dt="2023-02-14T19:11:39.112" v="0"/>
          <ac:cxnSpMkLst>
            <pc:docMk/>
            <pc:sldMk cId="109857222" sldId="256"/>
            <ac:cxnSpMk id="16" creationId="{9DF4F0E5-FC44-4778-A844-21C272F73D56}"/>
          </ac:cxnSpMkLst>
        </pc:cxnChg>
      </pc:sldChg>
      <pc:sldChg chg="modSp new">
        <pc:chgData name="Caitlin Rookey" userId="S::crookey@syr.edu::ebe0e401-37be-4956-9f61-e396919f770c" providerId="AD" clId="Web-{A2BF5B9F-58E4-4ED7-973D-69100EDA2BBE}" dt="2023-02-14T19:16:35.948" v="65" actId="20577"/>
        <pc:sldMkLst>
          <pc:docMk/>
          <pc:sldMk cId="2198056767" sldId="257"/>
        </pc:sldMkLst>
        <pc:spChg chg="mod">
          <ac:chgData name="Caitlin Rookey" userId="S::crookey@syr.edu::ebe0e401-37be-4956-9f61-e396919f770c" providerId="AD" clId="Web-{A2BF5B9F-58E4-4ED7-973D-69100EDA2BBE}" dt="2023-02-14T19:16:01.150" v="51" actId="20577"/>
          <ac:spMkLst>
            <pc:docMk/>
            <pc:sldMk cId="2198056767" sldId="257"/>
            <ac:spMk id="2" creationId="{7304D025-EEF0-E885-99F1-816B6BA66D22}"/>
          </ac:spMkLst>
        </pc:spChg>
        <pc:spChg chg="mod">
          <ac:chgData name="Caitlin Rookey" userId="S::crookey@syr.edu::ebe0e401-37be-4956-9f61-e396919f770c" providerId="AD" clId="Web-{A2BF5B9F-58E4-4ED7-973D-69100EDA2BBE}" dt="2023-02-14T19:16:35.948" v="65" actId="20577"/>
          <ac:spMkLst>
            <pc:docMk/>
            <pc:sldMk cId="2198056767" sldId="257"/>
            <ac:spMk id="3" creationId="{A6A9160E-3038-E54A-716B-8009842F2082}"/>
          </ac:spMkLst>
        </pc:spChg>
      </pc:sldChg>
      <pc:sldChg chg="modSp new">
        <pc:chgData name="Caitlin Rookey" userId="S::crookey@syr.edu::ebe0e401-37be-4956-9f61-e396919f770c" providerId="AD" clId="Web-{A2BF5B9F-58E4-4ED7-973D-69100EDA2BBE}" dt="2023-02-14T19:18:28.998" v="128" actId="20577"/>
        <pc:sldMkLst>
          <pc:docMk/>
          <pc:sldMk cId="2193967350" sldId="258"/>
        </pc:sldMkLst>
        <pc:spChg chg="mod">
          <ac:chgData name="Caitlin Rookey" userId="S::crookey@syr.edu::ebe0e401-37be-4956-9f61-e396919f770c" providerId="AD" clId="Web-{A2BF5B9F-58E4-4ED7-973D-69100EDA2BBE}" dt="2023-02-14T19:17:38.825" v="76" actId="20577"/>
          <ac:spMkLst>
            <pc:docMk/>
            <pc:sldMk cId="2193967350" sldId="258"/>
            <ac:spMk id="2" creationId="{016680C1-CC0D-E837-9A92-3A2953E0C5E9}"/>
          </ac:spMkLst>
        </pc:spChg>
        <pc:spChg chg="mod">
          <ac:chgData name="Caitlin Rookey" userId="S::crookey@syr.edu::ebe0e401-37be-4956-9f61-e396919f770c" providerId="AD" clId="Web-{A2BF5B9F-58E4-4ED7-973D-69100EDA2BBE}" dt="2023-02-14T19:18:28.998" v="128" actId="20577"/>
          <ac:spMkLst>
            <pc:docMk/>
            <pc:sldMk cId="2193967350" sldId="258"/>
            <ac:spMk id="3" creationId="{AAEF4F68-2A52-731C-A5BD-89B5C847D393}"/>
          </ac:spMkLst>
        </pc:spChg>
      </pc:sldChg>
      <pc:sldChg chg="modSp new">
        <pc:chgData name="Caitlin Rookey" userId="S::crookey@syr.edu::ebe0e401-37be-4956-9f61-e396919f770c" providerId="AD" clId="Web-{A2BF5B9F-58E4-4ED7-973D-69100EDA2BBE}" dt="2023-02-14T19:28:35.514" v="203" actId="20577"/>
        <pc:sldMkLst>
          <pc:docMk/>
          <pc:sldMk cId="3673813961" sldId="259"/>
        </pc:sldMkLst>
        <pc:spChg chg="mod">
          <ac:chgData name="Caitlin Rookey" userId="S::crookey@syr.edu::ebe0e401-37be-4956-9f61-e396919f770c" providerId="AD" clId="Web-{A2BF5B9F-58E4-4ED7-973D-69100EDA2BBE}" dt="2023-02-14T19:17:45.216" v="86" actId="20577"/>
          <ac:spMkLst>
            <pc:docMk/>
            <pc:sldMk cId="3673813961" sldId="259"/>
            <ac:spMk id="2" creationId="{67E52549-7BC8-F71E-AF7C-547F8DEDC0C5}"/>
          </ac:spMkLst>
        </pc:spChg>
        <pc:spChg chg="mod">
          <ac:chgData name="Caitlin Rookey" userId="S::crookey@syr.edu::ebe0e401-37be-4956-9f61-e396919f770c" providerId="AD" clId="Web-{A2BF5B9F-58E4-4ED7-973D-69100EDA2BBE}" dt="2023-02-14T19:28:35.514" v="203" actId="20577"/>
          <ac:spMkLst>
            <pc:docMk/>
            <pc:sldMk cId="3673813961" sldId="259"/>
            <ac:spMk id="3" creationId="{D21CFF1F-C65B-CCC4-8BA5-1E8C0164F98B}"/>
          </ac:spMkLst>
        </pc:spChg>
      </pc:sldChg>
      <pc:sldChg chg="modSp new">
        <pc:chgData name="Caitlin Rookey" userId="S::crookey@syr.edu::ebe0e401-37be-4956-9f61-e396919f770c" providerId="AD" clId="Web-{A2BF5B9F-58E4-4ED7-973D-69100EDA2BBE}" dt="2023-02-14T19:17:51.169" v="90" actId="20577"/>
        <pc:sldMkLst>
          <pc:docMk/>
          <pc:sldMk cId="2445145422" sldId="260"/>
        </pc:sldMkLst>
        <pc:spChg chg="mod">
          <ac:chgData name="Caitlin Rookey" userId="S::crookey@syr.edu::ebe0e401-37be-4956-9f61-e396919f770c" providerId="AD" clId="Web-{A2BF5B9F-58E4-4ED7-973D-69100EDA2BBE}" dt="2023-02-14T19:17:51.169" v="90" actId="20577"/>
          <ac:spMkLst>
            <pc:docMk/>
            <pc:sldMk cId="2445145422" sldId="260"/>
            <ac:spMk id="2" creationId="{6B64A377-787F-6CC3-3A51-609925F028C9}"/>
          </ac:spMkLst>
        </pc:spChg>
      </pc:sldChg>
      <pc:sldMasterChg chg="del delSldLayout">
        <pc:chgData name="Caitlin Rookey" userId="S::crookey@syr.edu::ebe0e401-37be-4956-9f61-e396919f770c" providerId="AD" clId="Web-{A2BF5B9F-58E4-4ED7-973D-69100EDA2BBE}" dt="2023-02-14T19:11:39.112" v="0"/>
        <pc:sldMasterMkLst>
          <pc:docMk/>
          <pc:sldMasterMk cId="2460954070" sldId="2147483660"/>
        </pc:sldMasterMkLst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aitlin Rookey" userId="S::crookey@syr.edu::ebe0e401-37be-4956-9f61-e396919f770c" providerId="AD" clId="Web-{A2BF5B9F-58E4-4ED7-973D-69100EDA2BBE}" dt="2023-02-14T19:11:39.112" v="0"/>
        <pc:sldMasterMkLst>
          <pc:docMk/>
          <pc:sldMasterMk cId="2339487748" sldId="2147483685"/>
        </pc:sldMasterMkLst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1346803770" sldId="2147483674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2315836646" sldId="2147483675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617074039" sldId="2147483676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593497714" sldId="2147483677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1852280991" sldId="2147483678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1040513222" sldId="2147483679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3390910048" sldId="2147483680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3189601831" sldId="2147483681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2252670018" sldId="2147483682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114033469" sldId="2147483683"/>
          </pc:sldLayoutMkLst>
        </pc:sldLayoutChg>
        <pc:sldLayoutChg chg="add">
          <pc:chgData name="Caitlin Rookey" userId="S::crookey@syr.edu::ebe0e401-37be-4956-9f61-e396919f770c" providerId="AD" clId="Web-{A2BF5B9F-58E4-4ED7-973D-69100EDA2BBE}" dt="2023-02-14T19:11:39.112" v="0"/>
          <pc:sldLayoutMkLst>
            <pc:docMk/>
            <pc:sldMasterMk cId="2339487748" sldId="2147483685"/>
            <pc:sldLayoutMk cId="2830051993" sldId="2147483684"/>
          </pc:sldLayoutMkLst>
        </pc:sldLayoutChg>
      </pc:sldMasterChg>
    </pc:docChg>
  </pc:docChgLst>
  <pc:docChgLst>
    <pc:chgData name="Pierina M Logrono" userId="S::pmlogron@syr.edu::db817740-cc8d-4506-bbee-470295705bc4" providerId="AD" clId="Web-{C171617B-8269-4B25-8E0C-CAABE4871DD6}"/>
    <pc:docChg chg="modSld">
      <pc:chgData name="Pierina M Logrono" userId="S::pmlogron@syr.edu::db817740-cc8d-4506-bbee-470295705bc4" providerId="AD" clId="Web-{C171617B-8269-4B25-8E0C-CAABE4871DD6}" dt="2023-03-16T12:52:28.386" v="118" actId="20577"/>
      <pc:docMkLst>
        <pc:docMk/>
      </pc:docMkLst>
      <pc:sldChg chg="addSp delSp modSp mod modClrScheme chgLayout">
        <pc:chgData name="Pierina M Logrono" userId="S::pmlogron@syr.edu::db817740-cc8d-4506-bbee-470295705bc4" providerId="AD" clId="Web-{C171617B-8269-4B25-8E0C-CAABE4871DD6}" dt="2023-03-16T12:47:27.989" v="40" actId="14100"/>
        <pc:sldMkLst>
          <pc:docMk/>
          <pc:sldMk cId="4157985856" sldId="276"/>
        </pc:sldMkLst>
        <pc:spChg chg="mod ord">
          <ac:chgData name="Pierina M Logrono" userId="S::pmlogron@syr.edu::db817740-cc8d-4506-bbee-470295705bc4" providerId="AD" clId="Web-{C171617B-8269-4B25-8E0C-CAABE4871DD6}" dt="2023-03-16T12:36:31.944" v="0"/>
          <ac:spMkLst>
            <pc:docMk/>
            <pc:sldMk cId="4157985856" sldId="276"/>
            <ac:spMk id="2" creationId="{C5FAB5A5-78C8-B828-44E8-37819E58C80A}"/>
          </ac:spMkLst>
        </pc:spChg>
        <pc:spChg chg="del mod ord">
          <ac:chgData name="Pierina M Logrono" userId="S::pmlogron@syr.edu::db817740-cc8d-4506-bbee-470295705bc4" providerId="AD" clId="Web-{C171617B-8269-4B25-8E0C-CAABE4871DD6}" dt="2023-03-16T12:37:35.648" v="1"/>
          <ac:spMkLst>
            <pc:docMk/>
            <pc:sldMk cId="4157985856" sldId="276"/>
            <ac:spMk id="3" creationId="{142CB9D8-63A1-3D48-FC2F-5E78471070A4}"/>
          </ac:spMkLst>
        </pc:spChg>
        <pc:spChg chg="add del mod ord">
          <ac:chgData name="Pierina M Logrono" userId="S::pmlogron@syr.edu::db817740-cc8d-4506-bbee-470295705bc4" providerId="AD" clId="Web-{C171617B-8269-4B25-8E0C-CAABE4871DD6}" dt="2023-03-16T12:39:26.901" v="4"/>
          <ac:spMkLst>
            <pc:docMk/>
            <pc:sldMk cId="4157985856" sldId="276"/>
            <ac:spMk id="4" creationId="{893E7AF6-CEB9-74E9-592A-0E77C2889A9B}"/>
          </ac:spMkLst>
        </pc:spChg>
        <pc:picChg chg="add mod ord">
          <ac:chgData name="Pierina M Logrono" userId="S::pmlogron@syr.edu::db817740-cc8d-4506-bbee-470295705bc4" providerId="AD" clId="Web-{C171617B-8269-4B25-8E0C-CAABE4871DD6}" dt="2023-03-16T12:47:27.989" v="40" actId="14100"/>
          <ac:picMkLst>
            <pc:docMk/>
            <pc:sldMk cId="4157985856" sldId="276"/>
            <ac:picMk id="5" creationId="{E31FA46A-8377-D74B-CC9A-D475306F23B4}"/>
          </ac:picMkLst>
        </pc:picChg>
        <pc:picChg chg="add mod ord">
          <ac:chgData name="Pierina M Logrono" userId="S::pmlogron@syr.edu::db817740-cc8d-4506-bbee-470295705bc4" providerId="AD" clId="Web-{C171617B-8269-4B25-8E0C-CAABE4871DD6}" dt="2023-03-16T12:41:01.246" v="10" actId="14100"/>
          <ac:picMkLst>
            <pc:docMk/>
            <pc:sldMk cId="4157985856" sldId="276"/>
            <ac:picMk id="6" creationId="{D7036BD7-DE8C-9830-38DF-1198E3210A22}"/>
          </ac:picMkLst>
        </pc:picChg>
      </pc:sldChg>
      <pc:sldChg chg="modSp">
        <pc:chgData name="Pierina M Logrono" userId="S::pmlogron@syr.edu::db817740-cc8d-4506-bbee-470295705bc4" providerId="AD" clId="Web-{C171617B-8269-4B25-8E0C-CAABE4871DD6}" dt="2023-03-16T12:52:28.386" v="118" actId="20577"/>
        <pc:sldMkLst>
          <pc:docMk/>
          <pc:sldMk cId="495024539" sldId="281"/>
        </pc:sldMkLst>
        <pc:spChg chg="mod">
          <ac:chgData name="Pierina M Logrono" userId="S::pmlogron@syr.edu::db817740-cc8d-4506-bbee-470295705bc4" providerId="AD" clId="Web-{C171617B-8269-4B25-8E0C-CAABE4871DD6}" dt="2023-03-16T12:52:28.386" v="118" actId="20577"/>
          <ac:spMkLst>
            <pc:docMk/>
            <pc:sldMk cId="495024539" sldId="281"/>
            <ac:spMk id="3" creationId="{894B66ED-A096-BBC6-7BA8-D840172F8850}"/>
          </ac:spMkLst>
        </pc:spChg>
      </pc:sldChg>
      <pc:sldChg chg="addSp delSp modSp mod modClrScheme chgLayout">
        <pc:chgData name="Pierina M Logrono" userId="S::pmlogron@syr.edu::db817740-cc8d-4506-bbee-470295705bc4" providerId="AD" clId="Web-{C171617B-8269-4B25-8E0C-CAABE4871DD6}" dt="2023-03-16T12:47:13.333" v="38" actId="14100"/>
        <pc:sldMkLst>
          <pc:docMk/>
          <pc:sldMk cId="275681187" sldId="282"/>
        </pc:sldMkLst>
        <pc:spChg chg="mod ord">
          <ac:chgData name="Pierina M Logrono" userId="S::pmlogron@syr.edu::db817740-cc8d-4506-bbee-470295705bc4" providerId="AD" clId="Web-{C171617B-8269-4B25-8E0C-CAABE4871DD6}" dt="2023-03-16T12:47:08.192" v="37" actId="1076"/>
          <ac:spMkLst>
            <pc:docMk/>
            <pc:sldMk cId="275681187" sldId="282"/>
            <ac:spMk id="2" creationId="{A48BE4A8-9DD3-43F7-8624-13E25EE4ACA3}"/>
          </ac:spMkLst>
        </pc:spChg>
        <pc:spChg chg="del mod ord">
          <ac:chgData name="Pierina M Logrono" userId="S::pmlogron@syr.edu::db817740-cc8d-4506-bbee-470295705bc4" providerId="AD" clId="Web-{C171617B-8269-4B25-8E0C-CAABE4871DD6}" dt="2023-03-16T12:43:45.937" v="23"/>
          <ac:spMkLst>
            <pc:docMk/>
            <pc:sldMk cId="275681187" sldId="282"/>
            <ac:spMk id="3" creationId="{4B701B65-C9B9-74ED-7882-E6B959E93100}"/>
          </ac:spMkLst>
        </pc:spChg>
        <pc:spChg chg="add mod ord">
          <ac:chgData name="Pierina M Logrono" userId="S::pmlogron@syr.edu::db817740-cc8d-4506-bbee-470295705bc4" providerId="AD" clId="Web-{C171617B-8269-4B25-8E0C-CAABE4871DD6}" dt="2023-03-16T12:47:13.333" v="38" actId="14100"/>
          <ac:spMkLst>
            <pc:docMk/>
            <pc:sldMk cId="275681187" sldId="282"/>
            <ac:spMk id="4" creationId="{B78BA232-586E-C8E1-F2CC-9368C7D6E37F}"/>
          </ac:spMkLst>
        </pc:spChg>
        <pc:picChg chg="add mod ord">
          <ac:chgData name="Pierina M Logrono" userId="S::pmlogron@syr.edu::db817740-cc8d-4506-bbee-470295705bc4" providerId="AD" clId="Web-{C171617B-8269-4B25-8E0C-CAABE4871DD6}" dt="2023-03-16T12:43:59.047" v="25" actId="14100"/>
          <ac:picMkLst>
            <pc:docMk/>
            <pc:sldMk cId="275681187" sldId="282"/>
            <ac:picMk id="5" creationId="{87EB1EAA-9C88-5829-541D-704C310100ED}"/>
          </ac:picMkLst>
        </pc:picChg>
        <pc:picChg chg="add mod">
          <ac:chgData name="Pierina M Logrono" userId="S::pmlogron@syr.edu::db817740-cc8d-4506-bbee-470295705bc4" providerId="AD" clId="Web-{C171617B-8269-4B25-8E0C-CAABE4871DD6}" dt="2023-03-16T12:46:33.691" v="34" actId="14100"/>
          <ac:picMkLst>
            <pc:docMk/>
            <pc:sldMk cId="275681187" sldId="282"/>
            <ac:picMk id="6" creationId="{43A9E8DE-3C27-BD50-17E3-CE8AD9667BA7}"/>
          </ac:picMkLst>
        </pc:picChg>
      </pc:sldChg>
    </pc:docChg>
  </pc:docChgLst>
  <pc:docChgLst>
    <pc:chgData name="Caitlin Rookey" userId="S::crookey@syr.edu::ebe0e401-37be-4956-9f61-e396919f770c" providerId="AD" clId="Web-{CA998F3F-3083-30ED-5712-E6BDE44404AC}"/>
    <pc:docChg chg="addSld modSld">
      <pc:chgData name="Caitlin Rookey" userId="S::crookey@syr.edu::ebe0e401-37be-4956-9f61-e396919f770c" providerId="AD" clId="Web-{CA998F3F-3083-30ED-5712-E6BDE44404AC}" dt="2023-02-16T18:55:00.545" v="139" actId="1076"/>
      <pc:docMkLst>
        <pc:docMk/>
      </pc:docMkLst>
      <pc:sldChg chg="modSp">
        <pc:chgData name="Caitlin Rookey" userId="S::crookey@syr.edu::ebe0e401-37be-4956-9f61-e396919f770c" providerId="AD" clId="Web-{CA998F3F-3083-30ED-5712-E6BDE44404AC}" dt="2023-02-16T18:54:38.858" v="119" actId="20577"/>
        <pc:sldMkLst>
          <pc:docMk/>
          <pc:sldMk cId="2193967350" sldId="258"/>
        </pc:sldMkLst>
        <pc:spChg chg="mod">
          <ac:chgData name="Caitlin Rookey" userId="S::crookey@syr.edu::ebe0e401-37be-4956-9f61-e396919f770c" providerId="AD" clId="Web-{CA998F3F-3083-30ED-5712-E6BDE44404AC}" dt="2023-02-16T18:54:38.858" v="119" actId="20577"/>
          <ac:spMkLst>
            <pc:docMk/>
            <pc:sldMk cId="2193967350" sldId="258"/>
            <ac:spMk id="3" creationId="{AAEF4F68-2A52-731C-A5BD-89B5C847D393}"/>
          </ac:spMkLst>
        </pc:spChg>
      </pc:sldChg>
      <pc:sldChg chg="addSp delSp modSp mod setBg">
        <pc:chgData name="Caitlin Rookey" userId="S::crookey@syr.edu::ebe0e401-37be-4956-9f61-e396919f770c" providerId="AD" clId="Web-{CA998F3F-3083-30ED-5712-E6BDE44404AC}" dt="2023-02-16T18:42:44.929" v="67"/>
        <pc:sldMkLst>
          <pc:docMk/>
          <pc:sldMk cId="3133951700" sldId="261"/>
        </pc:sldMkLst>
        <pc:spChg chg="mod">
          <ac:chgData name="Caitlin Rookey" userId="S::crookey@syr.edu::ebe0e401-37be-4956-9f61-e396919f770c" providerId="AD" clId="Web-{CA998F3F-3083-30ED-5712-E6BDE44404AC}" dt="2023-02-16T18:42:36.257" v="61"/>
          <ac:spMkLst>
            <pc:docMk/>
            <pc:sldMk cId="3133951700" sldId="261"/>
            <ac:spMk id="2" creationId="{E2618576-684F-F01F-E84C-CB423B59F083}"/>
          </ac:spMkLst>
        </pc:spChg>
        <pc:spChg chg="mod">
          <ac:chgData name="Caitlin Rookey" userId="S::crookey@syr.edu::ebe0e401-37be-4956-9f61-e396919f770c" providerId="AD" clId="Web-{CA998F3F-3083-30ED-5712-E6BDE44404AC}" dt="2023-02-16T18:42:36.257" v="61"/>
          <ac:spMkLst>
            <pc:docMk/>
            <pc:sldMk cId="3133951700" sldId="261"/>
            <ac:spMk id="3" creationId="{01EC367F-CF88-80C9-5B67-5AB61B039988}"/>
          </ac:spMkLst>
        </pc:spChg>
        <pc:spChg chg="add del">
          <ac:chgData name="Caitlin Rookey" userId="S::crookey@syr.edu::ebe0e401-37be-4956-9f61-e396919f770c" providerId="AD" clId="Web-{CA998F3F-3083-30ED-5712-E6BDE44404AC}" dt="2023-02-16T18:42:20.476" v="58"/>
          <ac:spMkLst>
            <pc:docMk/>
            <pc:sldMk cId="3133951700" sldId="261"/>
            <ac:spMk id="10" creationId="{92B0CFF1-78D7-4A83-A95E-71F9E3831622}"/>
          </ac:spMkLst>
        </pc:spChg>
        <pc:spChg chg="add del">
          <ac:chgData name="Caitlin Rookey" userId="S::crookey@syr.edu::ebe0e401-37be-4956-9f61-e396919f770c" providerId="AD" clId="Web-{CA998F3F-3083-30ED-5712-E6BDE44404AC}" dt="2023-02-16T18:42:36.132" v="60"/>
          <ac:spMkLst>
            <pc:docMk/>
            <pc:sldMk cId="3133951700" sldId="261"/>
            <ac:spMk id="16" creationId="{92B0CFF1-78D7-4A83-A95E-71F9E3831622}"/>
          </ac:spMkLst>
        </pc:spChg>
        <pc:spChg chg="add">
          <ac:chgData name="Caitlin Rookey" userId="S::crookey@syr.edu::ebe0e401-37be-4956-9f61-e396919f770c" providerId="AD" clId="Web-{CA998F3F-3083-30ED-5712-E6BDE44404AC}" dt="2023-02-16T18:42:36.257" v="61"/>
          <ac:spMkLst>
            <pc:docMk/>
            <pc:sldMk cId="3133951700" sldId="261"/>
            <ac:spMk id="20" creationId="{92B0CFF1-78D7-4A83-A95E-71F9E3831622}"/>
          </ac:spMkLst>
        </pc:spChg>
        <pc:graphicFrameChg chg="add mod modGraphic">
          <ac:chgData name="Caitlin Rookey" userId="S::crookey@syr.edu::ebe0e401-37be-4956-9f61-e396919f770c" providerId="AD" clId="Web-{CA998F3F-3083-30ED-5712-E6BDE44404AC}" dt="2023-02-16T18:42:44.929" v="67"/>
          <ac:graphicFrameMkLst>
            <pc:docMk/>
            <pc:sldMk cId="3133951700" sldId="261"/>
            <ac:graphicFrameMk id="5" creationId="{F4BF643A-71E6-6AE6-6F50-3F249F579B6A}"/>
          </ac:graphicFrameMkLst>
        </pc:graphicFrameChg>
        <pc:cxnChg chg="add del">
          <ac:chgData name="Caitlin Rookey" userId="S::crookey@syr.edu::ebe0e401-37be-4956-9f61-e396919f770c" providerId="AD" clId="Web-{CA998F3F-3083-30ED-5712-E6BDE44404AC}" dt="2023-02-16T18:42:20.476" v="58"/>
          <ac:cxnSpMkLst>
            <pc:docMk/>
            <pc:sldMk cId="3133951700" sldId="261"/>
            <ac:cxnSpMk id="12" creationId="{E9615127-4E4B-44AE-B157-C50975D41902}"/>
          </ac:cxnSpMkLst>
        </pc:cxnChg>
        <pc:cxnChg chg="add del">
          <ac:chgData name="Caitlin Rookey" userId="S::crookey@syr.edu::ebe0e401-37be-4956-9f61-e396919f770c" providerId="AD" clId="Web-{CA998F3F-3083-30ED-5712-E6BDE44404AC}" dt="2023-02-16T18:42:20.476" v="58"/>
          <ac:cxnSpMkLst>
            <pc:docMk/>
            <pc:sldMk cId="3133951700" sldId="261"/>
            <ac:cxnSpMk id="14" creationId="{B607C7DF-2703-4D3B-B500-8182840C0A29}"/>
          </ac:cxnSpMkLst>
        </pc:cxnChg>
        <pc:cxnChg chg="add del">
          <ac:chgData name="Caitlin Rookey" userId="S::crookey@syr.edu::ebe0e401-37be-4956-9f61-e396919f770c" providerId="AD" clId="Web-{CA998F3F-3083-30ED-5712-E6BDE44404AC}" dt="2023-02-16T18:42:36.132" v="60"/>
          <ac:cxnSpMkLst>
            <pc:docMk/>
            <pc:sldMk cId="3133951700" sldId="261"/>
            <ac:cxnSpMk id="17" creationId="{E9615127-4E4B-44AE-B157-C50975D41902}"/>
          </ac:cxnSpMkLst>
        </pc:cxnChg>
        <pc:cxnChg chg="add del">
          <ac:chgData name="Caitlin Rookey" userId="S::crookey@syr.edu::ebe0e401-37be-4956-9f61-e396919f770c" providerId="AD" clId="Web-{CA998F3F-3083-30ED-5712-E6BDE44404AC}" dt="2023-02-16T18:42:36.132" v="60"/>
          <ac:cxnSpMkLst>
            <pc:docMk/>
            <pc:sldMk cId="3133951700" sldId="261"/>
            <ac:cxnSpMk id="18" creationId="{B607C7DF-2703-4D3B-B500-8182840C0A29}"/>
          </ac:cxnSpMkLst>
        </pc:cxnChg>
        <pc:cxnChg chg="add">
          <ac:chgData name="Caitlin Rookey" userId="S::crookey@syr.edu::ebe0e401-37be-4956-9f61-e396919f770c" providerId="AD" clId="Web-{CA998F3F-3083-30ED-5712-E6BDE44404AC}" dt="2023-02-16T18:42:36.257" v="61"/>
          <ac:cxnSpMkLst>
            <pc:docMk/>
            <pc:sldMk cId="3133951700" sldId="261"/>
            <ac:cxnSpMk id="21" creationId="{6F9D4A57-BD34-46D7-A145-EA1AE7046146}"/>
          </ac:cxnSpMkLst>
        </pc:cxnChg>
        <pc:cxnChg chg="add">
          <ac:chgData name="Caitlin Rookey" userId="S::crookey@syr.edu::ebe0e401-37be-4956-9f61-e396919f770c" providerId="AD" clId="Web-{CA998F3F-3083-30ED-5712-E6BDE44404AC}" dt="2023-02-16T18:42:36.257" v="61"/>
          <ac:cxnSpMkLst>
            <pc:docMk/>
            <pc:sldMk cId="3133951700" sldId="261"/>
            <ac:cxnSpMk id="22" creationId="{8ADA513F-B70D-4972-B24A-65F26C0AECC2}"/>
          </ac:cxnSpMkLst>
        </pc:cxnChg>
      </pc:sldChg>
      <pc:sldChg chg="modSp">
        <pc:chgData name="Caitlin Rookey" userId="S::crookey@syr.edu::ebe0e401-37be-4956-9f61-e396919f770c" providerId="AD" clId="Web-{CA998F3F-3083-30ED-5712-E6BDE44404AC}" dt="2023-02-16T18:55:00.545" v="139" actId="1076"/>
        <pc:sldMkLst>
          <pc:docMk/>
          <pc:sldMk cId="1263465102" sldId="262"/>
        </pc:sldMkLst>
        <pc:spChg chg="mod">
          <ac:chgData name="Caitlin Rookey" userId="S::crookey@syr.edu::ebe0e401-37be-4956-9f61-e396919f770c" providerId="AD" clId="Web-{CA998F3F-3083-30ED-5712-E6BDE44404AC}" dt="2023-02-16T18:55:00.545" v="139" actId="1076"/>
          <ac:spMkLst>
            <pc:docMk/>
            <pc:sldMk cId="1263465102" sldId="262"/>
            <ac:spMk id="3" creationId="{5E86C948-4C6F-BB48-036B-3EABC640703B}"/>
          </ac:spMkLst>
        </pc:spChg>
      </pc:sldChg>
      <pc:sldChg chg="addSp delSp modSp mod setBg">
        <pc:chgData name="Caitlin Rookey" userId="S::crookey@syr.edu::ebe0e401-37be-4956-9f61-e396919f770c" providerId="AD" clId="Web-{CA998F3F-3083-30ED-5712-E6BDE44404AC}" dt="2023-02-16T18:32:32.298" v="51"/>
        <pc:sldMkLst>
          <pc:docMk/>
          <pc:sldMk cId="4288332934" sldId="263"/>
        </pc:sldMkLst>
        <pc:spChg chg="mod">
          <ac:chgData name="Caitlin Rookey" userId="S::crookey@syr.edu::ebe0e401-37be-4956-9f61-e396919f770c" providerId="AD" clId="Web-{CA998F3F-3083-30ED-5712-E6BDE44404AC}" dt="2023-02-16T18:30:46.750" v="17"/>
          <ac:spMkLst>
            <pc:docMk/>
            <pc:sldMk cId="4288332934" sldId="263"/>
            <ac:spMk id="2" creationId="{E2618576-684F-F01F-E84C-CB423B59F083}"/>
          </ac:spMkLst>
        </pc:spChg>
        <pc:spChg chg="mod">
          <ac:chgData name="Caitlin Rookey" userId="S::crookey@syr.edu::ebe0e401-37be-4956-9f61-e396919f770c" providerId="AD" clId="Web-{CA998F3F-3083-30ED-5712-E6BDE44404AC}" dt="2023-02-16T18:30:46.750" v="17"/>
          <ac:spMkLst>
            <pc:docMk/>
            <pc:sldMk cId="4288332934" sldId="263"/>
            <ac:spMk id="3" creationId="{01EC367F-CF88-80C9-5B67-5AB61B039988}"/>
          </ac:spMkLst>
        </pc:spChg>
        <pc:spChg chg="add">
          <ac:chgData name="Caitlin Rookey" userId="S::crookey@syr.edu::ebe0e401-37be-4956-9f61-e396919f770c" providerId="AD" clId="Web-{CA998F3F-3083-30ED-5712-E6BDE44404AC}" dt="2023-02-16T18:30:46.750" v="17"/>
          <ac:spMkLst>
            <pc:docMk/>
            <pc:sldMk cId="4288332934" sldId="263"/>
            <ac:spMk id="12" creationId="{92B0CFF1-78D7-4A83-A95E-71F9E3831622}"/>
          </ac:spMkLst>
        </pc:spChg>
        <pc:graphicFrameChg chg="add del mod modGraphic">
          <ac:chgData name="Caitlin Rookey" userId="S::crookey@syr.edu::ebe0e401-37be-4956-9f61-e396919f770c" providerId="AD" clId="Web-{CA998F3F-3083-30ED-5712-E6BDE44404AC}" dt="2023-02-16T18:29:52.469" v="5"/>
          <ac:graphicFrameMkLst>
            <pc:docMk/>
            <pc:sldMk cId="4288332934" sldId="263"/>
            <ac:graphicFrameMk id="5" creationId="{3F6894F6-E7B7-5AFC-A49E-37E395092D54}"/>
          </ac:graphicFrameMkLst>
        </pc:graphicFrameChg>
        <pc:graphicFrameChg chg="add mod modGraphic">
          <ac:chgData name="Caitlin Rookey" userId="S::crookey@syr.edu::ebe0e401-37be-4956-9f61-e396919f770c" providerId="AD" clId="Web-{CA998F3F-3083-30ED-5712-E6BDE44404AC}" dt="2023-02-16T18:32:32.298" v="51"/>
          <ac:graphicFrameMkLst>
            <pc:docMk/>
            <pc:sldMk cId="4288332934" sldId="263"/>
            <ac:graphicFrameMk id="7" creationId="{00C45098-9CC5-63BB-0A5F-AC7526FB3D57}"/>
          </ac:graphicFrameMkLst>
        </pc:graphicFrameChg>
        <pc:cxnChg chg="add">
          <ac:chgData name="Caitlin Rookey" userId="S::crookey@syr.edu::ebe0e401-37be-4956-9f61-e396919f770c" providerId="AD" clId="Web-{CA998F3F-3083-30ED-5712-E6BDE44404AC}" dt="2023-02-16T18:30:46.750" v="17"/>
          <ac:cxnSpMkLst>
            <pc:docMk/>
            <pc:sldMk cId="4288332934" sldId="263"/>
            <ac:cxnSpMk id="14" creationId="{E9615127-4E4B-44AE-B157-C50975D41902}"/>
          </ac:cxnSpMkLst>
        </pc:cxnChg>
        <pc:cxnChg chg="add">
          <ac:chgData name="Caitlin Rookey" userId="S::crookey@syr.edu::ebe0e401-37be-4956-9f61-e396919f770c" providerId="AD" clId="Web-{CA998F3F-3083-30ED-5712-E6BDE44404AC}" dt="2023-02-16T18:30:46.750" v="17"/>
          <ac:cxnSpMkLst>
            <pc:docMk/>
            <pc:sldMk cId="4288332934" sldId="263"/>
            <ac:cxnSpMk id="16" creationId="{B607C7DF-2703-4D3B-B500-8182840C0A29}"/>
          </ac:cxnSpMkLst>
        </pc:cxnChg>
      </pc:sldChg>
      <pc:sldChg chg="addSp delSp modSp add replId">
        <pc:chgData name="Caitlin Rookey" userId="S::crookey@syr.edu::ebe0e401-37be-4956-9f61-e396919f770c" providerId="AD" clId="Web-{CA998F3F-3083-30ED-5712-E6BDE44404AC}" dt="2023-02-16T18:32:41.314" v="54"/>
        <pc:sldMkLst>
          <pc:docMk/>
          <pc:sldMk cId="2823331445" sldId="273"/>
        </pc:sldMkLst>
        <pc:spChg chg="mod">
          <ac:chgData name="Caitlin Rookey" userId="S::crookey@syr.edu::ebe0e401-37be-4956-9f61-e396919f770c" providerId="AD" clId="Web-{CA998F3F-3083-30ED-5712-E6BDE44404AC}" dt="2023-02-16T18:31:51.517" v="37" actId="20577"/>
          <ac:spMkLst>
            <pc:docMk/>
            <pc:sldMk cId="2823331445" sldId="273"/>
            <ac:spMk id="3" creationId="{01EC367F-CF88-80C9-5B67-5AB61B039988}"/>
          </ac:spMkLst>
        </pc:spChg>
        <pc:spChg chg="del">
          <ac:chgData name="Caitlin Rookey" userId="S::crookey@syr.edu::ebe0e401-37be-4956-9f61-e396919f770c" providerId="AD" clId="Web-{CA998F3F-3083-30ED-5712-E6BDE44404AC}" dt="2023-02-16T18:31:22.298" v="21"/>
          <ac:spMkLst>
            <pc:docMk/>
            <pc:sldMk cId="2823331445" sldId="273"/>
            <ac:spMk id="12" creationId="{92B0CFF1-78D7-4A83-A95E-71F9E3831622}"/>
          </ac:spMkLst>
        </pc:spChg>
        <pc:spChg chg="add">
          <ac:chgData name="Caitlin Rookey" userId="S::crookey@syr.edu::ebe0e401-37be-4956-9f61-e396919f770c" providerId="AD" clId="Web-{CA998F3F-3083-30ED-5712-E6BDE44404AC}" dt="2023-02-16T18:31:22.298" v="21"/>
          <ac:spMkLst>
            <pc:docMk/>
            <pc:sldMk cId="2823331445" sldId="273"/>
            <ac:spMk id="21" creationId="{92B0CFF1-78D7-4A83-A95E-71F9E3831622}"/>
          </ac:spMkLst>
        </pc:spChg>
        <pc:graphicFrameChg chg="add mod modGraphic">
          <ac:chgData name="Caitlin Rookey" userId="S::crookey@syr.edu::ebe0e401-37be-4956-9f61-e396919f770c" providerId="AD" clId="Web-{CA998F3F-3083-30ED-5712-E6BDE44404AC}" dt="2023-02-16T18:32:41.314" v="54"/>
          <ac:graphicFrameMkLst>
            <pc:docMk/>
            <pc:sldMk cId="2823331445" sldId="273"/>
            <ac:graphicFrameMk id="5" creationId="{3A0DFBE3-D220-8D0F-B6C0-B83FF1EFBD42}"/>
          </ac:graphicFrameMkLst>
        </pc:graphicFrameChg>
        <pc:graphicFrameChg chg="del">
          <ac:chgData name="Caitlin Rookey" userId="S::crookey@syr.edu::ebe0e401-37be-4956-9f61-e396919f770c" providerId="AD" clId="Web-{CA998F3F-3083-30ED-5712-E6BDE44404AC}" dt="2023-02-16T18:31:18.157" v="19"/>
          <ac:graphicFrameMkLst>
            <pc:docMk/>
            <pc:sldMk cId="2823331445" sldId="273"/>
            <ac:graphicFrameMk id="7" creationId="{00C45098-9CC5-63BB-0A5F-AC7526FB3D57}"/>
          </ac:graphicFrameMkLst>
        </pc:graphicFrameChg>
        <pc:cxnChg chg="del">
          <ac:chgData name="Caitlin Rookey" userId="S::crookey@syr.edu::ebe0e401-37be-4956-9f61-e396919f770c" providerId="AD" clId="Web-{CA998F3F-3083-30ED-5712-E6BDE44404AC}" dt="2023-02-16T18:31:22.298" v="21"/>
          <ac:cxnSpMkLst>
            <pc:docMk/>
            <pc:sldMk cId="2823331445" sldId="273"/>
            <ac:cxnSpMk id="14" creationId="{E9615127-4E4B-44AE-B157-C50975D41902}"/>
          </ac:cxnSpMkLst>
        </pc:cxnChg>
        <pc:cxnChg chg="del">
          <ac:chgData name="Caitlin Rookey" userId="S::crookey@syr.edu::ebe0e401-37be-4956-9f61-e396919f770c" providerId="AD" clId="Web-{CA998F3F-3083-30ED-5712-E6BDE44404AC}" dt="2023-02-16T18:31:22.298" v="21"/>
          <ac:cxnSpMkLst>
            <pc:docMk/>
            <pc:sldMk cId="2823331445" sldId="273"/>
            <ac:cxnSpMk id="16" creationId="{B607C7DF-2703-4D3B-B500-8182840C0A29}"/>
          </ac:cxnSpMkLst>
        </pc:cxnChg>
        <pc:cxnChg chg="add">
          <ac:chgData name="Caitlin Rookey" userId="S::crookey@syr.edu::ebe0e401-37be-4956-9f61-e396919f770c" providerId="AD" clId="Web-{CA998F3F-3083-30ED-5712-E6BDE44404AC}" dt="2023-02-16T18:31:22.298" v="21"/>
          <ac:cxnSpMkLst>
            <pc:docMk/>
            <pc:sldMk cId="2823331445" sldId="273"/>
            <ac:cxnSpMk id="23" creationId="{E9615127-4E4B-44AE-B157-C50975D41902}"/>
          </ac:cxnSpMkLst>
        </pc:cxnChg>
        <pc:cxnChg chg="add">
          <ac:chgData name="Caitlin Rookey" userId="S::crookey@syr.edu::ebe0e401-37be-4956-9f61-e396919f770c" providerId="AD" clId="Web-{CA998F3F-3083-30ED-5712-E6BDE44404AC}" dt="2023-02-16T18:31:22.298" v="21"/>
          <ac:cxnSpMkLst>
            <pc:docMk/>
            <pc:sldMk cId="2823331445" sldId="273"/>
            <ac:cxnSpMk id="25" creationId="{B607C7DF-2703-4D3B-B500-8182840C0A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9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ure.rug.nl/ws/portalfiles/portal/183763727/_15550273_International_Journal_of_Sports_Physiology_and_Performance_Injury_Prediction_in_Competitive_Runners_With_Machine_Learning.pdf" TargetMode="External"/><Relationship Id="rId2" Type="http://schemas.openxmlformats.org/officeDocument/2006/relationships/hyperlink" Target="https://www.kaggle.com/datasets/shashwatwork/injury-prediction-for-competitive-runn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344525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07" y="702870"/>
            <a:ext cx="10696509" cy="3093468"/>
          </a:xfrm>
        </p:spPr>
        <p:txBody>
          <a:bodyPr anchor="b">
            <a:normAutofit/>
          </a:bodyPr>
          <a:lstStyle/>
          <a:p>
            <a:r>
              <a:rPr lang="en-US" sz="8000"/>
              <a:t>Predicting Injury in Runners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6994E2-5379-4A94-BB06-6D33FAE3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85083-ABF7-47F8-ACFC-B21AD58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29803"/>
            <a:ext cx="11147071" cy="243833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10696509" cy="2163418"/>
          </a:xfrm>
        </p:spPr>
        <p:txBody>
          <a:bodyPr anchor="t">
            <a:normAutofit/>
          </a:bodyPr>
          <a:lstStyle/>
          <a:p>
            <a:r>
              <a:rPr lang="en-US"/>
              <a:t>Caitlin Rookey</a:t>
            </a:r>
          </a:p>
          <a:p>
            <a:r>
              <a:rPr lang="en-US"/>
              <a:t>Pierina Logrono</a:t>
            </a:r>
          </a:p>
          <a:p>
            <a:r>
              <a:rPr lang="en-US"/>
              <a:t>IST 707</a:t>
            </a:r>
          </a:p>
          <a:p>
            <a:r>
              <a:rPr lang="en-US"/>
              <a:t>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236692-7802-4B9F-B2C4-F4C9A5FBB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F4F0E5-FC44-4778-A844-21C272F73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A person running on a track&#10;&#10;Description automatically generated">
            <a:extLst>
              <a:ext uri="{FF2B5EF4-FFF2-40B4-BE49-F238E27FC236}">
                <a16:creationId xmlns:a16="http://schemas.microsoft.com/office/drawing/2014/main" id="{BADE6158-8CC3-4B33-4BE3-622933DA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081" y="4016147"/>
            <a:ext cx="3440348" cy="22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69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538443-1A9B-7F46-F823-F87214F9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366" r="-1" b="5774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75" y="693544"/>
            <a:ext cx="6718653" cy="2047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Hours of alternative training leading to injury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342EA8-6C28-4141-AA71-7D2D5D07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6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Correlations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433089-5AC2-3D9B-E724-27FF0C57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0535" y="3109356"/>
            <a:ext cx="7491200" cy="309012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D449-46C3-8AB0-394E-AEAB1780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Sprinting Km day 0 leading to injury</a:t>
            </a:r>
          </a:p>
        </p:txBody>
      </p: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9D78B9-9FD6-0922-065A-EB76E45766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510" y="3116022"/>
            <a:ext cx="5041246" cy="3076787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FE63D68-029A-2B1A-3A90-EBF5E2F669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3282792"/>
            <a:ext cx="5447873" cy="243566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23D273-25EA-456E-D268-795055916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1" b="416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18" name="Rectangle 2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541" y="923610"/>
            <a:ext cx="6744188" cy="2047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Perceived Training Success</a:t>
            </a:r>
          </a:p>
        </p:txBody>
      </p: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9E73066-BFF1-9E8F-5C7E-95224A14D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1" b="4230"/>
          <a:stretch/>
        </p:blipFill>
        <p:spPr>
          <a:xfrm>
            <a:off x="-38941" y="114010"/>
            <a:ext cx="12188941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75" y="693544"/>
            <a:ext cx="6718653" cy="2047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Perceived Recovery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342EA8-6C28-4141-AA71-7D2D5D07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3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16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44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FDFB235-88A7-622A-E1E2-A99A5E2B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1" b="6615"/>
          <a:stretch/>
        </p:blipFill>
        <p:spPr>
          <a:xfrm>
            <a:off x="9059" y="-17990"/>
            <a:ext cx="12188941" cy="6857990"/>
          </a:xfrm>
          <a:prstGeom prst="rect">
            <a:avLst/>
          </a:prstGeom>
        </p:spPr>
      </p:pic>
      <p:sp>
        <p:nvSpPr>
          <p:cNvPr id="45" name="Rectangle 2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075" y="609544"/>
            <a:ext cx="6718653" cy="2047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Number of sessions per day</a:t>
            </a:r>
          </a:p>
        </p:txBody>
      </p:sp>
      <p:cxnSp>
        <p:nvCxnSpPr>
          <p:cNvPr id="46" name="Straight Connector 22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24">
            <a:extLst>
              <a:ext uri="{FF2B5EF4-FFF2-40B4-BE49-F238E27FC236}">
                <a16:creationId xmlns:a16="http://schemas.microsoft.com/office/drawing/2014/main" id="{59342EA8-6C28-4141-AA71-7D2D5D07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26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8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691D-249E-B9A4-0EEC-01E32C28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7005-3950-BA37-E8F0-5A6D9004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45" y="2674572"/>
            <a:ext cx="10506991" cy="2572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made many attempts at ARM while setting the RHS to "injury" so see if any variables in the days leading to injury had an impact but found no rules.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EDA5B9-862C-2127-3B1F-370A7D7E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2" y="3683104"/>
            <a:ext cx="10979284" cy="16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EAD5-BE3D-D2B8-D5F1-CBA10568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for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66ED-A096-BBC6-7BA8-D840172F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Struggle with normalization</a:t>
            </a:r>
          </a:p>
          <a:p>
            <a:pPr marL="342900" indent="-342900">
              <a:buChar char="•"/>
            </a:pPr>
            <a:r>
              <a:rPr lang="en-US"/>
              <a:t>Unbalanced data set </a:t>
            </a:r>
          </a:p>
          <a:p>
            <a:pPr marL="342900" indent="-342900">
              <a:buChar char="•"/>
            </a:pPr>
            <a:r>
              <a:rPr lang="en-US"/>
              <a:t>We did a good amount of sampling until we found the "right" number, to balance the data 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1797-B634-5831-09FC-9775827F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from Data set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332588-F1C2-9004-9B82-3034D03D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14" y="3306870"/>
            <a:ext cx="8519014" cy="3050392"/>
          </a:xfrm>
        </p:spPr>
      </p:pic>
    </p:spTree>
    <p:extLst>
      <p:ext uri="{BB962C8B-B14F-4D97-AF65-F5344CB8AC3E}">
        <p14:creationId xmlns:p14="http://schemas.microsoft.com/office/powerpoint/2010/main" val="269624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B5A5-78C8-B828-44E8-37819E58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31FA46A-8377-D74B-CC9A-D475306F23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600" y="2961012"/>
            <a:ext cx="5418551" cy="3312577"/>
          </a:xfr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7036BD7-DE8C-9830-38DF-1198E3210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3270" y="2956997"/>
            <a:ext cx="5862102" cy="3388847"/>
          </a:xfrm>
        </p:spPr>
      </p:pic>
    </p:spTree>
    <p:extLst>
      <p:ext uri="{BB962C8B-B14F-4D97-AF65-F5344CB8AC3E}">
        <p14:creationId xmlns:p14="http://schemas.microsoft.com/office/powerpoint/2010/main" val="41579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80C1-CC0D-E837-9A92-3A2953E0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4152"/>
            <a:ext cx="10634472" cy="2157984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4F68-2A52-731C-A5BD-89B5C847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355894"/>
            <a:ext cx="10506991" cy="3523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The most common types of running injuries are related to overuse (NIH).</a:t>
            </a:r>
          </a:p>
          <a:p>
            <a:pPr marL="1028700" lvl="1" indent="-342900"/>
            <a:r>
              <a:rPr lang="en-US">
                <a:ea typeface="+mn-lt"/>
                <a:cs typeface="+mn-lt"/>
              </a:rPr>
              <a:t>Estimated that about 70% of runners sustain overuse injury a year</a:t>
            </a:r>
          </a:p>
          <a:p>
            <a:pPr marL="1028700" lvl="1" indent="-342900"/>
            <a:r>
              <a:rPr lang="en-US">
                <a:ea typeface="+mn-lt"/>
                <a:cs typeface="+mn-lt"/>
              </a:rPr>
              <a:t>Other factors: shoes, biomechanics, terrain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Our dataset includes 7 years of information about a high-level running team in the Netherlands. </a:t>
            </a:r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Applied machine learning techniques can help optimize training for each runner based on their training and injury history.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E4A8-9DD3-43F7-8624-13E25EE4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1023901"/>
            <a:ext cx="11147071" cy="1584666"/>
          </a:xfrm>
        </p:spPr>
        <p:txBody>
          <a:bodyPr/>
          <a:lstStyle/>
          <a:p>
            <a:r>
              <a:rPr lang="en-US"/>
              <a:t>Decision Trees (cont'd)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EB1EAA-9C88-5829-541D-704C31010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600" y="2955633"/>
            <a:ext cx="5418551" cy="33005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A232-586E-C8E1-F2CC-9368C7D6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2955281"/>
            <a:ext cx="5418551" cy="3221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DT2_boosted &lt;-C5.0(</a:t>
            </a:r>
            <a:r>
              <a:rPr lang="en-US" sz="1400" err="1">
                <a:ea typeface="+mn-lt"/>
                <a:cs typeface="+mn-lt"/>
              </a:rPr>
              <a:t>dailytrainKMsubset</a:t>
            </a:r>
            <a:r>
              <a:rPr lang="en-US" sz="1400">
                <a:ea typeface="+mn-lt"/>
                <a:cs typeface="+mn-lt"/>
              </a:rPr>
              <a:t> %&gt;% select(-injury), </a:t>
            </a:r>
            <a:r>
              <a:rPr lang="en-US" sz="1400" err="1">
                <a:ea typeface="+mn-lt"/>
                <a:cs typeface="+mn-lt"/>
              </a:rPr>
              <a:t>dailytrainKMsubset$injury</a:t>
            </a:r>
            <a:r>
              <a:rPr lang="en-US" sz="1400">
                <a:ea typeface="+mn-lt"/>
                <a:cs typeface="+mn-lt"/>
              </a:rPr>
              <a:t>, trials = 5)</a:t>
            </a:r>
            <a:endParaRPr lang="en-US" sz="140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3A9E8DE-3C27-BD50-17E3-CE8AD966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97" y="3502109"/>
            <a:ext cx="5609229" cy="28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5AA28-463A-1D95-C8FA-18D0558F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2C77-255A-66F2-A26E-A2499DD5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Tried using full dataset and subsets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/>
              <a:t>Accuracy: 99.56%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B9DF49C-5DBD-09DE-6E5E-2037BD4B3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43" r="-2" b="-2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5687-6F5F-3F6A-CF8F-F11C60E1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/>
              <a:t>Naïve Bayes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AF2DA8-982D-B8DB-9BDC-620150E7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Subset of kilometers – all sessions (objects) included</a:t>
            </a:r>
          </a:p>
          <a:p>
            <a:endParaRPr lang="en-US" sz="2000"/>
          </a:p>
          <a:p>
            <a:r>
              <a:rPr lang="en-US" sz="2000" dirty="0"/>
              <a:t>Accuracy: 95.26%</a:t>
            </a:r>
          </a:p>
          <a:p>
            <a:r>
              <a:rPr lang="en-US" sz="2000" dirty="0"/>
              <a:t>But too many false positives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693334-6CC4-FDEA-F98E-CCA3EEA0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2946" y="654151"/>
            <a:ext cx="4764119" cy="554969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6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0091-3670-DF82-C574-A4F9464D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/>
              <a:t>SVM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CC05E-AAE0-F682-ADF0-B44B2D9E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59744"/>
            <a:ext cx="5189963" cy="31185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/>
              <a:t>Started with a sample of 818. Accuracy hovered around 60%.</a:t>
            </a:r>
          </a:p>
          <a:p>
            <a:endParaRPr lang="en-US" sz="2000"/>
          </a:p>
          <a:p>
            <a:r>
              <a:rPr lang="en-US" sz="2000"/>
              <a:t>Took a sample size of 2000 due to time and computing constraints</a:t>
            </a:r>
            <a:endParaRPr lang="en-US"/>
          </a:p>
          <a:p>
            <a:endParaRPr lang="en-US" sz="2000"/>
          </a:p>
          <a:p>
            <a:r>
              <a:rPr lang="en-US" sz="2000"/>
              <a:t>Using </a:t>
            </a:r>
            <a:r>
              <a:rPr lang="en-US" sz="2000" b="1"/>
              <a:t>linear</a:t>
            </a:r>
            <a:r>
              <a:rPr lang="en-US" sz="2000"/>
              <a:t> kernel</a:t>
            </a:r>
          </a:p>
          <a:p>
            <a:endParaRPr lang="en-US" sz="2000"/>
          </a:p>
          <a:p>
            <a:r>
              <a:rPr lang="en-US" sz="2000"/>
              <a:t>Accuracy = 77.52%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3DB87763-BAE4-7BC6-A30F-7E7270932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2373" y="654151"/>
            <a:ext cx="4265264" cy="5549692"/>
          </a:xfrm>
          <a:prstGeom prst="rect">
            <a:avLst/>
          </a:prstGeom>
        </p:spPr>
      </p:pic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8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0091-3670-DF82-C574-A4F9464D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/>
              <a:t>SVM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CC05E-AAE0-F682-ADF0-B44B2D9E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Took a sample size of 2000 due to time and computing constraints</a:t>
            </a:r>
          </a:p>
          <a:p>
            <a:endParaRPr lang="en-US" sz="2000"/>
          </a:p>
          <a:p>
            <a:r>
              <a:rPr lang="en-US" sz="2000"/>
              <a:t>Using </a:t>
            </a:r>
            <a:r>
              <a:rPr lang="en-US" sz="2000" b="1"/>
              <a:t>polynomial</a:t>
            </a:r>
            <a:r>
              <a:rPr lang="en-US" sz="2000"/>
              <a:t> kernel</a:t>
            </a:r>
          </a:p>
          <a:p>
            <a:endParaRPr lang="en-US" sz="2000"/>
          </a:p>
          <a:p>
            <a:r>
              <a:rPr lang="en-US" sz="2000"/>
              <a:t>Accuracy = 72.48%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ADD7F0-56B5-DD2B-C856-67A4126478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6999" y="659381"/>
            <a:ext cx="4636367" cy="553924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0091-3670-DF82-C574-A4F9464D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/>
              <a:t>SVM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CC05E-AAE0-F682-ADF0-B44B2D9E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Took a sample size of 2000 due to time and computing constraints</a:t>
            </a:r>
          </a:p>
          <a:p>
            <a:endParaRPr lang="en-US" sz="2000"/>
          </a:p>
          <a:p>
            <a:r>
              <a:rPr lang="en-US" sz="2000"/>
              <a:t>Using </a:t>
            </a:r>
            <a:r>
              <a:rPr lang="en-US" sz="2000" b="1"/>
              <a:t>sigmoid</a:t>
            </a:r>
            <a:r>
              <a:rPr lang="en-US" sz="2000"/>
              <a:t> kernel</a:t>
            </a:r>
          </a:p>
          <a:p>
            <a:endParaRPr lang="en-US" sz="2000"/>
          </a:p>
          <a:p>
            <a:r>
              <a:rPr lang="en-US" sz="2000"/>
              <a:t>Accuracy = 68.4%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177459C-D466-4E55-01ED-4BE67BA09D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4401" y="659381"/>
            <a:ext cx="4321563" cy="553924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2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EC30-7DE9-1C1A-8333-C341792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DD7F-30E5-CD4F-D9F9-2A4A6A26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04" y="2798870"/>
            <a:ext cx="10506991" cy="25727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r>
              <a:rPr lang="en-US"/>
              <a:t>Most of the models predicted injury well</a:t>
            </a:r>
          </a:p>
          <a:p>
            <a:pPr marL="342900" indent="-342900">
              <a:buChar char="•"/>
            </a:pPr>
            <a:r>
              <a:rPr lang="en-US"/>
              <a:t>Other models can tackle this type of problem and data set with more success</a:t>
            </a:r>
          </a:p>
          <a:p>
            <a:pPr marL="1028700" lvl="1" indent="-342900"/>
            <a:r>
              <a:rPr lang="en-US"/>
              <a:t>Neural network would have been interesting</a:t>
            </a:r>
          </a:p>
          <a:p>
            <a:pPr marL="342900" indent="-342900">
              <a:buChar char="•"/>
            </a:pPr>
            <a:r>
              <a:rPr lang="en-US"/>
              <a:t>Great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14343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D025-EEF0-E885-99F1-816B6BA6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60E-3038-E54A-716B-8009842F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2000"/>
              <a:t>Title photograph: </a:t>
            </a:r>
            <a:r>
              <a:rPr lang="en-US" sz="2000">
                <a:ea typeface="+mn-lt"/>
                <a:cs typeface="+mn-lt"/>
              </a:rPr>
              <a:t>Credit: Photo by Andrea </a:t>
            </a:r>
            <a:r>
              <a:rPr lang="en-US" sz="2000" err="1">
                <a:ea typeface="+mn-lt"/>
                <a:cs typeface="+mn-lt"/>
              </a:rPr>
              <a:t>Piacquadi</a:t>
            </a:r>
            <a:endParaRPr lang="en-US" sz="2000"/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  <a:hlinkClick r:id="rId2"/>
              </a:rPr>
              <a:t>https://www.kaggle.com/datasets/shashwatwork/injury-prediction-for-competitive-runners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  <a:hlinkClick r:id="rId3"/>
              </a:rPr>
              <a:t>https://pure.rug.nl/ws/portalfiles/portal/183763727/_15550273_International_Journal_of_Sports_Physiology_and_Performance_Injury_Prediction_in_Competitive_Runners_With_Machine_Learning.pdf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  <a:hlinkClick r:id="rId4"/>
              </a:rPr>
              <a:t>https://www.ncbi.nlm.nih.gov/pmc/articles/PMC3445255/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80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A1E3-2263-7C3C-F416-BB963D3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C948-4C6F-BB48-036B-3EABC640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83537"/>
            <a:ext cx="10506991" cy="2572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Both interested in fitness</a:t>
            </a:r>
          </a:p>
          <a:p>
            <a:pPr marL="342900" indent="-342900">
              <a:buChar char="•"/>
            </a:pPr>
            <a:r>
              <a:rPr lang="en-US"/>
              <a:t>Both use some sort of fitness tracker</a:t>
            </a:r>
          </a:p>
          <a:p>
            <a:pPr marL="342900" indent="-342900">
              <a:buChar char="•"/>
            </a:pPr>
            <a:r>
              <a:rPr lang="en-US"/>
              <a:t>Current (injured) runner!</a:t>
            </a:r>
          </a:p>
        </p:txBody>
      </p:sp>
    </p:spTree>
    <p:extLst>
      <p:ext uri="{BB962C8B-B14F-4D97-AF65-F5344CB8AC3E}">
        <p14:creationId xmlns:p14="http://schemas.microsoft.com/office/powerpoint/2010/main" val="126346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52549-7BC8-F71E-AF7C-547F8DED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FF1F-C65B-CCC4-8BA5-1E8C016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Determine if a specific variable has an impact on overuse injuries</a:t>
            </a:r>
          </a:p>
          <a:p>
            <a:endParaRPr lang="en-US" sz="20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FDD1D5C-4554-9900-A9D6-515013BF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6389" y="3123523"/>
            <a:ext cx="5360770" cy="30125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18576-684F-F01F-E84C-CB423B59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/>
              <a:t>About the Data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367F-CF88-80C9-5B67-5AB61B03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Daily (7 days leading up to injury)</a:t>
            </a:r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BF643A-71E6-6AE6-6F50-3F249F579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84349"/>
              </p:ext>
            </p:extLst>
          </p:nvPr>
        </p:nvGraphicFramePr>
        <p:xfrm>
          <a:off x="6812082" y="654151"/>
          <a:ext cx="4285849" cy="563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73">
                  <a:extLst>
                    <a:ext uri="{9D8B030D-6E8A-4147-A177-3AD203B41FA5}">
                      <a16:colId xmlns:a16="http://schemas.microsoft.com/office/drawing/2014/main" val="2785338875"/>
                    </a:ext>
                  </a:extLst>
                </a:gridCol>
                <a:gridCol w="2477376">
                  <a:extLst>
                    <a:ext uri="{9D8B030D-6E8A-4147-A177-3AD203B41FA5}">
                      <a16:colId xmlns:a16="http://schemas.microsoft.com/office/drawing/2014/main" val="4022423998"/>
                    </a:ext>
                  </a:extLst>
                </a:gridCol>
              </a:tblGrid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nr. sessions</a:t>
                      </a:r>
                      <a:r>
                        <a:rPr lang="en-US" sz="7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700" b="0">
                          <a:solidFill>
                            <a:schemeClr val="tx1"/>
                          </a:solidFill>
                          <a:effectLst/>
                        </a:rPr>
                        <a:t># of sessions </a:t>
                      </a:r>
                      <a:endParaRPr lang="en-US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971114394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total km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Total kilometer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3421700075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km Z3-4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Kilometers in zone 3-4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982132078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km Z5-T1-T2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Kilometers in zone 5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3489275715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Total.km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Total kilometers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3673776607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Km.z3.4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Kilometers in zone 3-4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1298802067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km.Z5.T1.T2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Kilometers in zone 3-5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303434356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km sprinting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Kilometers sprinting (GPS watch)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3166523572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strength training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Strength training session (binary)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4234578339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hours alternative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Hours of cross training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776150943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perceived exertion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Perceived exertion entered in training log (Subjective)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1172979890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perceived </a:t>
                      </a:r>
                      <a:r>
                        <a:rPr lang="en-US" sz="700" u="none" strike="noStrike" err="1">
                          <a:effectLst/>
                        </a:rPr>
                        <a:t>trainingSuccess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Perceived training success entered in training log (Subjective)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1414350243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 u="none" strike="noStrike">
                          <a:effectLst/>
                        </a:rPr>
                        <a:t>perceived recovery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Perceived recovery entered in training log (Subjective)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3232379995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Athlete ID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Athlete’s unique identifier (0-71)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986309268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Injury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Binary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4240207137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Date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effectLst/>
                      </a:endParaRPr>
                    </a:p>
                    <a:p>
                      <a:pPr algn="l" rtl="0" fontAlgn="base"/>
                      <a:r>
                        <a:rPr lang="en-US" sz="700">
                          <a:effectLst/>
                        </a:rPr>
                        <a:t>Numerical (1-267) </a:t>
                      </a:r>
                      <a:endParaRPr lang="en-US" sz="1100" b="0" i="0">
                        <a:effectLst/>
                      </a:endParaRPr>
                    </a:p>
                  </a:txBody>
                  <a:tcPr marL="55645" marR="55645" marT="27823" marB="27823"/>
                </a:tc>
                <a:extLst>
                  <a:ext uri="{0D108BD9-81ED-4DB2-BD59-A6C34878D82A}">
                    <a16:rowId xmlns:a16="http://schemas.microsoft.com/office/drawing/2014/main" val="289162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5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18576-684F-F01F-E84C-CB423B59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About the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802649-1D7B-361E-70B7-2DA104424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571" r="47917" b="-20937"/>
          <a:stretch/>
        </p:blipFill>
        <p:spPr>
          <a:xfrm>
            <a:off x="5614194" y="3111077"/>
            <a:ext cx="5805774" cy="301887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D145F9-3AE7-970D-5AD6-2B738F7F550A}"/>
              </a:ext>
            </a:extLst>
          </p:cNvPr>
          <p:cNvSpPr txBox="1"/>
          <p:nvPr/>
        </p:nvSpPr>
        <p:spPr>
          <a:xfrm>
            <a:off x="702468" y="3298031"/>
            <a:ext cx="551259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Decided to focus on daily dataset only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Daily data was more successful in the model developed by the researchers that did the initial study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Narrowing the scope allowed us to spend more time on the models</a:t>
            </a:r>
          </a:p>
        </p:txBody>
      </p:sp>
    </p:spTree>
    <p:extLst>
      <p:ext uri="{BB962C8B-B14F-4D97-AF65-F5344CB8AC3E}">
        <p14:creationId xmlns:p14="http://schemas.microsoft.com/office/powerpoint/2010/main" val="12704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0502"/>
            <a:ext cx="10634472" cy="2157984"/>
          </a:xfrm>
        </p:spPr>
        <p:txBody>
          <a:bodyPr/>
          <a:lstStyle/>
          <a:p>
            <a:r>
              <a:rPr lang="en-US"/>
              <a:t>EDA 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7B91-E439-67B8-03BA-5F543F2E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374541"/>
            <a:ext cx="10506991" cy="3271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No missing values/NA's</a:t>
            </a:r>
          </a:p>
          <a:p>
            <a:pPr marL="342900" indent="-342900">
              <a:buChar char="•"/>
            </a:pPr>
            <a:r>
              <a:rPr lang="en-US"/>
              <a:t>Challenging to obtain Stats and Visualize due to the structure</a:t>
            </a:r>
          </a:p>
          <a:p>
            <a:pPr marL="342900" indent="-342900">
              <a:buChar char="•"/>
            </a:pPr>
            <a:r>
              <a:rPr lang="en-US"/>
              <a:t>Data wrangling is still in progress</a:t>
            </a:r>
          </a:p>
        </p:txBody>
      </p:sp>
    </p:spTree>
    <p:extLst>
      <p:ext uri="{BB962C8B-B14F-4D97-AF65-F5344CB8AC3E}">
        <p14:creationId xmlns:p14="http://schemas.microsoft.com/office/powerpoint/2010/main" val="244514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E18F8F5-C902-8317-5BC9-DA4B45D8B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026" r="-1" b="17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583 Injuries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0270633-1E26-18D9-8AB9-95CBB8A43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291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A377-787F-6CC3-3A51-609925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2032"/>
            <a:ext cx="5925577" cy="2966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FFFFFF"/>
                </a:solidFill>
              </a:rPr>
              <a:t>Km ran 7 days before injury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8316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63B34DF887346BF4A1E88A5155DC6" ma:contentTypeVersion="2" ma:contentTypeDescription="Create a new document." ma:contentTypeScope="" ma:versionID="73c2a383e75b03ef1cc844bfd1b898c9">
  <xsd:schema xmlns:xsd="http://www.w3.org/2001/XMLSchema" xmlns:xs="http://www.w3.org/2001/XMLSchema" xmlns:p="http://schemas.microsoft.com/office/2006/metadata/properties" xmlns:ns2="a5869d55-abcb-4d82-b604-7f683ac57868" targetNamespace="http://schemas.microsoft.com/office/2006/metadata/properties" ma:root="true" ma:fieldsID="8ecad3f071e5cf744284d25510d2038d" ns2:_="">
    <xsd:import namespace="a5869d55-abcb-4d82-b604-7f683ac578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69d55-abcb-4d82-b604-7f683ac57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9E49B-5F6E-4488-82B3-20C9BE33A9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7CFBF1-130F-4F98-B76D-7141D07C215B}">
  <ds:schemaRefs>
    <ds:schemaRef ds:uri="a5869d55-abcb-4d82-b604-7f683ac578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72C729-A3C4-4A2F-9ED4-0DD7AC9983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LevelVTI</vt:lpstr>
      <vt:lpstr>Predicting Injury in Runners</vt:lpstr>
      <vt:lpstr>Introduction</vt:lpstr>
      <vt:lpstr>Motivation</vt:lpstr>
      <vt:lpstr>Problem Statement</vt:lpstr>
      <vt:lpstr>About the Data</vt:lpstr>
      <vt:lpstr>About the Data</vt:lpstr>
      <vt:lpstr>EDA  and Visualizations</vt:lpstr>
      <vt:lpstr>583 Injuries</vt:lpstr>
      <vt:lpstr>Km ran 7 days before injury</vt:lpstr>
      <vt:lpstr>Hours of alternative training leading to injury</vt:lpstr>
      <vt:lpstr>Correlations</vt:lpstr>
      <vt:lpstr>Sprinting Km day 0 leading to injury</vt:lpstr>
      <vt:lpstr>Perceived Training Success</vt:lpstr>
      <vt:lpstr>Perceived Recovery</vt:lpstr>
      <vt:lpstr>Number of sessions per day</vt:lpstr>
      <vt:lpstr>Association Rule Mining</vt:lpstr>
      <vt:lpstr>Preparing for Predictive Models</vt:lpstr>
      <vt:lpstr>Sampling from Data set</vt:lpstr>
      <vt:lpstr>Decision Trees</vt:lpstr>
      <vt:lpstr>Decision Trees (cont'd)</vt:lpstr>
      <vt:lpstr>Random Forest</vt:lpstr>
      <vt:lpstr>Naïve Bayes</vt:lpstr>
      <vt:lpstr>SVM</vt:lpstr>
      <vt:lpstr>SVM</vt:lpstr>
      <vt:lpstr>SVM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Injury in Runners</dc:title>
  <dc:creator/>
  <cp:revision>9</cp:revision>
  <dcterms:created xsi:type="dcterms:W3CDTF">2023-02-14T19:11:18Z</dcterms:created>
  <dcterms:modified xsi:type="dcterms:W3CDTF">2023-03-23T21:12:08Z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0x010100FAA63B34DF887346BF4A1E88A5155DC6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