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257" r:id="rId2"/>
    <p:sldId id="278" r:id="rId3"/>
    <p:sldId id="281" r:id="rId4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6699FF"/>
    <a:srgbClr val="FFFF66"/>
    <a:srgbClr val="99CC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 autoAdjust="0"/>
    <p:restoredTop sz="96054" autoAdjust="0"/>
  </p:normalViewPr>
  <p:slideViewPr>
    <p:cSldViewPr>
      <p:cViewPr varScale="1">
        <p:scale>
          <a:sx n="123" d="100"/>
          <a:sy n="123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870" y="-102"/>
      </p:cViewPr>
      <p:guideLst>
        <p:guide orient="horz" pos="286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676400" y="123825"/>
            <a:ext cx="3581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56" tIns="0" rIns="18956" bIns="0"/>
          <a:lstStyle/>
          <a:p>
            <a:pPr algn="ctr" defTabSz="910288" eaLnBrk="0" hangingPunct="0">
              <a:defRPr/>
            </a:pPr>
            <a:r>
              <a:rPr lang="en-US" sz="1400" b="1" dirty="0">
                <a:solidFill>
                  <a:srgbClr val="7F0000"/>
                </a:solidFill>
              </a:rPr>
              <a:t>Federal Enterprise Architecture </a:t>
            </a:r>
            <a:br>
              <a:rPr lang="en-US" sz="1400" b="1" dirty="0">
                <a:solidFill>
                  <a:srgbClr val="7F0000"/>
                </a:solidFill>
              </a:rPr>
            </a:br>
            <a:r>
              <a:rPr lang="en-US" sz="1400" b="1" dirty="0">
                <a:solidFill>
                  <a:srgbClr val="7F0000"/>
                </a:solidFill>
              </a:rPr>
              <a:t>Certification Program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87975" y="8591550"/>
            <a:ext cx="78422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7" tIns="45809" rIns="91617" bIns="45809" numCol="1" anchor="t" anchorCtr="0" compatLnSpc="1">
            <a:prstTxWarp prst="textNoShape">
              <a:avLst/>
            </a:prstTxWarp>
            <a:spAutoFit/>
          </a:bodyPr>
          <a:lstStyle>
            <a:lvl1pPr defTabSz="910288" eaLnBrk="0" hangingPunct="0">
              <a:spcBef>
                <a:spcPct val="50000"/>
              </a:spcBef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7F24AFF-EAF3-4045-816D-7FFDC4EDA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970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282575" y="8570913"/>
            <a:ext cx="24606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617" tIns="45809" rIns="91617" bIns="45809">
            <a:spAutoFit/>
          </a:bodyPr>
          <a:lstStyle/>
          <a:p>
            <a:pPr defTabSz="910288" eaLnBrk="0" hangingPunct="0">
              <a:spcBef>
                <a:spcPct val="50000"/>
              </a:spcBef>
              <a:defRPr/>
            </a:pPr>
            <a:r>
              <a:rPr lang="en-US" sz="900" dirty="0"/>
              <a:t>Patrick Bolton, BAE Systems </a:t>
            </a:r>
          </a:p>
          <a:p>
            <a:pPr defTabSz="910288" eaLnBrk="0" hangingPunct="0">
              <a:spcBef>
                <a:spcPct val="50000"/>
              </a:spcBef>
              <a:defRPr/>
            </a:pPr>
            <a:r>
              <a:rPr lang="en-US" sz="900" dirty="0"/>
              <a:t>Best Practices in Implementing Federal Enterprise Architectures</a:t>
            </a:r>
          </a:p>
        </p:txBody>
      </p:sp>
      <p:pic>
        <p:nvPicPr>
          <p:cNvPr id="16390" name="Picture 10" descr="Ba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76200"/>
            <a:ext cx="19764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7" tIns="45594" rIns="91187" bIns="4559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7" tIns="45594" rIns="91187" bIns="4559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49775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7" tIns="45594" rIns="91187" bIns="455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5525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7" tIns="45594" rIns="91187" bIns="4559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5525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7" tIns="45594" rIns="91187" bIns="4559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08D296-A131-4A62-952C-D737F9663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D6040-2DE9-495E-93FC-65047382F4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0" y="838200"/>
            <a:ext cx="7975600" cy="0"/>
          </a:xfrm>
          <a:prstGeom prst="line">
            <a:avLst/>
          </a:prstGeom>
          <a:noFill/>
          <a:ln w="508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0A63-9818-4476-A6E6-C5C98075A102}" type="datetimeFigureOut">
              <a:rPr lang="en-US"/>
              <a:pPr>
                <a:defRPr/>
              </a:pPr>
              <a:t>3/11/23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EF8F5-31E4-426D-8345-23BF7E0DEB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7FF1-70F4-4098-8744-95BC5FD99AED}" type="datetimeFigureOut">
              <a:rPr lang="en-US"/>
              <a:pPr>
                <a:defRPr/>
              </a:pPr>
              <a:t>3/11/23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923E5-98F9-49E5-80E1-4D4E1F5B7D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50FFCB99-74C7-490B-A807-17668EA3B142}" type="datetimeFigureOut">
              <a:rPr lang="en-US"/>
              <a:pPr>
                <a:defRPr/>
              </a:pPr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57ABF6B-12CC-4201-A0DA-CA1DBBB2AB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4" descr="Syr_logo.jpg"/>
          <p:cNvPicPr>
            <a:picLocks noChangeAspect="1"/>
          </p:cNvPicPr>
          <p:nvPr userDrawn="1"/>
        </p:nvPicPr>
        <p:blipFill>
          <a:blip r:embed="rId4" cstate="print"/>
          <a:srcRect b="26471"/>
          <a:stretch>
            <a:fillRect/>
          </a:stretch>
        </p:blipFill>
        <p:spPr bwMode="auto">
          <a:xfrm>
            <a:off x="3124200" y="5943600"/>
            <a:ext cx="289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62475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solidFill>
                <a:srgbClr val="CCECFF"/>
              </a:solidFill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733800" y="2362200"/>
            <a:ext cx="5410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3200" b="1" dirty="0"/>
              <a:t>Case Studies </a:t>
            </a:r>
          </a:p>
          <a:p>
            <a:pPr algn="ctr"/>
            <a:r>
              <a:rPr lang="en-US" altLang="en-US" sz="3200" b="1" dirty="0"/>
              <a:t>Presentation Template</a:t>
            </a:r>
            <a:endParaRPr lang="en-US" sz="3200" b="1" dirty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3863975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000" b="1" i="1">
              <a:solidFill>
                <a:schemeClr val="hlink"/>
              </a:solidFill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3733800" y="4724400"/>
            <a:ext cx="5410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/>
              <a:t>IST623 – Introduction to Information Security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Case Study Format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150" y="1084263"/>
            <a:ext cx="3810000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 Context: topic, background information (who, what, where, when, how)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 Issues in Context: Facts about the case—narrative that describes what problems were introduced, root cause of issue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FBFDC-3B67-0749-BA19-7FBDCFC2DDE7}"/>
              </a:ext>
            </a:extLst>
          </p:cNvPr>
          <p:cNvSpPr txBox="1">
            <a:spLocks noChangeArrowheads="1"/>
          </p:cNvSpPr>
          <p:nvPr/>
        </p:nvSpPr>
        <p:spPr>
          <a:xfrm>
            <a:off x="4495800" y="1066800"/>
            <a:ext cx="4429125" cy="411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Challenges: challenges that emerged, perspectives of various actors, decisions taken, actions or changes made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Outcomes: results of changes taken or practices continued, analysis of post-intervention situation, accomplishments or outcomes, lessons learned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lang="en-US" altLang="en-US" sz="4400" dirty="0">
                <a:latin typeface="+mj-lt"/>
                <a:ea typeface="+mj-ea"/>
                <a:cs typeface="+mj-cs"/>
              </a:rPr>
              <a:t>Use of a Case Study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4150" y="1084263"/>
            <a:ext cx="3810000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dirty="0"/>
              <a:t>Research this issue of the case study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Arial" pitchFamily="34" charset="0"/>
              <a:buChar char="•"/>
            </a:pPr>
            <a:r>
              <a:rPr lang="en-US" altLang="en-US" sz="2800" dirty="0"/>
              <a:t>Analyze the strategies and resulting outcomes—what happened and why?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FBFDC-3B67-0749-BA19-7FBDCFC2DDE7}"/>
              </a:ext>
            </a:extLst>
          </p:cNvPr>
          <p:cNvSpPr txBox="1">
            <a:spLocks noChangeArrowheads="1"/>
          </p:cNvSpPr>
          <p:nvPr/>
        </p:nvSpPr>
        <p:spPr>
          <a:xfrm>
            <a:off x="4714875" y="1066800"/>
            <a:ext cx="4429125" cy="411480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sz="2800" dirty="0"/>
              <a:t>Discuss what could have been done to further enhance outcomes, how could this experience be adapted/replicated</a:t>
            </a:r>
          </a:p>
          <a:p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Highlight principles or lessons learned 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32502</TotalTime>
  <Words>149</Words>
  <Application>Microsoft Macintosh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</vt:vector>
  </TitlesOfParts>
  <Company>BAE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FEAC Institute</dc:title>
  <dc:subject>Best Practices in Implementing Federal EAs</dc:subject>
  <dc:creator>Tyson Brooks</dc:creator>
  <cp:keywords>IST623</cp:keywords>
  <cp:lastModifiedBy>Tyson Brooks</cp:lastModifiedBy>
  <cp:revision>302</cp:revision>
  <dcterms:created xsi:type="dcterms:W3CDTF">2005-01-07T14:11:13Z</dcterms:created>
  <dcterms:modified xsi:type="dcterms:W3CDTF">2023-03-11T14:24:10Z</dcterms:modified>
</cp:coreProperties>
</file>