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661" r:id="rId2"/>
  </p:sldMasterIdLst>
  <p:notesMasterIdLst>
    <p:notesMasterId r:id="rId22"/>
  </p:notesMasterIdLst>
  <p:handoutMasterIdLst>
    <p:handoutMasterId r:id="rId23"/>
  </p:handoutMasterIdLst>
  <p:sldIdLst>
    <p:sldId id="282" r:id="rId3"/>
    <p:sldId id="288" r:id="rId4"/>
    <p:sldId id="291" r:id="rId5"/>
    <p:sldId id="299" r:id="rId6"/>
    <p:sldId id="290" r:id="rId7"/>
    <p:sldId id="294" r:id="rId8"/>
    <p:sldId id="301" r:id="rId9"/>
    <p:sldId id="289" r:id="rId10"/>
    <p:sldId id="302" r:id="rId11"/>
    <p:sldId id="298" r:id="rId12"/>
    <p:sldId id="303" r:id="rId13"/>
    <p:sldId id="292" r:id="rId14"/>
    <p:sldId id="293" r:id="rId15"/>
    <p:sldId id="297" r:id="rId16"/>
    <p:sldId id="287" r:id="rId17"/>
    <p:sldId id="307" r:id="rId18"/>
    <p:sldId id="306" r:id="rId19"/>
    <p:sldId id="295" r:id="rId20"/>
    <p:sldId id="304" r:id="rId21"/>
  </p:sldIdLst>
  <p:sldSz cx="9144000" cy="6858000" type="screen4x3"/>
  <p:notesSz cx="6858000" cy="91011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6699FF"/>
    <a:srgbClr val="FFFF66"/>
    <a:srgbClr val="99CC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073E4-5C10-96F4-3EC1-B31D71A49C6D}" v="85" dt="2023-10-31T18:10:42.749"/>
    <p1510:client id="{0F736BE8-CADF-40FC-9F68-65EA8FA287A2}" v="2" dt="2023-12-14T23:50:09.152"/>
    <p1510:client id="{4D2628AE-EA1F-421C-92F6-A416C77A7E65}" v="6" dt="2023-12-01T00:46:26.226"/>
    <p1510:client id="{ACCED171-6AFC-BDFF-A8A0-7E9198B48278}" v="363" dt="2023-11-30T20:16:25.921"/>
    <p1510:client id="{B0CC84A5-A074-66BD-614C-9FB1E01A145C}" v="429" dt="2023-11-17T01:04:21.632"/>
    <p1510:client id="{C21A808A-0936-4579-9538-6BC3CAAE179B}" v="3" dt="2023-11-17T00:50:45.220"/>
    <p1510:client id="{C9C49D12-C90B-48BC-A7A0-47546D79CB8E}" v="5" dt="2023-11-17T01:24:51.122"/>
    <p1510:client id="{CA1539BE-F16A-4B7F-A5CF-CF30ABCD531D}" v="1" dt="2023-12-01T00:48:05.107"/>
    <p1510:client id="{E7D5824C-9C31-4088-A3F2-43BD8DA64C7E}" v="38" dt="2023-11-17T01:30:34.532"/>
    <p1510:client id="{F46316AA-D5F3-4865-A5C6-0029D56769C7}" v="49" dt="2023-11-10T00:58:23.296"/>
    <p1510:client id="{F5A6056A-EFD8-4865-B994-0A6D16BE94D3}" v="770" dt="2023-11-17T00:56:14.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6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xter Vaughan" userId="S::dvaughan@syr.edu::430a8bd9-946e-431d-a3b0-0ccd39a3254c" providerId="AD" clId="Web-{E7D5824C-9C31-4088-A3F2-43BD8DA64C7E}"/>
    <pc:docChg chg="addSld modSld">
      <pc:chgData name="Dexter Vaughan" userId="S::dvaughan@syr.edu::430a8bd9-946e-431d-a3b0-0ccd39a3254c" providerId="AD" clId="Web-{E7D5824C-9C31-4088-A3F2-43BD8DA64C7E}" dt="2023-11-17T01:30:34.532" v="40" actId="20577"/>
      <pc:docMkLst>
        <pc:docMk/>
      </pc:docMkLst>
      <pc:sldChg chg="modSp">
        <pc:chgData name="Dexter Vaughan" userId="S::dvaughan@syr.edu::430a8bd9-946e-431d-a3b0-0ccd39a3254c" providerId="AD" clId="Web-{E7D5824C-9C31-4088-A3F2-43BD8DA64C7E}" dt="2023-11-17T01:30:34.532" v="40" actId="20577"/>
        <pc:sldMkLst>
          <pc:docMk/>
          <pc:sldMk cId="3074042493" sldId="295"/>
        </pc:sldMkLst>
        <pc:spChg chg="mod">
          <ac:chgData name="Dexter Vaughan" userId="S::dvaughan@syr.edu::430a8bd9-946e-431d-a3b0-0ccd39a3254c" providerId="AD" clId="Web-{E7D5824C-9C31-4088-A3F2-43BD8DA64C7E}" dt="2023-11-17T01:30:34.532" v="40" actId="20577"/>
          <ac:spMkLst>
            <pc:docMk/>
            <pc:sldMk cId="3074042493" sldId="295"/>
            <ac:spMk id="3" creationId="{B5601CC7-08A7-AE4B-DB07-21BBE7C2AE04}"/>
          </ac:spMkLst>
        </pc:spChg>
      </pc:sldChg>
      <pc:sldChg chg="modSp add replId">
        <pc:chgData name="Dexter Vaughan" userId="S::dvaughan@syr.edu::430a8bd9-946e-431d-a3b0-0ccd39a3254c" providerId="AD" clId="Web-{E7D5824C-9C31-4088-A3F2-43BD8DA64C7E}" dt="2023-11-17T01:30:28.329" v="36" actId="20577"/>
        <pc:sldMkLst>
          <pc:docMk/>
          <pc:sldMk cId="997604374" sldId="304"/>
        </pc:sldMkLst>
        <pc:spChg chg="mod">
          <ac:chgData name="Dexter Vaughan" userId="S::dvaughan@syr.edu::430a8bd9-946e-431d-a3b0-0ccd39a3254c" providerId="AD" clId="Web-{E7D5824C-9C31-4088-A3F2-43BD8DA64C7E}" dt="2023-11-17T01:28:53.341" v="11" actId="20577"/>
          <ac:spMkLst>
            <pc:docMk/>
            <pc:sldMk cId="997604374" sldId="304"/>
            <ac:spMk id="2" creationId="{BBC735A9-D9DA-9062-F651-3C9B64D68E2B}"/>
          </ac:spMkLst>
        </pc:spChg>
        <pc:spChg chg="mod">
          <ac:chgData name="Dexter Vaughan" userId="S::dvaughan@syr.edu::430a8bd9-946e-431d-a3b0-0ccd39a3254c" providerId="AD" clId="Web-{E7D5824C-9C31-4088-A3F2-43BD8DA64C7E}" dt="2023-11-17T01:30:28.329" v="36" actId="20577"/>
          <ac:spMkLst>
            <pc:docMk/>
            <pc:sldMk cId="997604374" sldId="304"/>
            <ac:spMk id="3" creationId="{B5601CC7-08A7-AE4B-DB07-21BBE7C2AE04}"/>
          </ac:spMkLst>
        </pc:spChg>
      </pc:sldChg>
    </pc:docChg>
  </pc:docChgLst>
  <pc:docChgLst>
    <pc:chgData name="Ceara Stewart" userId="S::cstewa14@syr.edu::5fd48035-0e18-449d-9c7a-c60afc82a684" providerId="AD" clId="Web-{F5A6056A-EFD8-4865-B994-0A6D16BE94D3}"/>
    <pc:docChg chg="addSld delSld modSld sldOrd">
      <pc:chgData name="Ceara Stewart" userId="S::cstewa14@syr.edu::5fd48035-0e18-449d-9c7a-c60afc82a684" providerId="AD" clId="Web-{F5A6056A-EFD8-4865-B994-0A6D16BE94D3}" dt="2023-11-17T00:56:14.731" v="757"/>
      <pc:docMkLst>
        <pc:docMk/>
      </pc:docMkLst>
      <pc:sldChg chg="del">
        <pc:chgData name="Ceara Stewart" userId="S::cstewa14@syr.edu::5fd48035-0e18-449d-9c7a-c60afc82a684" providerId="AD" clId="Web-{F5A6056A-EFD8-4865-B994-0A6D16BE94D3}" dt="2023-11-17T00:56:14.731" v="757"/>
        <pc:sldMkLst>
          <pc:docMk/>
          <pc:sldMk cId="0" sldId="278"/>
        </pc:sldMkLst>
      </pc:sldChg>
      <pc:sldChg chg="modSp">
        <pc:chgData name="Ceara Stewart" userId="S::cstewa14@syr.edu::5fd48035-0e18-449d-9c7a-c60afc82a684" providerId="AD" clId="Web-{F5A6056A-EFD8-4865-B994-0A6D16BE94D3}" dt="2023-11-17T00:54:57.291" v="756" actId="20577"/>
        <pc:sldMkLst>
          <pc:docMk/>
          <pc:sldMk cId="1246905953" sldId="282"/>
        </pc:sldMkLst>
        <pc:spChg chg="mod">
          <ac:chgData name="Ceara Stewart" userId="S::cstewa14@syr.edu::5fd48035-0e18-449d-9c7a-c60afc82a684" providerId="AD" clId="Web-{F5A6056A-EFD8-4865-B994-0A6D16BE94D3}" dt="2023-11-17T00:54:57.291" v="756" actId="20577"/>
          <ac:spMkLst>
            <pc:docMk/>
            <pc:sldMk cId="1246905953" sldId="282"/>
            <ac:spMk id="4" creationId="{CC29CB9E-7DB1-207F-BC09-8AD8C5AE88F6}"/>
          </ac:spMkLst>
        </pc:spChg>
      </pc:sldChg>
      <pc:sldChg chg="addSp modSp mod setBg">
        <pc:chgData name="Ceara Stewart" userId="S::cstewa14@syr.edu::5fd48035-0e18-449d-9c7a-c60afc82a684" providerId="AD" clId="Web-{F5A6056A-EFD8-4865-B994-0A6D16BE94D3}" dt="2023-11-17T00:48:11.638" v="645"/>
        <pc:sldMkLst>
          <pc:docMk/>
          <pc:sldMk cId="4126233611" sldId="287"/>
        </pc:sldMkLst>
        <pc:spChg chg="mod">
          <ac:chgData name="Ceara Stewart" userId="S::cstewa14@syr.edu::5fd48035-0e18-449d-9c7a-c60afc82a684" providerId="AD" clId="Web-{F5A6056A-EFD8-4865-B994-0A6D16BE94D3}" dt="2023-11-17T00:48:11.638" v="645"/>
          <ac:spMkLst>
            <pc:docMk/>
            <pc:sldMk cId="4126233611" sldId="287"/>
            <ac:spMk id="2" creationId="{FC8F7B2E-46F9-EF81-EAFF-82EC1CB5A72C}"/>
          </ac:spMkLst>
        </pc:spChg>
        <pc:spChg chg="mod">
          <ac:chgData name="Ceara Stewart" userId="S::cstewa14@syr.edu::5fd48035-0e18-449d-9c7a-c60afc82a684" providerId="AD" clId="Web-{F5A6056A-EFD8-4865-B994-0A6D16BE94D3}" dt="2023-11-17T00:48:11.638" v="645"/>
          <ac:spMkLst>
            <pc:docMk/>
            <pc:sldMk cId="4126233611" sldId="287"/>
            <ac:spMk id="3" creationId="{CAC2A302-4B95-018B-12FB-C060A2EE7903}"/>
          </ac:spMkLst>
        </pc:spChg>
        <pc:spChg chg="add">
          <ac:chgData name="Ceara Stewart" userId="S::cstewa14@syr.edu::5fd48035-0e18-449d-9c7a-c60afc82a684" providerId="AD" clId="Web-{F5A6056A-EFD8-4865-B994-0A6D16BE94D3}" dt="2023-11-17T00:48:11.638" v="645"/>
          <ac:spMkLst>
            <pc:docMk/>
            <pc:sldMk cId="4126233611" sldId="287"/>
            <ac:spMk id="8" creationId="{923E8915-D2AA-4327-A45A-972C3CA9574B}"/>
          </ac:spMkLst>
        </pc:spChg>
        <pc:spChg chg="add">
          <ac:chgData name="Ceara Stewart" userId="S::cstewa14@syr.edu::5fd48035-0e18-449d-9c7a-c60afc82a684" providerId="AD" clId="Web-{F5A6056A-EFD8-4865-B994-0A6D16BE94D3}" dt="2023-11-17T00:48:11.638" v="645"/>
          <ac:spMkLst>
            <pc:docMk/>
            <pc:sldMk cId="4126233611" sldId="287"/>
            <ac:spMk id="10" creationId="{8302FC3C-9804-4950-B721-5FD704BA6065}"/>
          </ac:spMkLst>
        </pc:spChg>
        <pc:spChg chg="add">
          <ac:chgData name="Ceara Stewart" userId="S::cstewa14@syr.edu::5fd48035-0e18-449d-9c7a-c60afc82a684" providerId="AD" clId="Web-{F5A6056A-EFD8-4865-B994-0A6D16BE94D3}" dt="2023-11-17T00:48:11.638" v="645"/>
          <ac:spMkLst>
            <pc:docMk/>
            <pc:sldMk cId="4126233611" sldId="287"/>
            <ac:spMk id="16" creationId="{F3798573-F27B-47EB-8EA4-7EE34954C2D6}"/>
          </ac:spMkLst>
        </pc:spChg>
        <pc:picChg chg="add">
          <ac:chgData name="Ceara Stewart" userId="S::cstewa14@syr.edu::5fd48035-0e18-449d-9c7a-c60afc82a684" providerId="AD" clId="Web-{F5A6056A-EFD8-4865-B994-0A6D16BE94D3}" dt="2023-11-17T00:48:11.638" v="645"/>
          <ac:picMkLst>
            <pc:docMk/>
            <pc:sldMk cId="4126233611" sldId="287"/>
            <ac:picMk id="14" creationId="{3BC6EBB2-9BDC-4075-BA6B-43A9FBF9C86C}"/>
          </ac:picMkLst>
        </pc:picChg>
        <pc:cxnChg chg="add">
          <ac:chgData name="Ceara Stewart" userId="S::cstewa14@syr.edu::5fd48035-0e18-449d-9c7a-c60afc82a684" providerId="AD" clId="Web-{F5A6056A-EFD8-4865-B994-0A6D16BE94D3}" dt="2023-11-17T00:48:11.638" v="645"/>
          <ac:cxnSpMkLst>
            <pc:docMk/>
            <pc:sldMk cId="4126233611" sldId="287"/>
            <ac:cxnSpMk id="12" creationId="{6B9695BD-ECF6-49CA-8877-8C493193C65D}"/>
          </ac:cxnSpMkLst>
        </pc:cxnChg>
      </pc:sldChg>
      <pc:sldChg chg="addSp modSp mod setBg">
        <pc:chgData name="Ceara Stewart" userId="S::cstewa14@syr.edu::5fd48035-0e18-449d-9c7a-c60afc82a684" providerId="AD" clId="Web-{F5A6056A-EFD8-4865-B994-0A6D16BE94D3}" dt="2023-11-17T00:49:43.797" v="652" actId="20577"/>
        <pc:sldMkLst>
          <pc:docMk/>
          <pc:sldMk cId="2139501963" sldId="288"/>
        </pc:sldMkLst>
        <pc:spChg chg="mod">
          <ac:chgData name="Ceara Stewart" userId="S::cstewa14@syr.edu::5fd48035-0e18-449d-9c7a-c60afc82a684" providerId="AD" clId="Web-{F5A6056A-EFD8-4865-B994-0A6D16BE94D3}" dt="2023-11-17T00:45:46.149" v="632"/>
          <ac:spMkLst>
            <pc:docMk/>
            <pc:sldMk cId="2139501963" sldId="288"/>
            <ac:spMk id="2" creationId="{4CEF10E9-D5FE-2A94-3534-56F6EADF87C6}"/>
          </ac:spMkLst>
        </pc:spChg>
        <pc:spChg chg="mod">
          <ac:chgData name="Ceara Stewart" userId="S::cstewa14@syr.edu::5fd48035-0e18-449d-9c7a-c60afc82a684" providerId="AD" clId="Web-{F5A6056A-EFD8-4865-B994-0A6D16BE94D3}" dt="2023-11-17T00:49:43.797" v="652" actId="20577"/>
          <ac:spMkLst>
            <pc:docMk/>
            <pc:sldMk cId="2139501963" sldId="288"/>
            <ac:spMk id="3" creationId="{0AE768B3-0C31-A975-571E-CE10EAA96C98}"/>
          </ac:spMkLst>
        </pc:spChg>
        <pc:spChg chg="add">
          <ac:chgData name="Ceara Stewart" userId="S::cstewa14@syr.edu::5fd48035-0e18-449d-9c7a-c60afc82a684" providerId="AD" clId="Web-{F5A6056A-EFD8-4865-B994-0A6D16BE94D3}" dt="2023-11-17T00:45:46.149" v="632"/>
          <ac:spMkLst>
            <pc:docMk/>
            <pc:sldMk cId="2139501963" sldId="288"/>
            <ac:spMk id="9" creationId="{C8A3C342-1D03-412F-8DD3-BF519E8E0AE9}"/>
          </ac:spMkLst>
        </pc:spChg>
        <pc:spChg chg="add">
          <ac:chgData name="Ceara Stewart" userId="S::cstewa14@syr.edu::5fd48035-0e18-449d-9c7a-c60afc82a684" providerId="AD" clId="Web-{F5A6056A-EFD8-4865-B994-0A6D16BE94D3}" dt="2023-11-17T00:45:46.149" v="632"/>
          <ac:spMkLst>
            <pc:docMk/>
            <pc:sldMk cId="2139501963" sldId="288"/>
            <ac:spMk id="11" creationId="{81CC9B02-E087-4350-AEBD-2C3CF001AF01}"/>
          </ac:spMkLst>
        </pc:spChg>
        <pc:picChg chg="add">
          <ac:chgData name="Ceara Stewart" userId="S::cstewa14@syr.edu::5fd48035-0e18-449d-9c7a-c60afc82a684" providerId="AD" clId="Web-{F5A6056A-EFD8-4865-B994-0A6D16BE94D3}" dt="2023-11-17T00:45:46.149" v="632"/>
          <ac:picMkLst>
            <pc:docMk/>
            <pc:sldMk cId="2139501963" sldId="288"/>
            <ac:picMk id="5" creationId="{3A99A5A7-31AD-77E3-DB9E-FBFC651197E3}"/>
          </ac:picMkLst>
        </pc:picChg>
      </pc:sldChg>
      <pc:sldChg chg="addSp modSp mod ord setBg">
        <pc:chgData name="Ceara Stewart" userId="S::cstewa14@syr.edu::5fd48035-0e18-449d-9c7a-c60afc82a684" providerId="AD" clId="Web-{F5A6056A-EFD8-4865-B994-0A6D16BE94D3}" dt="2023-11-17T00:50:48.908" v="667" actId="20577"/>
        <pc:sldMkLst>
          <pc:docMk/>
          <pc:sldMk cId="3133306764" sldId="289"/>
        </pc:sldMkLst>
        <pc:spChg chg="mod">
          <ac:chgData name="Ceara Stewart" userId="S::cstewa14@syr.edu::5fd48035-0e18-449d-9c7a-c60afc82a684" providerId="AD" clId="Web-{F5A6056A-EFD8-4865-B994-0A6D16BE94D3}" dt="2023-11-17T00:46:15.947" v="635"/>
          <ac:spMkLst>
            <pc:docMk/>
            <pc:sldMk cId="3133306764" sldId="289"/>
            <ac:spMk id="2" creationId="{8DA6DD0A-1C27-3F5B-64D3-27F525CE54D5}"/>
          </ac:spMkLst>
        </pc:spChg>
        <pc:spChg chg="mod">
          <ac:chgData name="Ceara Stewart" userId="S::cstewa14@syr.edu::5fd48035-0e18-449d-9c7a-c60afc82a684" providerId="AD" clId="Web-{F5A6056A-EFD8-4865-B994-0A6D16BE94D3}" dt="2023-11-17T00:50:48.908" v="667" actId="20577"/>
          <ac:spMkLst>
            <pc:docMk/>
            <pc:sldMk cId="3133306764" sldId="289"/>
            <ac:spMk id="3" creationId="{DE3A2421-4869-EC79-49A7-8E81EBC71BD0}"/>
          </ac:spMkLst>
        </pc:spChg>
        <pc:spChg chg="add">
          <ac:chgData name="Ceara Stewart" userId="S::cstewa14@syr.edu::5fd48035-0e18-449d-9c7a-c60afc82a684" providerId="AD" clId="Web-{F5A6056A-EFD8-4865-B994-0A6D16BE94D3}" dt="2023-11-17T00:46:15.947" v="635"/>
          <ac:spMkLst>
            <pc:docMk/>
            <pc:sldMk cId="3133306764" sldId="289"/>
            <ac:spMk id="9" creationId="{C8A3C342-1D03-412F-8DD3-BF519E8E0AE9}"/>
          </ac:spMkLst>
        </pc:spChg>
        <pc:spChg chg="add">
          <ac:chgData name="Ceara Stewart" userId="S::cstewa14@syr.edu::5fd48035-0e18-449d-9c7a-c60afc82a684" providerId="AD" clId="Web-{F5A6056A-EFD8-4865-B994-0A6D16BE94D3}" dt="2023-11-17T00:46:15.947" v="635"/>
          <ac:spMkLst>
            <pc:docMk/>
            <pc:sldMk cId="3133306764" sldId="289"/>
            <ac:spMk id="11" creationId="{81CC9B02-E087-4350-AEBD-2C3CF001AF01}"/>
          </ac:spMkLst>
        </pc:spChg>
        <pc:picChg chg="add">
          <ac:chgData name="Ceara Stewart" userId="S::cstewa14@syr.edu::5fd48035-0e18-449d-9c7a-c60afc82a684" providerId="AD" clId="Web-{F5A6056A-EFD8-4865-B994-0A6D16BE94D3}" dt="2023-11-17T00:46:15.947" v="635"/>
          <ac:picMkLst>
            <pc:docMk/>
            <pc:sldMk cId="3133306764" sldId="289"/>
            <ac:picMk id="5" creationId="{3A1B85C9-680E-ABDE-4AFA-1C01AC516477}"/>
          </ac:picMkLst>
        </pc:picChg>
      </pc:sldChg>
      <pc:sldChg chg="addSp modSp mod setBg">
        <pc:chgData name="Ceara Stewart" userId="S::cstewa14@syr.edu::5fd48035-0e18-449d-9c7a-c60afc82a684" providerId="AD" clId="Web-{F5A6056A-EFD8-4865-B994-0A6D16BE94D3}" dt="2023-11-17T00:50:04.813" v="657" actId="20577"/>
        <pc:sldMkLst>
          <pc:docMk/>
          <pc:sldMk cId="648511642" sldId="290"/>
        </pc:sldMkLst>
        <pc:spChg chg="mod">
          <ac:chgData name="Ceara Stewart" userId="S::cstewa14@syr.edu::5fd48035-0e18-449d-9c7a-c60afc82a684" providerId="AD" clId="Web-{F5A6056A-EFD8-4865-B994-0A6D16BE94D3}" dt="2023-11-17T00:46:02.853" v="634"/>
          <ac:spMkLst>
            <pc:docMk/>
            <pc:sldMk cId="648511642" sldId="290"/>
            <ac:spMk id="2" creationId="{95A14524-B7FB-4937-90CC-7263A23A2E32}"/>
          </ac:spMkLst>
        </pc:spChg>
        <pc:spChg chg="mod">
          <ac:chgData name="Ceara Stewart" userId="S::cstewa14@syr.edu::5fd48035-0e18-449d-9c7a-c60afc82a684" providerId="AD" clId="Web-{F5A6056A-EFD8-4865-B994-0A6D16BE94D3}" dt="2023-11-17T00:50:04.813" v="657" actId="20577"/>
          <ac:spMkLst>
            <pc:docMk/>
            <pc:sldMk cId="648511642" sldId="290"/>
            <ac:spMk id="3" creationId="{31FF96EF-73E4-D20A-E495-51E70D7E2816}"/>
          </ac:spMkLst>
        </pc:spChg>
        <pc:picChg chg="add">
          <ac:chgData name="Ceara Stewart" userId="S::cstewa14@syr.edu::5fd48035-0e18-449d-9c7a-c60afc82a684" providerId="AD" clId="Web-{F5A6056A-EFD8-4865-B994-0A6D16BE94D3}" dt="2023-11-17T00:46:02.853" v="634"/>
          <ac:picMkLst>
            <pc:docMk/>
            <pc:sldMk cId="648511642" sldId="290"/>
            <ac:picMk id="5" creationId="{0C5A4EF4-B7DB-F090-4CE5-67EF4351F5EA}"/>
          </ac:picMkLst>
        </pc:picChg>
      </pc:sldChg>
      <pc:sldChg chg="addSp delSp modSp mod setBg setClrOvrMap">
        <pc:chgData name="Ceara Stewart" userId="S::cstewa14@syr.edu::5fd48035-0e18-449d-9c7a-c60afc82a684" providerId="AD" clId="Web-{F5A6056A-EFD8-4865-B994-0A6D16BE94D3}" dt="2023-11-17T00:54:09.821" v="754" actId="20577"/>
        <pc:sldMkLst>
          <pc:docMk/>
          <pc:sldMk cId="3139447301" sldId="293"/>
        </pc:sldMkLst>
        <pc:spChg chg="mod">
          <ac:chgData name="Ceara Stewart" userId="S::cstewa14@syr.edu::5fd48035-0e18-449d-9c7a-c60afc82a684" providerId="AD" clId="Web-{F5A6056A-EFD8-4865-B994-0A6D16BE94D3}" dt="2023-11-17T00:53:46.633" v="748"/>
          <ac:spMkLst>
            <pc:docMk/>
            <pc:sldMk cId="3139447301" sldId="293"/>
            <ac:spMk id="2" creationId="{9D6291F1-DA62-7A23-6E6C-F2C8357A5086}"/>
          </ac:spMkLst>
        </pc:spChg>
        <pc:spChg chg="add del mod">
          <ac:chgData name="Ceara Stewart" userId="S::cstewa14@syr.edu::5fd48035-0e18-449d-9c7a-c60afc82a684" providerId="AD" clId="Web-{F5A6056A-EFD8-4865-B994-0A6D16BE94D3}" dt="2023-11-17T00:47:06.542" v="639"/>
          <ac:spMkLst>
            <pc:docMk/>
            <pc:sldMk cId="3139447301" sldId="293"/>
            <ac:spMk id="3" creationId="{56713E7B-8242-2D26-C9FB-11CC88BE8394}"/>
          </ac:spMkLst>
        </pc:spChg>
        <pc:spChg chg="add del">
          <ac:chgData name="Ceara Stewart" userId="S::cstewa14@syr.edu::5fd48035-0e18-449d-9c7a-c60afc82a684" providerId="AD" clId="Web-{F5A6056A-EFD8-4865-B994-0A6D16BE94D3}" dt="2023-11-17T00:53:46.633" v="748"/>
          <ac:spMkLst>
            <pc:docMk/>
            <pc:sldMk cId="3139447301" sldId="293"/>
            <ac:spMk id="8" creationId="{74CD14DB-BB81-479F-A1FC-1C75640E9F84}"/>
          </ac:spMkLst>
        </pc:spChg>
        <pc:spChg chg="add del">
          <ac:chgData name="Ceara Stewart" userId="S::cstewa14@syr.edu::5fd48035-0e18-449d-9c7a-c60afc82a684" providerId="AD" clId="Web-{F5A6056A-EFD8-4865-B994-0A6D16BE94D3}" dt="2023-11-17T00:47:06.527" v="638"/>
          <ac:spMkLst>
            <pc:docMk/>
            <pc:sldMk cId="3139447301" sldId="293"/>
            <ac:spMk id="9" creationId="{ABE6F9A3-300E-47F5-B41C-C8C5E758DE7C}"/>
          </ac:spMkLst>
        </pc:spChg>
        <pc:spChg chg="add del">
          <ac:chgData name="Ceara Stewart" userId="S::cstewa14@syr.edu::5fd48035-0e18-449d-9c7a-c60afc82a684" providerId="AD" clId="Web-{F5A6056A-EFD8-4865-B994-0A6D16BE94D3}" dt="2023-11-17T00:53:46.633" v="748"/>
          <ac:spMkLst>
            <pc:docMk/>
            <pc:sldMk cId="3139447301" sldId="293"/>
            <ac:spMk id="10" creationId="{C943A91B-7CA7-4592-A975-73B1BF8C4C74}"/>
          </ac:spMkLst>
        </pc:spChg>
        <pc:spChg chg="add del">
          <ac:chgData name="Ceara Stewart" userId="S::cstewa14@syr.edu::5fd48035-0e18-449d-9c7a-c60afc82a684" providerId="AD" clId="Web-{F5A6056A-EFD8-4865-B994-0A6D16BE94D3}" dt="2023-11-17T00:47:06.527" v="638"/>
          <ac:spMkLst>
            <pc:docMk/>
            <pc:sldMk cId="3139447301" sldId="293"/>
            <ac:spMk id="11" creationId="{61B4701B-39FE-43B8-86AA-D6B8789C2207}"/>
          </ac:spMkLst>
        </pc:spChg>
        <pc:spChg chg="add del">
          <ac:chgData name="Ceara Stewart" userId="S::cstewa14@syr.edu::5fd48035-0e18-449d-9c7a-c60afc82a684" providerId="AD" clId="Web-{F5A6056A-EFD8-4865-B994-0A6D16BE94D3}" dt="2023-11-17T00:53:46.633" v="748"/>
          <ac:spMkLst>
            <pc:docMk/>
            <pc:sldMk cId="3139447301" sldId="293"/>
            <ac:spMk id="12" creationId="{EC471314-E46A-414B-8D91-74880E84F187}"/>
          </ac:spMkLst>
        </pc:spChg>
        <pc:spChg chg="add del">
          <ac:chgData name="Ceara Stewart" userId="S::cstewa14@syr.edu::5fd48035-0e18-449d-9c7a-c60afc82a684" providerId="AD" clId="Web-{F5A6056A-EFD8-4865-B994-0A6D16BE94D3}" dt="2023-11-17T00:47:06.527" v="638"/>
          <ac:spMkLst>
            <pc:docMk/>
            <pc:sldMk cId="3139447301" sldId="293"/>
            <ac:spMk id="13" creationId="{E9A7EF13-49FA-4355-971A-34B065F35022}"/>
          </ac:spMkLst>
        </pc:spChg>
        <pc:spChg chg="add del">
          <ac:chgData name="Ceara Stewart" userId="S::cstewa14@syr.edu::5fd48035-0e18-449d-9c7a-c60afc82a684" providerId="AD" clId="Web-{F5A6056A-EFD8-4865-B994-0A6D16BE94D3}" dt="2023-11-17T00:53:46.633" v="748"/>
          <ac:spMkLst>
            <pc:docMk/>
            <pc:sldMk cId="3139447301" sldId="293"/>
            <ac:spMk id="14" creationId="{6A681326-1C9D-44A3-A627-3871BDAE4127}"/>
          </ac:spMkLst>
        </pc:spChg>
        <pc:spChg chg="add del">
          <ac:chgData name="Ceara Stewart" userId="S::cstewa14@syr.edu::5fd48035-0e18-449d-9c7a-c60afc82a684" providerId="AD" clId="Web-{F5A6056A-EFD8-4865-B994-0A6D16BE94D3}" dt="2023-11-17T00:47:06.527" v="638"/>
          <ac:spMkLst>
            <pc:docMk/>
            <pc:sldMk cId="3139447301" sldId="293"/>
            <ac:spMk id="15" creationId="{92CF3C3E-0F7B-4F0C-8EBD-BDD38E9C66F5}"/>
          </ac:spMkLst>
        </pc:spChg>
        <pc:spChg chg="add mod">
          <ac:chgData name="Ceara Stewart" userId="S::cstewa14@syr.edu::5fd48035-0e18-449d-9c7a-c60afc82a684" providerId="AD" clId="Web-{F5A6056A-EFD8-4865-B994-0A6D16BE94D3}" dt="2023-11-17T00:54:09.821" v="754" actId="20577"/>
          <ac:spMkLst>
            <pc:docMk/>
            <pc:sldMk cId="3139447301" sldId="293"/>
            <ac:spMk id="17" creationId="{56713E7B-8242-2D26-C9FB-11CC88BE8394}"/>
          </ac:spMkLst>
        </pc:spChg>
        <pc:spChg chg="add">
          <ac:chgData name="Ceara Stewart" userId="S::cstewa14@syr.edu::5fd48035-0e18-449d-9c7a-c60afc82a684" providerId="AD" clId="Web-{F5A6056A-EFD8-4865-B994-0A6D16BE94D3}" dt="2023-11-17T00:53:46.633" v="748"/>
          <ac:spMkLst>
            <pc:docMk/>
            <pc:sldMk cId="3139447301" sldId="293"/>
            <ac:spMk id="23" creationId="{C8A3C342-1D03-412F-8DD3-BF519E8E0AE9}"/>
          </ac:spMkLst>
        </pc:spChg>
        <pc:spChg chg="add">
          <ac:chgData name="Ceara Stewart" userId="S::cstewa14@syr.edu::5fd48035-0e18-449d-9c7a-c60afc82a684" providerId="AD" clId="Web-{F5A6056A-EFD8-4865-B994-0A6D16BE94D3}" dt="2023-11-17T00:53:46.633" v="748"/>
          <ac:spMkLst>
            <pc:docMk/>
            <pc:sldMk cId="3139447301" sldId="293"/>
            <ac:spMk id="25" creationId="{81CC9B02-E087-4350-AEBD-2C3CF001AF01}"/>
          </ac:spMkLst>
        </pc:spChg>
        <pc:graphicFrameChg chg="add del">
          <ac:chgData name="Ceara Stewart" userId="S::cstewa14@syr.edu::5fd48035-0e18-449d-9c7a-c60afc82a684" providerId="AD" clId="Web-{F5A6056A-EFD8-4865-B994-0A6D16BE94D3}" dt="2023-11-17T00:47:06.527" v="638"/>
          <ac:graphicFrameMkLst>
            <pc:docMk/>
            <pc:sldMk cId="3139447301" sldId="293"/>
            <ac:graphicFrameMk id="5" creationId="{DC3EDF4C-21C7-EC43-30D9-1E7814FCC4EE}"/>
          </ac:graphicFrameMkLst>
        </pc:graphicFrameChg>
        <pc:picChg chg="add">
          <ac:chgData name="Ceara Stewart" userId="S::cstewa14@syr.edu::5fd48035-0e18-449d-9c7a-c60afc82a684" providerId="AD" clId="Web-{F5A6056A-EFD8-4865-B994-0A6D16BE94D3}" dt="2023-11-17T00:53:46.633" v="748"/>
          <ac:picMkLst>
            <pc:docMk/>
            <pc:sldMk cId="3139447301" sldId="293"/>
            <ac:picMk id="19" creationId="{953ECDDB-A43E-7A20-9CBD-DF73695999FB}"/>
          </ac:picMkLst>
        </pc:picChg>
      </pc:sldChg>
      <pc:sldChg chg="modSp ord">
        <pc:chgData name="Ceara Stewart" userId="S::cstewa14@syr.edu::5fd48035-0e18-449d-9c7a-c60afc82a684" providerId="AD" clId="Web-{F5A6056A-EFD8-4865-B994-0A6D16BE94D3}" dt="2023-11-17T00:50:27.127" v="661" actId="1076"/>
        <pc:sldMkLst>
          <pc:docMk/>
          <pc:sldMk cId="4279196949" sldId="294"/>
        </pc:sldMkLst>
        <pc:spChg chg="mod">
          <ac:chgData name="Ceara Stewart" userId="S::cstewa14@syr.edu::5fd48035-0e18-449d-9c7a-c60afc82a684" providerId="AD" clId="Web-{F5A6056A-EFD8-4865-B994-0A6D16BE94D3}" dt="2023-11-17T00:16:35.844" v="4" actId="20577"/>
          <ac:spMkLst>
            <pc:docMk/>
            <pc:sldMk cId="4279196949" sldId="294"/>
            <ac:spMk id="2" creationId="{7D130FB6-3EBA-DDB8-ECD8-55567C354C74}"/>
          </ac:spMkLst>
        </pc:spChg>
        <pc:spChg chg="mod">
          <ac:chgData name="Ceara Stewart" userId="S::cstewa14@syr.edu::5fd48035-0e18-449d-9c7a-c60afc82a684" providerId="AD" clId="Web-{F5A6056A-EFD8-4865-B994-0A6D16BE94D3}" dt="2023-11-17T00:50:27.127" v="661" actId="1076"/>
          <ac:spMkLst>
            <pc:docMk/>
            <pc:sldMk cId="4279196949" sldId="294"/>
            <ac:spMk id="3" creationId="{6F3461FD-28B8-56EF-F43B-57127D53ACF2}"/>
          </ac:spMkLst>
        </pc:spChg>
      </pc:sldChg>
      <pc:sldChg chg="modSp del ord">
        <pc:chgData name="Ceara Stewart" userId="S::cstewa14@syr.edu::5fd48035-0e18-449d-9c7a-c60afc82a684" providerId="AD" clId="Web-{F5A6056A-EFD8-4865-B994-0A6D16BE94D3}" dt="2023-11-17T00:31:16.809" v="329"/>
        <pc:sldMkLst>
          <pc:docMk/>
          <pc:sldMk cId="63571103" sldId="296"/>
        </pc:sldMkLst>
        <pc:spChg chg="mod">
          <ac:chgData name="Ceara Stewart" userId="S::cstewa14@syr.edu::5fd48035-0e18-449d-9c7a-c60afc82a684" providerId="AD" clId="Web-{F5A6056A-EFD8-4865-B994-0A6D16BE94D3}" dt="2023-11-17T00:30:21.042" v="313" actId="20577"/>
          <ac:spMkLst>
            <pc:docMk/>
            <pc:sldMk cId="63571103" sldId="296"/>
            <ac:spMk id="2" creationId="{EAB1F080-01A8-87AA-31BA-64B7706BCEB7}"/>
          </ac:spMkLst>
        </pc:spChg>
        <pc:spChg chg="mod">
          <ac:chgData name="Ceara Stewart" userId="S::cstewa14@syr.edu::5fd48035-0e18-449d-9c7a-c60afc82a684" providerId="AD" clId="Web-{F5A6056A-EFD8-4865-B994-0A6D16BE94D3}" dt="2023-11-17T00:30:43.496" v="325" actId="20577"/>
          <ac:spMkLst>
            <pc:docMk/>
            <pc:sldMk cId="63571103" sldId="296"/>
            <ac:spMk id="3" creationId="{2CB95597-5457-2225-46F3-0A2A29B6D6B6}"/>
          </ac:spMkLst>
        </pc:spChg>
      </pc:sldChg>
      <pc:sldChg chg="modSp">
        <pc:chgData name="Ceara Stewart" userId="S::cstewa14@syr.edu::5fd48035-0e18-449d-9c7a-c60afc82a684" providerId="AD" clId="Web-{F5A6056A-EFD8-4865-B994-0A6D16BE94D3}" dt="2023-11-17T00:54:38.681" v="755" actId="20577"/>
        <pc:sldMkLst>
          <pc:docMk/>
          <pc:sldMk cId="1023385329" sldId="297"/>
        </pc:sldMkLst>
        <pc:spChg chg="mod">
          <ac:chgData name="Ceara Stewart" userId="S::cstewa14@syr.edu::5fd48035-0e18-449d-9c7a-c60afc82a684" providerId="AD" clId="Web-{F5A6056A-EFD8-4865-B994-0A6D16BE94D3}" dt="2023-11-17T00:54:38.681" v="755" actId="20577"/>
          <ac:spMkLst>
            <pc:docMk/>
            <pc:sldMk cId="1023385329" sldId="297"/>
            <ac:spMk id="3" creationId="{F72C1E3B-EF4D-418C-6328-A8CC3F97878F}"/>
          </ac:spMkLst>
        </pc:spChg>
      </pc:sldChg>
      <pc:sldChg chg="addSp modSp add mod replId setBg">
        <pc:chgData name="Ceara Stewart" userId="S::cstewa14@syr.edu::5fd48035-0e18-449d-9c7a-c60afc82a684" providerId="AD" clId="Web-{F5A6056A-EFD8-4865-B994-0A6D16BE94D3}" dt="2023-11-17T00:51:05.018" v="672" actId="20577"/>
        <pc:sldMkLst>
          <pc:docMk/>
          <pc:sldMk cId="2810600661" sldId="298"/>
        </pc:sldMkLst>
        <pc:spChg chg="mod">
          <ac:chgData name="Ceara Stewart" userId="S::cstewa14@syr.edu::5fd48035-0e18-449d-9c7a-c60afc82a684" providerId="AD" clId="Web-{F5A6056A-EFD8-4865-B994-0A6D16BE94D3}" dt="2023-11-17T00:46:24.275" v="636"/>
          <ac:spMkLst>
            <pc:docMk/>
            <pc:sldMk cId="2810600661" sldId="298"/>
            <ac:spMk id="2" creationId="{8DA6DD0A-1C27-3F5B-64D3-27F525CE54D5}"/>
          </ac:spMkLst>
        </pc:spChg>
        <pc:spChg chg="mod">
          <ac:chgData name="Ceara Stewart" userId="S::cstewa14@syr.edu::5fd48035-0e18-449d-9c7a-c60afc82a684" providerId="AD" clId="Web-{F5A6056A-EFD8-4865-B994-0A6D16BE94D3}" dt="2023-11-17T00:51:05.018" v="672" actId="20577"/>
          <ac:spMkLst>
            <pc:docMk/>
            <pc:sldMk cId="2810600661" sldId="298"/>
            <ac:spMk id="3" creationId="{DE3A2421-4869-EC79-49A7-8E81EBC71BD0}"/>
          </ac:spMkLst>
        </pc:spChg>
        <pc:picChg chg="add">
          <ac:chgData name="Ceara Stewart" userId="S::cstewa14@syr.edu::5fd48035-0e18-449d-9c7a-c60afc82a684" providerId="AD" clId="Web-{F5A6056A-EFD8-4865-B994-0A6D16BE94D3}" dt="2023-11-17T00:46:24.275" v="636"/>
          <ac:picMkLst>
            <pc:docMk/>
            <pc:sldMk cId="2810600661" sldId="298"/>
            <ac:picMk id="5" creationId="{04B7D62F-E9DE-8A3B-0169-4798C6F8FD62}"/>
          </ac:picMkLst>
        </pc:picChg>
      </pc:sldChg>
      <pc:sldChg chg="modSp add ord replId">
        <pc:chgData name="Ceara Stewart" userId="S::cstewa14@syr.edu::5fd48035-0e18-449d-9c7a-c60afc82a684" providerId="AD" clId="Web-{F5A6056A-EFD8-4865-B994-0A6D16BE94D3}" dt="2023-11-17T00:51:38.707" v="675" actId="20577"/>
        <pc:sldMkLst>
          <pc:docMk/>
          <pc:sldMk cId="4133587266" sldId="301"/>
        </pc:sldMkLst>
        <pc:spChg chg="mod">
          <ac:chgData name="Ceara Stewart" userId="S::cstewa14@syr.edu::5fd48035-0e18-449d-9c7a-c60afc82a684" providerId="AD" clId="Web-{F5A6056A-EFD8-4865-B994-0A6D16BE94D3}" dt="2023-11-17T00:51:38.707" v="675" actId="20577"/>
          <ac:spMkLst>
            <pc:docMk/>
            <pc:sldMk cId="4133587266" sldId="301"/>
            <ac:spMk id="3" creationId="{2CB95597-5457-2225-46F3-0A2A29B6D6B6}"/>
          </ac:spMkLst>
        </pc:spChg>
      </pc:sldChg>
      <pc:sldChg chg="addSp delSp modSp add ord replId">
        <pc:chgData name="Ceara Stewart" userId="S::cstewa14@syr.edu::5fd48035-0e18-449d-9c7a-c60afc82a684" providerId="AD" clId="Web-{F5A6056A-EFD8-4865-B994-0A6D16BE94D3}" dt="2023-11-17T00:51:12.472" v="673" actId="14100"/>
        <pc:sldMkLst>
          <pc:docMk/>
          <pc:sldMk cId="882317380" sldId="302"/>
        </pc:sldMkLst>
        <pc:spChg chg="mod">
          <ac:chgData name="Ceara Stewart" userId="S::cstewa14@syr.edu::5fd48035-0e18-449d-9c7a-c60afc82a684" providerId="AD" clId="Web-{F5A6056A-EFD8-4865-B994-0A6D16BE94D3}" dt="2023-11-17T00:32:34.327" v="339" actId="20577"/>
          <ac:spMkLst>
            <pc:docMk/>
            <pc:sldMk cId="882317380" sldId="302"/>
            <ac:spMk id="3" creationId="{2CB95597-5457-2225-46F3-0A2A29B6D6B6}"/>
          </ac:spMkLst>
        </pc:spChg>
        <pc:spChg chg="add del mod">
          <ac:chgData name="Ceara Stewart" userId="S::cstewa14@syr.edu::5fd48035-0e18-449d-9c7a-c60afc82a684" providerId="AD" clId="Web-{F5A6056A-EFD8-4865-B994-0A6D16BE94D3}" dt="2023-11-17T00:34:14.784" v="353"/>
          <ac:spMkLst>
            <pc:docMk/>
            <pc:sldMk cId="882317380" sldId="302"/>
            <ac:spMk id="4" creationId="{501C6558-D4A6-1369-582B-1B80A2CE5B0C}"/>
          </ac:spMkLst>
        </pc:spChg>
        <pc:spChg chg="add mod">
          <ac:chgData name="Ceara Stewart" userId="S::cstewa14@syr.edu::5fd48035-0e18-449d-9c7a-c60afc82a684" providerId="AD" clId="Web-{F5A6056A-EFD8-4865-B994-0A6D16BE94D3}" dt="2023-11-17T00:51:12.472" v="673" actId="14100"/>
          <ac:spMkLst>
            <pc:docMk/>
            <pc:sldMk cId="882317380" sldId="302"/>
            <ac:spMk id="6" creationId="{99981DE9-98D8-0B85-50B2-04B12A4D9627}"/>
          </ac:spMkLst>
        </pc:spChg>
      </pc:sldChg>
      <pc:sldChg chg="modSp add ord replId">
        <pc:chgData name="Ceara Stewart" userId="S::cstewa14@syr.edu::5fd48035-0e18-449d-9c7a-c60afc82a684" providerId="AD" clId="Web-{F5A6056A-EFD8-4865-B994-0A6D16BE94D3}" dt="2023-11-17T00:53:18.569" v="742" actId="20577"/>
        <pc:sldMkLst>
          <pc:docMk/>
          <pc:sldMk cId="1431567380" sldId="303"/>
        </pc:sldMkLst>
        <pc:spChg chg="mod">
          <ac:chgData name="Ceara Stewart" userId="S::cstewa14@syr.edu::5fd48035-0e18-449d-9c7a-c60afc82a684" providerId="AD" clId="Web-{F5A6056A-EFD8-4865-B994-0A6D16BE94D3}" dt="2023-11-17T00:53:18.569" v="742" actId="20577"/>
          <ac:spMkLst>
            <pc:docMk/>
            <pc:sldMk cId="1431567380" sldId="303"/>
            <ac:spMk id="3" creationId="{2CB95597-5457-2225-46F3-0A2A29B6D6B6}"/>
          </ac:spMkLst>
        </pc:spChg>
      </pc:sldChg>
    </pc:docChg>
  </pc:docChgLst>
  <pc:docChgLst>
    <pc:chgData name="Dexter Vaughan" userId="S::dvaughan@syr.edu::430a8bd9-946e-431d-a3b0-0ccd39a3254c" providerId="AD" clId="Web-{C21A808A-0936-4579-9538-6BC3CAAE179B}"/>
    <pc:docChg chg="modSld">
      <pc:chgData name="Dexter Vaughan" userId="S::dvaughan@syr.edu::430a8bd9-946e-431d-a3b0-0ccd39a3254c" providerId="AD" clId="Web-{C21A808A-0936-4579-9538-6BC3CAAE179B}" dt="2023-11-17T00:50:45.220" v="2" actId="20577"/>
      <pc:docMkLst>
        <pc:docMk/>
      </pc:docMkLst>
      <pc:sldChg chg="modSp">
        <pc:chgData name="Dexter Vaughan" userId="S::dvaughan@syr.edu::430a8bd9-946e-431d-a3b0-0ccd39a3254c" providerId="AD" clId="Web-{C21A808A-0936-4579-9538-6BC3CAAE179B}" dt="2023-11-17T00:50:45.220" v="2" actId="20577"/>
        <pc:sldMkLst>
          <pc:docMk/>
          <pc:sldMk cId="3074042493" sldId="295"/>
        </pc:sldMkLst>
        <pc:spChg chg="mod">
          <ac:chgData name="Dexter Vaughan" userId="S::dvaughan@syr.edu::430a8bd9-946e-431d-a3b0-0ccd39a3254c" providerId="AD" clId="Web-{C21A808A-0936-4579-9538-6BC3CAAE179B}" dt="2023-11-17T00:50:45.220" v="2" actId="20577"/>
          <ac:spMkLst>
            <pc:docMk/>
            <pc:sldMk cId="3074042493" sldId="295"/>
            <ac:spMk id="3" creationId="{B5601CC7-08A7-AE4B-DB07-21BBE7C2AE04}"/>
          </ac:spMkLst>
        </pc:spChg>
      </pc:sldChg>
    </pc:docChg>
  </pc:docChgLst>
  <pc:docChgLst>
    <pc:chgData name="Aloysius Uzodimma" userId="S::auzodimm@syr.edu::0aec4012-fb1b-46c7-99cb-1b2440115b01" providerId="AD" clId="Web-{ACCED171-6AFC-BDFF-A8A0-7E9198B48278}"/>
    <pc:docChg chg="addSld delSld modSld">
      <pc:chgData name="Aloysius Uzodimma" userId="S::auzodimm@syr.edu::0aec4012-fb1b-46c7-99cb-1b2440115b01" providerId="AD" clId="Web-{ACCED171-6AFC-BDFF-A8A0-7E9198B48278}" dt="2023-11-30T20:16:25.921" v="369"/>
      <pc:docMkLst>
        <pc:docMk/>
      </pc:docMkLst>
      <pc:sldChg chg="addSp delSp modSp mod setBg setClrOvrMap">
        <pc:chgData name="Aloysius Uzodimma" userId="S::auzodimm@syr.edu::0aec4012-fb1b-46c7-99cb-1b2440115b01" providerId="AD" clId="Web-{ACCED171-6AFC-BDFF-A8A0-7E9198B48278}" dt="2023-11-30T20:11:49.605" v="318"/>
        <pc:sldMkLst>
          <pc:docMk/>
          <pc:sldMk cId="4126233611" sldId="287"/>
        </pc:sldMkLst>
        <pc:spChg chg="mod">
          <ac:chgData name="Aloysius Uzodimma" userId="S::auzodimm@syr.edu::0aec4012-fb1b-46c7-99cb-1b2440115b01" providerId="AD" clId="Web-{ACCED171-6AFC-BDFF-A8A0-7E9198B48278}" dt="2023-11-30T20:11:49.605" v="318"/>
          <ac:spMkLst>
            <pc:docMk/>
            <pc:sldMk cId="4126233611" sldId="287"/>
            <ac:spMk id="2" creationId="{FC8F7B2E-46F9-EF81-EAFF-82EC1CB5A72C}"/>
          </ac:spMkLst>
        </pc:spChg>
        <pc:spChg chg="mod">
          <ac:chgData name="Aloysius Uzodimma" userId="S::auzodimm@syr.edu::0aec4012-fb1b-46c7-99cb-1b2440115b01" providerId="AD" clId="Web-{ACCED171-6AFC-BDFF-A8A0-7E9198B48278}" dt="2023-11-30T20:11:49.605" v="318"/>
          <ac:spMkLst>
            <pc:docMk/>
            <pc:sldMk cId="4126233611" sldId="287"/>
            <ac:spMk id="3" creationId="{CAC2A302-4B95-018B-12FB-C060A2EE7903}"/>
          </ac:spMkLst>
        </pc:spChg>
        <pc:spChg chg="del">
          <ac:chgData name="Aloysius Uzodimma" userId="S::auzodimm@syr.edu::0aec4012-fb1b-46c7-99cb-1b2440115b01" providerId="AD" clId="Web-{ACCED171-6AFC-BDFF-A8A0-7E9198B48278}" dt="2023-11-30T20:10:03.160" v="309"/>
          <ac:spMkLst>
            <pc:docMk/>
            <pc:sldMk cId="4126233611" sldId="287"/>
            <ac:spMk id="8" creationId="{923E8915-D2AA-4327-A45A-972C3CA9574B}"/>
          </ac:spMkLst>
        </pc:spChg>
        <pc:spChg chg="del">
          <ac:chgData name="Aloysius Uzodimma" userId="S::auzodimm@syr.edu::0aec4012-fb1b-46c7-99cb-1b2440115b01" providerId="AD" clId="Web-{ACCED171-6AFC-BDFF-A8A0-7E9198B48278}" dt="2023-11-30T20:10:03.160" v="309"/>
          <ac:spMkLst>
            <pc:docMk/>
            <pc:sldMk cId="4126233611" sldId="287"/>
            <ac:spMk id="10" creationId="{8302FC3C-9804-4950-B721-5FD704BA6065}"/>
          </ac:spMkLst>
        </pc:spChg>
        <pc:spChg chg="del">
          <ac:chgData name="Aloysius Uzodimma" userId="S::auzodimm@syr.edu::0aec4012-fb1b-46c7-99cb-1b2440115b01" providerId="AD" clId="Web-{ACCED171-6AFC-BDFF-A8A0-7E9198B48278}" dt="2023-11-30T20:10:03.160" v="309"/>
          <ac:spMkLst>
            <pc:docMk/>
            <pc:sldMk cId="4126233611" sldId="287"/>
            <ac:spMk id="16" creationId="{F3798573-F27B-47EB-8EA4-7EE34954C2D6}"/>
          </ac:spMkLst>
        </pc:spChg>
        <pc:spChg chg="add del">
          <ac:chgData name="Aloysius Uzodimma" userId="S::auzodimm@syr.edu::0aec4012-fb1b-46c7-99cb-1b2440115b01" providerId="AD" clId="Web-{ACCED171-6AFC-BDFF-A8A0-7E9198B48278}" dt="2023-11-30T20:11:49.605" v="318"/>
          <ac:spMkLst>
            <pc:docMk/>
            <pc:sldMk cId="4126233611" sldId="287"/>
            <ac:spMk id="21" creationId="{923E8915-D2AA-4327-A45A-972C3CA9574B}"/>
          </ac:spMkLst>
        </pc:spChg>
        <pc:spChg chg="add del">
          <ac:chgData name="Aloysius Uzodimma" userId="S::auzodimm@syr.edu::0aec4012-fb1b-46c7-99cb-1b2440115b01" providerId="AD" clId="Web-{ACCED171-6AFC-BDFF-A8A0-7E9198B48278}" dt="2023-11-30T20:11:49.605" v="318"/>
          <ac:spMkLst>
            <pc:docMk/>
            <pc:sldMk cId="4126233611" sldId="287"/>
            <ac:spMk id="23" creationId="{8302FC3C-9804-4950-B721-5FD704BA6065}"/>
          </ac:spMkLst>
        </pc:spChg>
        <pc:spChg chg="add del">
          <ac:chgData name="Aloysius Uzodimma" userId="S::auzodimm@syr.edu::0aec4012-fb1b-46c7-99cb-1b2440115b01" providerId="AD" clId="Web-{ACCED171-6AFC-BDFF-A8A0-7E9198B48278}" dt="2023-11-30T20:11:49.605" v="318"/>
          <ac:spMkLst>
            <pc:docMk/>
            <pc:sldMk cId="4126233611" sldId="287"/>
            <ac:spMk id="29" creationId="{F3798573-F27B-47EB-8EA4-7EE34954C2D6}"/>
          </ac:spMkLst>
        </pc:spChg>
        <pc:spChg chg="add del">
          <ac:chgData name="Aloysius Uzodimma" userId="S::auzodimm@syr.edu::0aec4012-fb1b-46c7-99cb-1b2440115b01" providerId="AD" clId="Web-{ACCED171-6AFC-BDFF-A8A0-7E9198B48278}" dt="2023-11-30T20:11:49.605" v="317"/>
          <ac:spMkLst>
            <pc:docMk/>
            <pc:sldMk cId="4126233611" sldId="287"/>
            <ac:spMk id="34" creationId="{0D9B8FD4-CDEB-4EB4-B4DE-C89E11938958}"/>
          </ac:spMkLst>
        </pc:spChg>
        <pc:spChg chg="add del">
          <ac:chgData name="Aloysius Uzodimma" userId="S::auzodimm@syr.edu::0aec4012-fb1b-46c7-99cb-1b2440115b01" providerId="AD" clId="Web-{ACCED171-6AFC-BDFF-A8A0-7E9198B48278}" dt="2023-11-30T20:11:49.605" v="317"/>
          <ac:spMkLst>
            <pc:docMk/>
            <pc:sldMk cId="4126233611" sldId="287"/>
            <ac:spMk id="36" creationId="{5A2E3D1D-9E9F-4739-BA14-D4D7FA9FBDD1}"/>
          </ac:spMkLst>
        </pc:spChg>
        <pc:spChg chg="add del">
          <ac:chgData name="Aloysius Uzodimma" userId="S::auzodimm@syr.edu::0aec4012-fb1b-46c7-99cb-1b2440115b01" providerId="AD" clId="Web-{ACCED171-6AFC-BDFF-A8A0-7E9198B48278}" dt="2023-11-30T20:11:49.605" v="317"/>
          <ac:spMkLst>
            <pc:docMk/>
            <pc:sldMk cId="4126233611" sldId="287"/>
            <ac:spMk id="38" creationId="{1FFB365B-E9DC-4859-B8AB-CB83EEBE4E28}"/>
          </ac:spMkLst>
        </pc:spChg>
        <pc:spChg chg="add del">
          <ac:chgData name="Aloysius Uzodimma" userId="S::auzodimm@syr.edu::0aec4012-fb1b-46c7-99cb-1b2440115b01" providerId="AD" clId="Web-{ACCED171-6AFC-BDFF-A8A0-7E9198B48278}" dt="2023-11-30T20:11:49.605" v="317"/>
          <ac:spMkLst>
            <pc:docMk/>
            <pc:sldMk cId="4126233611" sldId="287"/>
            <ac:spMk id="40" creationId="{8ADAB9C8-EB37-4914-A699-C716FC8FE4FE}"/>
          </ac:spMkLst>
        </pc:spChg>
        <pc:spChg chg="add">
          <ac:chgData name="Aloysius Uzodimma" userId="S::auzodimm@syr.edu::0aec4012-fb1b-46c7-99cb-1b2440115b01" providerId="AD" clId="Web-{ACCED171-6AFC-BDFF-A8A0-7E9198B48278}" dt="2023-11-30T20:11:49.605" v="318"/>
          <ac:spMkLst>
            <pc:docMk/>
            <pc:sldMk cId="4126233611" sldId="287"/>
            <ac:spMk id="42" creationId="{74CD14DB-BB81-479F-A1FC-1C75640E9F84}"/>
          </ac:spMkLst>
        </pc:spChg>
        <pc:spChg chg="add">
          <ac:chgData name="Aloysius Uzodimma" userId="S::auzodimm@syr.edu::0aec4012-fb1b-46c7-99cb-1b2440115b01" providerId="AD" clId="Web-{ACCED171-6AFC-BDFF-A8A0-7E9198B48278}" dt="2023-11-30T20:11:49.605" v="318"/>
          <ac:spMkLst>
            <pc:docMk/>
            <pc:sldMk cId="4126233611" sldId="287"/>
            <ac:spMk id="43" creationId="{C943A91B-7CA7-4592-A975-73B1BF8C4C74}"/>
          </ac:spMkLst>
        </pc:spChg>
        <pc:spChg chg="add">
          <ac:chgData name="Aloysius Uzodimma" userId="S::auzodimm@syr.edu::0aec4012-fb1b-46c7-99cb-1b2440115b01" providerId="AD" clId="Web-{ACCED171-6AFC-BDFF-A8A0-7E9198B48278}" dt="2023-11-30T20:11:49.605" v="318"/>
          <ac:spMkLst>
            <pc:docMk/>
            <pc:sldMk cId="4126233611" sldId="287"/>
            <ac:spMk id="44" creationId="{EC471314-E46A-414B-8D91-74880E84F187}"/>
          </ac:spMkLst>
        </pc:spChg>
        <pc:spChg chg="add">
          <ac:chgData name="Aloysius Uzodimma" userId="S::auzodimm@syr.edu::0aec4012-fb1b-46c7-99cb-1b2440115b01" providerId="AD" clId="Web-{ACCED171-6AFC-BDFF-A8A0-7E9198B48278}" dt="2023-11-30T20:11:49.605" v="318"/>
          <ac:spMkLst>
            <pc:docMk/>
            <pc:sldMk cId="4126233611" sldId="287"/>
            <ac:spMk id="45" creationId="{6A681326-1C9D-44A3-A627-3871BDAE4127}"/>
          </ac:spMkLst>
        </pc:spChg>
        <pc:picChg chg="del">
          <ac:chgData name="Aloysius Uzodimma" userId="S::auzodimm@syr.edu::0aec4012-fb1b-46c7-99cb-1b2440115b01" providerId="AD" clId="Web-{ACCED171-6AFC-BDFF-A8A0-7E9198B48278}" dt="2023-11-30T20:10:03.160" v="309"/>
          <ac:picMkLst>
            <pc:docMk/>
            <pc:sldMk cId="4126233611" sldId="287"/>
            <ac:picMk id="14" creationId="{3BC6EBB2-9BDC-4075-BA6B-43A9FBF9C86C}"/>
          </ac:picMkLst>
        </pc:picChg>
        <pc:picChg chg="add del">
          <ac:chgData name="Aloysius Uzodimma" userId="S::auzodimm@syr.edu::0aec4012-fb1b-46c7-99cb-1b2440115b01" providerId="AD" clId="Web-{ACCED171-6AFC-BDFF-A8A0-7E9198B48278}" dt="2023-11-30T20:11:49.605" v="318"/>
          <ac:picMkLst>
            <pc:docMk/>
            <pc:sldMk cId="4126233611" sldId="287"/>
            <ac:picMk id="27" creationId="{3BC6EBB2-9BDC-4075-BA6B-43A9FBF9C86C}"/>
          </ac:picMkLst>
        </pc:picChg>
        <pc:cxnChg chg="del">
          <ac:chgData name="Aloysius Uzodimma" userId="S::auzodimm@syr.edu::0aec4012-fb1b-46c7-99cb-1b2440115b01" providerId="AD" clId="Web-{ACCED171-6AFC-BDFF-A8A0-7E9198B48278}" dt="2023-11-30T20:10:03.160" v="309"/>
          <ac:cxnSpMkLst>
            <pc:docMk/>
            <pc:sldMk cId="4126233611" sldId="287"/>
            <ac:cxnSpMk id="12" creationId="{6B9695BD-ECF6-49CA-8877-8C493193C65D}"/>
          </ac:cxnSpMkLst>
        </pc:cxnChg>
        <pc:cxnChg chg="add del">
          <ac:chgData name="Aloysius Uzodimma" userId="S::auzodimm@syr.edu::0aec4012-fb1b-46c7-99cb-1b2440115b01" providerId="AD" clId="Web-{ACCED171-6AFC-BDFF-A8A0-7E9198B48278}" dt="2023-11-30T20:11:49.605" v="318"/>
          <ac:cxnSpMkLst>
            <pc:docMk/>
            <pc:sldMk cId="4126233611" sldId="287"/>
            <ac:cxnSpMk id="25" creationId="{6B9695BD-ECF6-49CA-8877-8C493193C65D}"/>
          </ac:cxnSpMkLst>
        </pc:cxnChg>
      </pc:sldChg>
      <pc:sldChg chg="modSp add del replId">
        <pc:chgData name="Aloysius Uzodimma" userId="S::auzodimm@syr.edu::0aec4012-fb1b-46c7-99cb-1b2440115b01" providerId="AD" clId="Web-{ACCED171-6AFC-BDFF-A8A0-7E9198B48278}" dt="2023-11-30T20:16:25.921" v="369"/>
        <pc:sldMkLst>
          <pc:docMk/>
          <pc:sldMk cId="885252658" sldId="305"/>
        </pc:sldMkLst>
        <pc:spChg chg="mod">
          <ac:chgData name="Aloysius Uzodimma" userId="S::auzodimm@syr.edu::0aec4012-fb1b-46c7-99cb-1b2440115b01" providerId="AD" clId="Web-{ACCED171-6AFC-BDFF-A8A0-7E9198B48278}" dt="2023-11-30T20:08:18.887" v="304" actId="20577"/>
          <ac:spMkLst>
            <pc:docMk/>
            <pc:sldMk cId="885252658" sldId="305"/>
            <ac:spMk id="2" creationId="{FC8F7B2E-46F9-EF81-EAFF-82EC1CB5A72C}"/>
          </ac:spMkLst>
        </pc:spChg>
      </pc:sldChg>
      <pc:sldChg chg="addSp delSp modSp add mod replId setBg setClrOvrMap">
        <pc:chgData name="Aloysius Uzodimma" userId="S::auzodimm@syr.edu::0aec4012-fb1b-46c7-99cb-1b2440115b01" providerId="AD" clId="Web-{ACCED171-6AFC-BDFF-A8A0-7E9198B48278}" dt="2023-11-30T20:16:11.655" v="368" actId="20577"/>
        <pc:sldMkLst>
          <pc:docMk/>
          <pc:sldMk cId="3925450007" sldId="306"/>
        </pc:sldMkLst>
        <pc:spChg chg="mod">
          <ac:chgData name="Aloysius Uzodimma" userId="S::auzodimm@syr.edu::0aec4012-fb1b-46c7-99cb-1b2440115b01" providerId="AD" clId="Web-{ACCED171-6AFC-BDFF-A8A0-7E9198B48278}" dt="2023-11-30T20:14:11.381" v="323"/>
          <ac:spMkLst>
            <pc:docMk/>
            <pc:sldMk cId="3925450007" sldId="306"/>
            <ac:spMk id="2" creationId="{FC8F7B2E-46F9-EF81-EAFF-82EC1CB5A72C}"/>
          </ac:spMkLst>
        </pc:spChg>
        <pc:spChg chg="mod">
          <ac:chgData name="Aloysius Uzodimma" userId="S::auzodimm@syr.edu::0aec4012-fb1b-46c7-99cb-1b2440115b01" providerId="AD" clId="Web-{ACCED171-6AFC-BDFF-A8A0-7E9198B48278}" dt="2023-11-30T20:16:11.655" v="368" actId="20577"/>
          <ac:spMkLst>
            <pc:docMk/>
            <pc:sldMk cId="3925450007" sldId="306"/>
            <ac:spMk id="3" creationId="{CAC2A302-4B95-018B-12FB-C060A2EE7903}"/>
          </ac:spMkLst>
        </pc:spChg>
        <pc:spChg chg="del">
          <ac:chgData name="Aloysius Uzodimma" userId="S::auzodimm@syr.edu::0aec4012-fb1b-46c7-99cb-1b2440115b01" providerId="AD" clId="Web-{ACCED171-6AFC-BDFF-A8A0-7E9198B48278}" dt="2023-11-30T20:14:11.381" v="323"/>
          <ac:spMkLst>
            <pc:docMk/>
            <pc:sldMk cId="3925450007" sldId="306"/>
            <ac:spMk id="8" creationId="{923E8915-D2AA-4327-A45A-972C3CA9574B}"/>
          </ac:spMkLst>
        </pc:spChg>
        <pc:spChg chg="del">
          <ac:chgData name="Aloysius Uzodimma" userId="S::auzodimm@syr.edu::0aec4012-fb1b-46c7-99cb-1b2440115b01" providerId="AD" clId="Web-{ACCED171-6AFC-BDFF-A8A0-7E9198B48278}" dt="2023-11-30T20:14:11.381" v="323"/>
          <ac:spMkLst>
            <pc:docMk/>
            <pc:sldMk cId="3925450007" sldId="306"/>
            <ac:spMk id="10" creationId="{8302FC3C-9804-4950-B721-5FD704BA6065}"/>
          </ac:spMkLst>
        </pc:spChg>
        <pc:spChg chg="del">
          <ac:chgData name="Aloysius Uzodimma" userId="S::auzodimm@syr.edu::0aec4012-fb1b-46c7-99cb-1b2440115b01" providerId="AD" clId="Web-{ACCED171-6AFC-BDFF-A8A0-7E9198B48278}" dt="2023-11-30T20:14:11.381" v="323"/>
          <ac:spMkLst>
            <pc:docMk/>
            <pc:sldMk cId="3925450007" sldId="306"/>
            <ac:spMk id="16" creationId="{F3798573-F27B-47EB-8EA4-7EE34954C2D6}"/>
          </ac:spMkLst>
        </pc:spChg>
        <pc:spChg chg="add">
          <ac:chgData name="Aloysius Uzodimma" userId="S::auzodimm@syr.edu::0aec4012-fb1b-46c7-99cb-1b2440115b01" providerId="AD" clId="Web-{ACCED171-6AFC-BDFF-A8A0-7E9198B48278}" dt="2023-11-30T20:14:11.381" v="323"/>
          <ac:spMkLst>
            <pc:docMk/>
            <pc:sldMk cId="3925450007" sldId="306"/>
            <ac:spMk id="21" creationId="{74CD14DB-BB81-479F-A1FC-1C75640E9F84}"/>
          </ac:spMkLst>
        </pc:spChg>
        <pc:spChg chg="add">
          <ac:chgData name="Aloysius Uzodimma" userId="S::auzodimm@syr.edu::0aec4012-fb1b-46c7-99cb-1b2440115b01" providerId="AD" clId="Web-{ACCED171-6AFC-BDFF-A8A0-7E9198B48278}" dt="2023-11-30T20:14:11.381" v="323"/>
          <ac:spMkLst>
            <pc:docMk/>
            <pc:sldMk cId="3925450007" sldId="306"/>
            <ac:spMk id="23" creationId="{C943A91B-7CA7-4592-A975-73B1BF8C4C74}"/>
          </ac:spMkLst>
        </pc:spChg>
        <pc:spChg chg="add">
          <ac:chgData name="Aloysius Uzodimma" userId="S::auzodimm@syr.edu::0aec4012-fb1b-46c7-99cb-1b2440115b01" providerId="AD" clId="Web-{ACCED171-6AFC-BDFF-A8A0-7E9198B48278}" dt="2023-11-30T20:14:11.381" v="323"/>
          <ac:spMkLst>
            <pc:docMk/>
            <pc:sldMk cId="3925450007" sldId="306"/>
            <ac:spMk id="25" creationId="{EC471314-E46A-414B-8D91-74880E84F187}"/>
          </ac:spMkLst>
        </pc:spChg>
        <pc:spChg chg="add">
          <ac:chgData name="Aloysius Uzodimma" userId="S::auzodimm@syr.edu::0aec4012-fb1b-46c7-99cb-1b2440115b01" providerId="AD" clId="Web-{ACCED171-6AFC-BDFF-A8A0-7E9198B48278}" dt="2023-11-30T20:14:11.381" v="323"/>
          <ac:spMkLst>
            <pc:docMk/>
            <pc:sldMk cId="3925450007" sldId="306"/>
            <ac:spMk id="27" creationId="{6A681326-1C9D-44A3-A627-3871BDAE4127}"/>
          </ac:spMkLst>
        </pc:spChg>
        <pc:picChg chg="del">
          <ac:chgData name="Aloysius Uzodimma" userId="S::auzodimm@syr.edu::0aec4012-fb1b-46c7-99cb-1b2440115b01" providerId="AD" clId="Web-{ACCED171-6AFC-BDFF-A8A0-7E9198B48278}" dt="2023-11-30T20:14:11.381" v="323"/>
          <ac:picMkLst>
            <pc:docMk/>
            <pc:sldMk cId="3925450007" sldId="306"/>
            <ac:picMk id="14" creationId="{3BC6EBB2-9BDC-4075-BA6B-43A9FBF9C86C}"/>
          </ac:picMkLst>
        </pc:picChg>
        <pc:cxnChg chg="del">
          <ac:chgData name="Aloysius Uzodimma" userId="S::auzodimm@syr.edu::0aec4012-fb1b-46c7-99cb-1b2440115b01" providerId="AD" clId="Web-{ACCED171-6AFC-BDFF-A8A0-7E9198B48278}" dt="2023-11-30T20:14:11.381" v="323"/>
          <ac:cxnSpMkLst>
            <pc:docMk/>
            <pc:sldMk cId="3925450007" sldId="306"/>
            <ac:cxnSpMk id="12" creationId="{6B9695BD-ECF6-49CA-8877-8C493193C65D}"/>
          </ac:cxnSpMkLst>
        </pc:cxnChg>
      </pc:sldChg>
      <pc:sldChg chg="addSp delSp modSp add mod replId setBg setClrOvrMap">
        <pc:chgData name="Aloysius Uzodimma" userId="S::auzodimm@syr.edu::0aec4012-fb1b-46c7-99cb-1b2440115b01" providerId="AD" clId="Web-{ACCED171-6AFC-BDFF-A8A0-7E9198B48278}" dt="2023-11-30T20:13:09.376" v="322" actId="20577"/>
        <pc:sldMkLst>
          <pc:docMk/>
          <pc:sldMk cId="1074359557" sldId="307"/>
        </pc:sldMkLst>
        <pc:spChg chg="mod">
          <ac:chgData name="Aloysius Uzodimma" userId="S::auzodimm@syr.edu::0aec4012-fb1b-46c7-99cb-1b2440115b01" providerId="AD" clId="Web-{ACCED171-6AFC-BDFF-A8A0-7E9198B48278}" dt="2023-11-30T20:09:49.440" v="308"/>
          <ac:spMkLst>
            <pc:docMk/>
            <pc:sldMk cId="1074359557" sldId="307"/>
            <ac:spMk id="2" creationId="{FC8F7B2E-46F9-EF81-EAFF-82EC1CB5A72C}"/>
          </ac:spMkLst>
        </pc:spChg>
        <pc:spChg chg="mod">
          <ac:chgData name="Aloysius Uzodimma" userId="S::auzodimm@syr.edu::0aec4012-fb1b-46c7-99cb-1b2440115b01" providerId="AD" clId="Web-{ACCED171-6AFC-BDFF-A8A0-7E9198B48278}" dt="2023-11-30T20:13:09.376" v="322" actId="20577"/>
          <ac:spMkLst>
            <pc:docMk/>
            <pc:sldMk cId="1074359557" sldId="307"/>
            <ac:spMk id="3" creationId="{CAC2A302-4B95-018B-12FB-C060A2EE7903}"/>
          </ac:spMkLst>
        </pc:spChg>
        <pc:spChg chg="add del">
          <ac:chgData name="Aloysius Uzodimma" userId="S::auzodimm@syr.edu::0aec4012-fb1b-46c7-99cb-1b2440115b01" providerId="AD" clId="Web-{ACCED171-6AFC-BDFF-A8A0-7E9198B48278}" dt="2023-11-30T20:06:29.035" v="289"/>
          <ac:spMkLst>
            <pc:docMk/>
            <pc:sldMk cId="1074359557" sldId="307"/>
            <ac:spMk id="8" creationId="{923E8915-D2AA-4327-A45A-972C3CA9574B}"/>
          </ac:spMkLst>
        </pc:spChg>
        <pc:spChg chg="add del">
          <ac:chgData name="Aloysius Uzodimma" userId="S::auzodimm@syr.edu::0aec4012-fb1b-46c7-99cb-1b2440115b01" providerId="AD" clId="Web-{ACCED171-6AFC-BDFF-A8A0-7E9198B48278}" dt="2023-11-30T20:06:29.035" v="289"/>
          <ac:spMkLst>
            <pc:docMk/>
            <pc:sldMk cId="1074359557" sldId="307"/>
            <ac:spMk id="10" creationId="{8302FC3C-9804-4950-B721-5FD704BA6065}"/>
          </ac:spMkLst>
        </pc:spChg>
        <pc:spChg chg="add del">
          <ac:chgData name="Aloysius Uzodimma" userId="S::auzodimm@syr.edu::0aec4012-fb1b-46c7-99cb-1b2440115b01" providerId="AD" clId="Web-{ACCED171-6AFC-BDFF-A8A0-7E9198B48278}" dt="2023-11-30T20:06:29.035" v="289"/>
          <ac:spMkLst>
            <pc:docMk/>
            <pc:sldMk cId="1074359557" sldId="307"/>
            <ac:spMk id="16" creationId="{F3798573-F27B-47EB-8EA4-7EE34954C2D6}"/>
          </ac:spMkLst>
        </pc:spChg>
        <pc:spChg chg="add del">
          <ac:chgData name="Aloysius Uzodimma" userId="S::auzodimm@syr.edu::0aec4012-fb1b-46c7-99cb-1b2440115b01" providerId="AD" clId="Web-{ACCED171-6AFC-BDFF-A8A0-7E9198B48278}" dt="2023-11-30T20:06:29.020" v="288"/>
          <ac:spMkLst>
            <pc:docMk/>
            <pc:sldMk cId="1074359557" sldId="307"/>
            <ac:spMk id="21" creationId="{74CD14DB-BB81-479F-A1FC-1C75640E9F84}"/>
          </ac:spMkLst>
        </pc:spChg>
        <pc:spChg chg="add del">
          <ac:chgData name="Aloysius Uzodimma" userId="S::auzodimm@syr.edu::0aec4012-fb1b-46c7-99cb-1b2440115b01" providerId="AD" clId="Web-{ACCED171-6AFC-BDFF-A8A0-7E9198B48278}" dt="2023-11-30T20:06:29.020" v="288"/>
          <ac:spMkLst>
            <pc:docMk/>
            <pc:sldMk cId="1074359557" sldId="307"/>
            <ac:spMk id="23" creationId="{C943A91B-7CA7-4592-A975-73B1BF8C4C74}"/>
          </ac:spMkLst>
        </pc:spChg>
        <pc:spChg chg="add del">
          <ac:chgData name="Aloysius Uzodimma" userId="S::auzodimm@syr.edu::0aec4012-fb1b-46c7-99cb-1b2440115b01" providerId="AD" clId="Web-{ACCED171-6AFC-BDFF-A8A0-7E9198B48278}" dt="2023-11-30T20:06:29.020" v="288"/>
          <ac:spMkLst>
            <pc:docMk/>
            <pc:sldMk cId="1074359557" sldId="307"/>
            <ac:spMk id="25" creationId="{EC471314-E46A-414B-8D91-74880E84F187}"/>
          </ac:spMkLst>
        </pc:spChg>
        <pc:spChg chg="add del">
          <ac:chgData name="Aloysius Uzodimma" userId="S::auzodimm@syr.edu::0aec4012-fb1b-46c7-99cb-1b2440115b01" providerId="AD" clId="Web-{ACCED171-6AFC-BDFF-A8A0-7E9198B48278}" dt="2023-11-30T20:06:29.020" v="288"/>
          <ac:spMkLst>
            <pc:docMk/>
            <pc:sldMk cId="1074359557" sldId="307"/>
            <ac:spMk id="27" creationId="{6A681326-1C9D-44A3-A627-3871BDAE4127}"/>
          </ac:spMkLst>
        </pc:spChg>
        <pc:spChg chg="add del">
          <ac:chgData name="Aloysius Uzodimma" userId="S::auzodimm@syr.edu::0aec4012-fb1b-46c7-99cb-1b2440115b01" providerId="AD" clId="Web-{ACCED171-6AFC-BDFF-A8A0-7E9198B48278}" dt="2023-11-30T20:09:49.440" v="308"/>
          <ac:spMkLst>
            <pc:docMk/>
            <pc:sldMk cId="1074359557" sldId="307"/>
            <ac:spMk id="29" creationId="{F3798573-F27B-47EB-8EA4-7EE34954C2D6}"/>
          </ac:spMkLst>
        </pc:spChg>
        <pc:spChg chg="add del">
          <ac:chgData name="Aloysius Uzodimma" userId="S::auzodimm@syr.edu::0aec4012-fb1b-46c7-99cb-1b2440115b01" providerId="AD" clId="Web-{ACCED171-6AFC-BDFF-A8A0-7E9198B48278}" dt="2023-11-30T20:09:49.440" v="308"/>
          <ac:spMkLst>
            <pc:docMk/>
            <pc:sldMk cId="1074359557" sldId="307"/>
            <ac:spMk id="30" creationId="{923E8915-D2AA-4327-A45A-972C3CA9574B}"/>
          </ac:spMkLst>
        </pc:spChg>
        <pc:spChg chg="add del">
          <ac:chgData name="Aloysius Uzodimma" userId="S::auzodimm@syr.edu::0aec4012-fb1b-46c7-99cb-1b2440115b01" providerId="AD" clId="Web-{ACCED171-6AFC-BDFF-A8A0-7E9198B48278}" dt="2023-11-30T20:09:49.440" v="308"/>
          <ac:spMkLst>
            <pc:docMk/>
            <pc:sldMk cId="1074359557" sldId="307"/>
            <ac:spMk id="31" creationId="{8302FC3C-9804-4950-B721-5FD704BA6065}"/>
          </ac:spMkLst>
        </pc:spChg>
        <pc:spChg chg="add">
          <ac:chgData name="Aloysius Uzodimma" userId="S::auzodimm@syr.edu::0aec4012-fb1b-46c7-99cb-1b2440115b01" providerId="AD" clId="Web-{ACCED171-6AFC-BDFF-A8A0-7E9198B48278}" dt="2023-11-30T20:09:49.440" v="308"/>
          <ac:spMkLst>
            <pc:docMk/>
            <pc:sldMk cId="1074359557" sldId="307"/>
            <ac:spMk id="38" creationId="{74CD14DB-BB81-479F-A1FC-1C75640E9F84}"/>
          </ac:spMkLst>
        </pc:spChg>
        <pc:spChg chg="add">
          <ac:chgData name="Aloysius Uzodimma" userId="S::auzodimm@syr.edu::0aec4012-fb1b-46c7-99cb-1b2440115b01" providerId="AD" clId="Web-{ACCED171-6AFC-BDFF-A8A0-7E9198B48278}" dt="2023-11-30T20:09:49.440" v="308"/>
          <ac:spMkLst>
            <pc:docMk/>
            <pc:sldMk cId="1074359557" sldId="307"/>
            <ac:spMk id="40" creationId="{C943A91B-7CA7-4592-A975-73B1BF8C4C74}"/>
          </ac:spMkLst>
        </pc:spChg>
        <pc:spChg chg="add">
          <ac:chgData name="Aloysius Uzodimma" userId="S::auzodimm@syr.edu::0aec4012-fb1b-46c7-99cb-1b2440115b01" providerId="AD" clId="Web-{ACCED171-6AFC-BDFF-A8A0-7E9198B48278}" dt="2023-11-30T20:09:49.440" v="308"/>
          <ac:spMkLst>
            <pc:docMk/>
            <pc:sldMk cId="1074359557" sldId="307"/>
            <ac:spMk id="42" creationId="{EC471314-E46A-414B-8D91-74880E84F187}"/>
          </ac:spMkLst>
        </pc:spChg>
        <pc:spChg chg="add">
          <ac:chgData name="Aloysius Uzodimma" userId="S::auzodimm@syr.edu::0aec4012-fb1b-46c7-99cb-1b2440115b01" providerId="AD" clId="Web-{ACCED171-6AFC-BDFF-A8A0-7E9198B48278}" dt="2023-11-30T20:09:49.440" v="308"/>
          <ac:spMkLst>
            <pc:docMk/>
            <pc:sldMk cId="1074359557" sldId="307"/>
            <ac:spMk id="44" creationId="{6A681326-1C9D-44A3-A627-3871BDAE4127}"/>
          </ac:spMkLst>
        </pc:spChg>
        <pc:picChg chg="add del">
          <ac:chgData name="Aloysius Uzodimma" userId="S::auzodimm@syr.edu::0aec4012-fb1b-46c7-99cb-1b2440115b01" providerId="AD" clId="Web-{ACCED171-6AFC-BDFF-A8A0-7E9198B48278}" dt="2023-11-30T20:06:29.035" v="289"/>
          <ac:picMkLst>
            <pc:docMk/>
            <pc:sldMk cId="1074359557" sldId="307"/>
            <ac:picMk id="14" creationId="{3BC6EBB2-9BDC-4075-BA6B-43A9FBF9C86C}"/>
          </ac:picMkLst>
        </pc:picChg>
        <pc:picChg chg="add del">
          <ac:chgData name="Aloysius Uzodimma" userId="S::auzodimm@syr.edu::0aec4012-fb1b-46c7-99cb-1b2440115b01" providerId="AD" clId="Web-{ACCED171-6AFC-BDFF-A8A0-7E9198B48278}" dt="2023-11-30T20:09:49.440" v="308"/>
          <ac:picMkLst>
            <pc:docMk/>
            <pc:sldMk cId="1074359557" sldId="307"/>
            <ac:picMk id="33" creationId="{3BC6EBB2-9BDC-4075-BA6B-43A9FBF9C86C}"/>
          </ac:picMkLst>
        </pc:picChg>
        <pc:cxnChg chg="add del">
          <ac:chgData name="Aloysius Uzodimma" userId="S::auzodimm@syr.edu::0aec4012-fb1b-46c7-99cb-1b2440115b01" providerId="AD" clId="Web-{ACCED171-6AFC-BDFF-A8A0-7E9198B48278}" dt="2023-11-30T20:06:29.035" v="289"/>
          <ac:cxnSpMkLst>
            <pc:docMk/>
            <pc:sldMk cId="1074359557" sldId="307"/>
            <ac:cxnSpMk id="12" creationId="{6B9695BD-ECF6-49CA-8877-8C493193C65D}"/>
          </ac:cxnSpMkLst>
        </pc:cxnChg>
        <pc:cxnChg chg="add del">
          <ac:chgData name="Aloysius Uzodimma" userId="S::auzodimm@syr.edu::0aec4012-fb1b-46c7-99cb-1b2440115b01" providerId="AD" clId="Web-{ACCED171-6AFC-BDFF-A8A0-7E9198B48278}" dt="2023-11-30T20:09:49.440" v="308"/>
          <ac:cxnSpMkLst>
            <pc:docMk/>
            <pc:sldMk cId="1074359557" sldId="307"/>
            <ac:cxnSpMk id="32" creationId="{6B9695BD-ECF6-49CA-8877-8C493193C65D}"/>
          </ac:cxnSpMkLst>
        </pc:cxnChg>
      </pc:sldChg>
    </pc:docChg>
  </pc:docChgLst>
  <pc:docChgLst>
    <pc:chgData name="Caitlin Rookey" userId="S::crookey@syr.edu::ebe0e401-37be-4956-9f61-e396919f770c" providerId="AD" clId="Web-{4D2628AE-EA1F-421C-92F6-A416C77A7E65}"/>
    <pc:docChg chg="modSld">
      <pc:chgData name="Caitlin Rookey" userId="S::crookey@syr.edu::ebe0e401-37be-4956-9f61-e396919f770c" providerId="AD" clId="Web-{4D2628AE-EA1F-421C-92F6-A416C77A7E65}" dt="2023-12-01T00:46:22.288" v="26"/>
      <pc:docMkLst>
        <pc:docMk/>
      </pc:docMkLst>
      <pc:sldChg chg="modSp">
        <pc:chgData name="Caitlin Rookey" userId="S::crookey@syr.edu::ebe0e401-37be-4956-9f61-e396919f770c" providerId="AD" clId="Web-{4D2628AE-EA1F-421C-92F6-A416C77A7E65}" dt="2023-12-01T00:09:41.721" v="1" actId="1076"/>
        <pc:sldMkLst>
          <pc:docMk/>
          <pc:sldMk cId="1246905953" sldId="282"/>
        </pc:sldMkLst>
        <pc:spChg chg="mod">
          <ac:chgData name="Caitlin Rookey" userId="S::crookey@syr.edu::ebe0e401-37be-4956-9f61-e396919f770c" providerId="AD" clId="Web-{4D2628AE-EA1F-421C-92F6-A416C77A7E65}" dt="2023-12-01T00:09:41.721" v="1" actId="1076"/>
          <ac:spMkLst>
            <pc:docMk/>
            <pc:sldMk cId="1246905953" sldId="282"/>
            <ac:spMk id="3" creationId="{5EA25050-F121-2F3B-C289-435F2391ADDD}"/>
          </ac:spMkLst>
        </pc:spChg>
      </pc:sldChg>
      <pc:sldChg chg="modNotes">
        <pc:chgData name="Caitlin Rookey" userId="S::crookey@syr.edu::ebe0e401-37be-4956-9f61-e396919f770c" providerId="AD" clId="Web-{4D2628AE-EA1F-421C-92F6-A416C77A7E65}" dt="2023-12-01T00:43:35.891" v="5"/>
        <pc:sldMkLst>
          <pc:docMk/>
          <pc:sldMk cId="648511642" sldId="290"/>
        </pc:sldMkLst>
      </pc:sldChg>
      <pc:sldChg chg="modNotes">
        <pc:chgData name="Caitlin Rookey" userId="S::crookey@syr.edu::ebe0e401-37be-4956-9f61-e396919f770c" providerId="AD" clId="Web-{4D2628AE-EA1F-421C-92F6-A416C77A7E65}" dt="2023-12-01T00:46:22.288" v="26"/>
        <pc:sldMkLst>
          <pc:docMk/>
          <pc:sldMk cId="3615807484" sldId="292"/>
        </pc:sldMkLst>
      </pc:sldChg>
      <pc:sldChg chg="modNotes">
        <pc:chgData name="Caitlin Rookey" userId="S::crookey@syr.edu::ebe0e401-37be-4956-9f61-e396919f770c" providerId="AD" clId="Web-{4D2628AE-EA1F-421C-92F6-A416C77A7E65}" dt="2023-12-01T00:43:42.657" v="11"/>
        <pc:sldMkLst>
          <pc:docMk/>
          <pc:sldMk cId="4279196949" sldId="294"/>
        </pc:sldMkLst>
      </pc:sldChg>
      <pc:sldChg chg="modNotes">
        <pc:chgData name="Caitlin Rookey" userId="S::crookey@syr.edu::ebe0e401-37be-4956-9f61-e396919f770c" providerId="AD" clId="Web-{4D2628AE-EA1F-421C-92F6-A416C77A7E65}" dt="2023-12-01T00:46:20.163" v="25"/>
        <pc:sldMkLst>
          <pc:docMk/>
          <pc:sldMk cId="1023385329" sldId="297"/>
        </pc:sldMkLst>
      </pc:sldChg>
      <pc:sldChg chg="modNotes">
        <pc:chgData name="Caitlin Rookey" userId="S::crookey@syr.edu::ebe0e401-37be-4956-9f61-e396919f770c" providerId="AD" clId="Web-{4D2628AE-EA1F-421C-92F6-A416C77A7E65}" dt="2023-12-01T00:44:59.691" v="17"/>
        <pc:sldMkLst>
          <pc:docMk/>
          <pc:sldMk cId="4133587266" sldId="301"/>
        </pc:sldMkLst>
      </pc:sldChg>
    </pc:docChg>
  </pc:docChgLst>
  <pc:docChgLst>
    <pc:chgData name="Caitlin Rookey" userId="S::crookey@syr.edu::ebe0e401-37be-4956-9f61-e396919f770c" providerId="AD" clId="Web-{F46316AA-D5F3-4865-A5C6-0029D56769C7}"/>
    <pc:docChg chg="addSld delSld modSld">
      <pc:chgData name="Caitlin Rookey" userId="S::crookey@syr.edu::ebe0e401-37be-4956-9f61-e396919f770c" providerId="AD" clId="Web-{F46316AA-D5F3-4865-A5C6-0029D56769C7}" dt="2023-11-10T00:58:22.843" v="24" actId="20577"/>
      <pc:docMkLst>
        <pc:docMk/>
      </pc:docMkLst>
      <pc:sldChg chg="new del">
        <pc:chgData name="Caitlin Rookey" userId="S::crookey@syr.edu::ebe0e401-37be-4956-9f61-e396919f770c" providerId="AD" clId="Web-{F46316AA-D5F3-4865-A5C6-0029D56769C7}" dt="2023-11-10T00:56:28.058" v="4"/>
        <pc:sldMkLst>
          <pc:docMk/>
          <pc:sldMk cId="1554851309" sldId="283"/>
        </pc:sldMkLst>
      </pc:sldChg>
      <pc:sldChg chg="modSp add">
        <pc:chgData name="Caitlin Rookey" userId="S::crookey@syr.edu::ebe0e401-37be-4956-9f61-e396919f770c" providerId="AD" clId="Web-{F46316AA-D5F3-4865-A5C6-0029D56769C7}" dt="2023-11-10T00:56:24.636" v="3" actId="20577"/>
        <pc:sldMkLst>
          <pc:docMk/>
          <pc:sldMk cId="3041977458" sldId="284"/>
        </pc:sldMkLst>
        <pc:spChg chg="mod">
          <ac:chgData name="Caitlin Rookey" userId="S::crookey@syr.edu::ebe0e401-37be-4956-9f61-e396919f770c" providerId="AD" clId="Web-{F46316AA-D5F3-4865-A5C6-0029D56769C7}" dt="2023-11-10T00:56:24.636" v="3" actId="20577"/>
          <ac:spMkLst>
            <pc:docMk/>
            <pc:sldMk cId="3041977458" sldId="284"/>
            <ac:spMk id="4" creationId="{C6F0159C-1EE8-E37E-B248-E5EA0DAAA78A}"/>
          </ac:spMkLst>
        </pc:spChg>
      </pc:sldChg>
      <pc:sldChg chg="addSp modSp add">
        <pc:chgData name="Caitlin Rookey" userId="S::crookey@syr.edu::ebe0e401-37be-4956-9f61-e396919f770c" providerId="AD" clId="Web-{F46316AA-D5F3-4865-A5C6-0029D56769C7}" dt="2023-11-10T00:57:47.607" v="19" actId="20577"/>
        <pc:sldMkLst>
          <pc:docMk/>
          <pc:sldMk cId="2134489180" sldId="285"/>
        </pc:sldMkLst>
        <pc:spChg chg="add mod">
          <ac:chgData name="Caitlin Rookey" userId="S::crookey@syr.edu::ebe0e401-37be-4956-9f61-e396919f770c" providerId="AD" clId="Web-{F46316AA-D5F3-4865-A5C6-0029D56769C7}" dt="2023-11-10T00:57:47.607" v="19" actId="20577"/>
          <ac:spMkLst>
            <pc:docMk/>
            <pc:sldMk cId="2134489180" sldId="285"/>
            <ac:spMk id="2" creationId="{6D2FE079-2155-7C70-D0B8-E8B802492A75}"/>
          </ac:spMkLst>
        </pc:spChg>
        <pc:spChg chg="mod">
          <ac:chgData name="Caitlin Rookey" userId="S::crookey@syr.edu::ebe0e401-37be-4956-9f61-e396919f770c" providerId="AD" clId="Web-{F46316AA-D5F3-4865-A5C6-0029D56769C7}" dt="2023-11-10T00:56:42.949" v="6" actId="20577"/>
          <ac:spMkLst>
            <pc:docMk/>
            <pc:sldMk cId="2134489180" sldId="285"/>
            <ac:spMk id="4" creationId="{C6F0159C-1EE8-E37E-B248-E5EA0DAAA78A}"/>
          </ac:spMkLst>
        </pc:spChg>
      </pc:sldChg>
      <pc:sldChg chg="modSp add">
        <pc:chgData name="Caitlin Rookey" userId="S::crookey@syr.edu::ebe0e401-37be-4956-9f61-e396919f770c" providerId="AD" clId="Web-{F46316AA-D5F3-4865-A5C6-0029D56769C7}" dt="2023-11-10T00:58:22.843" v="24" actId="20577"/>
        <pc:sldMkLst>
          <pc:docMk/>
          <pc:sldMk cId="3867078128" sldId="286"/>
        </pc:sldMkLst>
        <pc:spChg chg="mod">
          <ac:chgData name="Caitlin Rookey" userId="S::crookey@syr.edu::ebe0e401-37be-4956-9f61-e396919f770c" providerId="AD" clId="Web-{F46316AA-D5F3-4865-A5C6-0029D56769C7}" dt="2023-11-10T00:58:20.718" v="23" actId="20577"/>
          <ac:spMkLst>
            <pc:docMk/>
            <pc:sldMk cId="3867078128" sldId="286"/>
            <ac:spMk id="2" creationId="{6D2FE079-2155-7C70-D0B8-E8B802492A75}"/>
          </ac:spMkLst>
        </pc:spChg>
        <pc:spChg chg="mod">
          <ac:chgData name="Caitlin Rookey" userId="S::crookey@syr.edu::ebe0e401-37be-4956-9f61-e396919f770c" providerId="AD" clId="Web-{F46316AA-D5F3-4865-A5C6-0029D56769C7}" dt="2023-11-10T00:58:22.843" v="24" actId="20577"/>
          <ac:spMkLst>
            <pc:docMk/>
            <pc:sldMk cId="3867078128" sldId="286"/>
            <ac:spMk id="4" creationId="{C6F0159C-1EE8-E37E-B248-E5EA0DAAA78A}"/>
          </ac:spMkLst>
        </pc:spChg>
      </pc:sldChg>
    </pc:docChg>
  </pc:docChgLst>
  <pc:docChgLst>
    <pc:chgData name="Dexter Vaughan" userId="S::dvaughan@syr.edu::430a8bd9-946e-431d-a3b0-0ccd39a3254c" providerId="AD" clId="Web-{C9C49D12-C90B-48BC-A7A0-47546D79CB8E}"/>
    <pc:docChg chg="modSld">
      <pc:chgData name="Dexter Vaughan" userId="S::dvaughan@syr.edu::430a8bd9-946e-431d-a3b0-0ccd39a3254c" providerId="AD" clId="Web-{C9C49D12-C90B-48BC-A7A0-47546D79CB8E}" dt="2023-11-17T01:24:51.122" v="4" actId="20577"/>
      <pc:docMkLst>
        <pc:docMk/>
      </pc:docMkLst>
      <pc:sldChg chg="modSp">
        <pc:chgData name="Dexter Vaughan" userId="S::dvaughan@syr.edu::430a8bd9-946e-431d-a3b0-0ccd39a3254c" providerId="AD" clId="Web-{C9C49D12-C90B-48BC-A7A0-47546D79CB8E}" dt="2023-11-17T01:24:51.122" v="4" actId="20577"/>
        <pc:sldMkLst>
          <pc:docMk/>
          <pc:sldMk cId="3074042493" sldId="295"/>
        </pc:sldMkLst>
        <pc:spChg chg="mod">
          <ac:chgData name="Dexter Vaughan" userId="S::dvaughan@syr.edu::430a8bd9-946e-431d-a3b0-0ccd39a3254c" providerId="AD" clId="Web-{C9C49D12-C90B-48BC-A7A0-47546D79CB8E}" dt="2023-11-17T01:24:51.122" v="4" actId="20577"/>
          <ac:spMkLst>
            <pc:docMk/>
            <pc:sldMk cId="3074042493" sldId="295"/>
            <ac:spMk id="3" creationId="{B5601CC7-08A7-AE4B-DB07-21BBE7C2AE04}"/>
          </ac:spMkLst>
        </pc:spChg>
      </pc:sldChg>
    </pc:docChg>
  </pc:docChgLst>
  <pc:docChgLst>
    <pc:chgData name="Caitlin Rookey" userId="S::crookey@syr.edu::ebe0e401-37be-4956-9f61-e396919f770c" providerId="AD" clId="Web-{B0CC84A5-A074-66BD-614C-9FB1E01A145C}"/>
    <pc:docChg chg="addSld delSld modSld sldOrd addMainMaster delMainMaster">
      <pc:chgData name="Caitlin Rookey" userId="S::crookey@syr.edu::ebe0e401-37be-4956-9f61-e396919f770c" providerId="AD" clId="Web-{B0CC84A5-A074-66BD-614C-9FB1E01A145C}" dt="2023-11-17T00:55:58.301" v="807" actId="20577"/>
      <pc:docMkLst>
        <pc:docMk/>
      </pc:docMkLst>
      <pc:sldChg chg="delSp del mod modClrScheme chgLayout">
        <pc:chgData name="Caitlin Rookey" userId="S::crookey@syr.edu::ebe0e401-37be-4956-9f61-e396919f770c" providerId="AD" clId="Web-{B0CC84A5-A074-66BD-614C-9FB1E01A145C}" dt="2023-11-17T00:04:46.281" v="14"/>
        <pc:sldMkLst>
          <pc:docMk/>
          <pc:sldMk cId="0" sldId="257"/>
        </pc:sldMkLst>
        <pc:spChg chg="del">
          <ac:chgData name="Caitlin Rookey" userId="S::crookey@syr.edu::ebe0e401-37be-4956-9f61-e396919f770c" providerId="AD" clId="Web-{B0CC84A5-A074-66BD-614C-9FB1E01A145C}" dt="2023-11-17T00:02:04.525" v="0"/>
          <ac:spMkLst>
            <pc:docMk/>
            <pc:sldMk cId="0" sldId="257"/>
            <ac:spMk id="3078" creationId="{00000000-0000-0000-0000-000000000000}"/>
          </ac:spMkLst>
        </pc:spChg>
      </pc:sldChg>
      <pc:sldChg chg="mod modClrScheme chgLayout">
        <pc:chgData name="Caitlin Rookey" userId="S::crookey@syr.edu::ebe0e401-37be-4956-9f61-e396919f770c" providerId="AD" clId="Web-{B0CC84A5-A074-66BD-614C-9FB1E01A145C}" dt="2023-11-17T00:02:53.230" v="2"/>
        <pc:sldMkLst>
          <pc:docMk/>
          <pc:sldMk cId="0" sldId="278"/>
        </pc:sldMkLst>
      </pc:sldChg>
      <pc:sldChg chg="del mod modClrScheme chgLayout">
        <pc:chgData name="Caitlin Rookey" userId="S::crookey@syr.edu::ebe0e401-37be-4956-9f61-e396919f770c" providerId="AD" clId="Web-{B0CC84A5-A074-66BD-614C-9FB1E01A145C}" dt="2023-11-17T00:22:56.696" v="182"/>
        <pc:sldMkLst>
          <pc:docMk/>
          <pc:sldMk cId="0" sldId="281"/>
        </pc:sldMkLst>
      </pc:sldChg>
      <pc:sldChg chg="modSp mod modClrScheme chgLayout">
        <pc:chgData name="Caitlin Rookey" userId="S::crookey@syr.edu::ebe0e401-37be-4956-9f61-e396919f770c" providerId="AD" clId="Web-{B0CC84A5-A074-66BD-614C-9FB1E01A145C}" dt="2023-11-17T00:03:44.295" v="7" actId="1076"/>
        <pc:sldMkLst>
          <pc:docMk/>
          <pc:sldMk cId="1246905953" sldId="282"/>
        </pc:sldMkLst>
        <pc:spChg chg="mod ord">
          <ac:chgData name="Caitlin Rookey" userId="S::crookey@syr.edu::ebe0e401-37be-4956-9f61-e396919f770c" providerId="AD" clId="Web-{B0CC84A5-A074-66BD-614C-9FB1E01A145C}" dt="2023-11-17T00:03:20.622" v="5" actId="1076"/>
          <ac:spMkLst>
            <pc:docMk/>
            <pc:sldMk cId="1246905953" sldId="282"/>
            <ac:spMk id="2" creationId="{44C2B2CB-4E0D-82F7-62A4-322340F720FC}"/>
          </ac:spMkLst>
        </pc:spChg>
        <pc:spChg chg="mod ord">
          <ac:chgData name="Caitlin Rookey" userId="S::crookey@syr.edu::ebe0e401-37be-4956-9f61-e396919f770c" providerId="AD" clId="Web-{B0CC84A5-A074-66BD-614C-9FB1E01A145C}" dt="2023-11-17T00:03:34.091" v="6" actId="1076"/>
          <ac:spMkLst>
            <pc:docMk/>
            <pc:sldMk cId="1246905953" sldId="282"/>
            <ac:spMk id="3" creationId="{5EA25050-F121-2F3B-C289-435F2391ADDD}"/>
          </ac:spMkLst>
        </pc:spChg>
        <pc:spChg chg="mod">
          <ac:chgData name="Caitlin Rookey" userId="S::crookey@syr.edu::ebe0e401-37be-4956-9f61-e396919f770c" providerId="AD" clId="Web-{B0CC84A5-A074-66BD-614C-9FB1E01A145C}" dt="2023-11-17T00:03:44.295" v="7" actId="1076"/>
          <ac:spMkLst>
            <pc:docMk/>
            <pc:sldMk cId="1246905953" sldId="282"/>
            <ac:spMk id="4" creationId="{CC29CB9E-7DB1-207F-BC09-8AD8C5AE88F6}"/>
          </ac:spMkLst>
        </pc:spChg>
      </pc:sldChg>
      <pc:sldChg chg="del mod modClrScheme chgLayout">
        <pc:chgData name="Caitlin Rookey" userId="S::crookey@syr.edu::ebe0e401-37be-4956-9f61-e396919f770c" providerId="AD" clId="Web-{B0CC84A5-A074-66BD-614C-9FB1E01A145C}" dt="2023-11-17T00:04:47.328" v="15"/>
        <pc:sldMkLst>
          <pc:docMk/>
          <pc:sldMk cId="3041977458" sldId="284"/>
        </pc:sldMkLst>
      </pc:sldChg>
      <pc:sldChg chg="del mod modClrScheme chgLayout">
        <pc:chgData name="Caitlin Rookey" userId="S::crookey@syr.edu::ebe0e401-37be-4956-9f61-e396919f770c" providerId="AD" clId="Web-{B0CC84A5-A074-66BD-614C-9FB1E01A145C}" dt="2023-11-17T00:04:49.297" v="16"/>
        <pc:sldMkLst>
          <pc:docMk/>
          <pc:sldMk cId="2134489180" sldId="285"/>
        </pc:sldMkLst>
      </pc:sldChg>
      <pc:sldChg chg="del mod modClrScheme chgLayout">
        <pc:chgData name="Caitlin Rookey" userId="S::crookey@syr.edu::ebe0e401-37be-4956-9f61-e396919f770c" providerId="AD" clId="Web-{B0CC84A5-A074-66BD-614C-9FB1E01A145C}" dt="2023-11-17T00:04:35.781" v="13"/>
        <pc:sldMkLst>
          <pc:docMk/>
          <pc:sldMk cId="3867078128" sldId="286"/>
        </pc:sldMkLst>
      </pc:sldChg>
      <pc:sldChg chg="modSp new">
        <pc:chgData name="Caitlin Rookey" userId="S::crookey@syr.edu::ebe0e401-37be-4956-9f61-e396919f770c" providerId="AD" clId="Web-{B0CC84A5-A074-66BD-614C-9FB1E01A145C}" dt="2023-11-17T00:04:29.234" v="12" actId="20577"/>
        <pc:sldMkLst>
          <pc:docMk/>
          <pc:sldMk cId="4126233611" sldId="287"/>
        </pc:sldMkLst>
        <pc:spChg chg="mod">
          <ac:chgData name="Caitlin Rookey" userId="S::crookey@syr.edu::ebe0e401-37be-4956-9f61-e396919f770c" providerId="AD" clId="Web-{B0CC84A5-A074-66BD-614C-9FB1E01A145C}" dt="2023-11-17T00:04:29.234" v="12" actId="20577"/>
          <ac:spMkLst>
            <pc:docMk/>
            <pc:sldMk cId="4126233611" sldId="287"/>
            <ac:spMk id="2" creationId="{FC8F7B2E-46F9-EF81-EAFF-82EC1CB5A72C}"/>
          </ac:spMkLst>
        </pc:spChg>
      </pc:sldChg>
      <pc:sldChg chg="modSp new ord">
        <pc:chgData name="Caitlin Rookey" userId="S::crookey@syr.edu::ebe0e401-37be-4956-9f61-e396919f770c" providerId="AD" clId="Web-{B0CC84A5-A074-66BD-614C-9FB1E01A145C}" dt="2023-11-17T00:33:23.095" v="472" actId="20577"/>
        <pc:sldMkLst>
          <pc:docMk/>
          <pc:sldMk cId="2139501963" sldId="288"/>
        </pc:sldMkLst>
        <pc:spChg chg="mod">
          <ac:chgData name="Caitlin Rookey" userId="S::crookey@syr.edu::ebe0e401-37be-4956-9f61-e396919f770c" providerId="AD" clId="Web-{B0CC84A5-A074-66BD-614C-9FB1E01A145C}" dt="2023-11-17T00:05:05.548" v="22" actId="20577"/>
          <ac:spMkLst>
            <pc:docMk/>
            <pc:sldMk cId="2139501963" sldId="288"/>
            <ac:spMk id="2" creationId="{4CEF10E9-D5FE-2A94-3534-56F6EADF87C6}"/>
          </ac:spMkLst>
        </pc:spChg>
        <pc:spChg chg="mod">
          <ac:chgData name="Caitlin Rookey" userId="S::crookey@syr.edu::ebe0e401-37be-4956-9f61-e396919f770c" providerId="AD" clId="Web-{B0CC84A5-A074-66BD-614C-9FB1E01A145C}" dt="2023-11-17T00:33:23.095" v="472" actId="20577"/>
          <ac:spMkLst>
            <pc:docMk/>
            <pc:sldMk cId="2139501963" sldId="288"/>
            <ac:spMk id="3" creationId="{0AE768B3-0C31-A975-571E-CE10EAA96C98}"/>
          </ac:spMkLst>
        </pc:spChg>
      </pc:sldChg>
      <pc:sldChg chg="modSp new">
        <pc:chgData name="Caitlin Rookey" userId="S::crookey@syr.edu::ebe0e401-37be-4956-9f61-e396919f770c" providerId="AD" clId="Web-{B0CC84A5-A074-66BD-614C-9FB1E01A145C}" dt="2023-11-17T00:08:03.617" v="50" actId="1076"/>
        <pc:sldMkLst>
          <pc:docMk/>
          <pc:sldMk cId="3133306764" sldId="289"/>
        </pc:sldMkLst>
        <pc:spChg chg="mod">
          <ac:chgData name="Caitlin Rookey" userId="S::crookey@syr.edu::ebe0e401-37be-4956-9f61-e396919f770c" providerId="AD" clId="Web-{B0CC84A5-A074-66BD-614C-9FB1E01A145C}" dt="2023-11-17T00:05:34.283" v="26" actId="20577"/>
          <ac:spMkLst>
            <pc:docMk/>
            <pc:sldMk cId="3133306764" sldId="289"/>
            <ac:spMk id="2" creationId="{8DA6DD0A-1C27-3F5B-64D3-27F525CE54D5}"/>
          </ac:spMkLst>
        </pc:spChg>
        <pc:spChg chg="mod">
          <ac:chgData name="Caitlin Rookey" userId="S::crookey@syr.edu::ebe0e401-37be-4956-9f61-e396919f770c" providerId="AD" clId="Web-{B0CC84A5-A074-66BD-614C-9FB1E01A145C}" dt="2023-11-17T00:08:03.617" v="50" actId="1076"/>
          <ac:spMkLst>
            <pc:docMk/>
            <pc:sldMk cId="3133306764" sldId="289"/>
            <ac:spMk id="3" creationId="{DE3A2421-4869-EC79-49A7-8E81EBC71BD0}"/>
          </ac:spMkLst>
        </pc:spChg>
      </pc:sldChg>
      <pc:sldChg chg="modSp new">
        <pc:chgData name="Caitlin Rookey" userId="S::crookey@syr.edu::ebe0e401-37be-4956-9f61-e396919f770c" providerId="AD" clId="Web-{B0CC84A5-A074-66BD-614C-9FB1E01A145C}" dt="2023-11-17T00:09:02.213" v="68" actId="20577"/>
        <pc:sldMkLst>
          <pc:docMk/>
          <pc:sldMk cId="648511642" sldId="290"/>
        </pc:sldMkLst>
        <pc:spChg chg="mod">
          <ac:chgData name="Caitlin Rookey" userId="S::crookey@syr.edu::ebe0e401-37be-4956-9f61-e396919f770c" providerId="AD" clId="Web-{B0CC84A5-A074-66BD-614C-9FB1E01A145C}" dt="2023-11-17T00:05:38.268" v="31" actId="20577"/>
          <ac:spMkLst>
            <pc:docMk/>
            <pc:sldMk cId="648511642" sldId="290"/>
            <ac:spMk id="2" creationId="{95A14524-B7FB-4937-90CC-7263A23A2E32}"/>
          </ac:spMkLst>
        </pc:spChg>
        <pc:spChg chg="mod">
          <ac:chgData name="Caitlin Rookey" userId="S::crookey@syr.edu::ebe0e401-37be-4956-9f61-e396919f770c" providerId="AD" clId="Web-{B0CC84A5-A074-66BD-614C-9FB1E01A145C}" dt="2023-11-17T00:09:02.213" v="68" actId="20577"/>
          <ac:spMkLst>
            <pc:docMk/>
            <pc:sldMk cId="648511642" sldId="290"/>
            <ac:spMk id="3" creationId="{31FF96EF-73E4-D20A-E495-51E70D7E2816}"/>
          </ac:spMkLst>
        </pc:spChg>
      </pc:sldChg>
      <pc:sldChg chg="addSp delSp modSp new">
        <pc:chgData name="Caitlin Rookey" userId="S::crookey@syr.edu::ebe0e401-37be-4956-9f61-e396919f770c" providerId="AD" clId="Web-{B0CC84A5-A074-66BD-614C-9FB1E01A145C}" dt="2023-11-17T00:55:58.301" v="807" actId="20577"/>
        <pc:sldMkLst>
          <pc:docMk/>
          <pc:sldMk cId="2443848779" sldId="291"/>
        </pc:sldMkLst>
        <pc:spChg chg="mod">
          <ac:chgData name="Caitlin Rookey" userId="S::crookey@syr.edu::ebe0e401-37be-4956-9f61-e396919f770c" providerId="AD" clId="Web-{B0CC84A5-A074-66BD-614C-9FB1E01A145C}" dt="2023-11-17T00:05:48.518" v="34" actId="20577"/>
          <ac:spMkLst>
            <pc:docMk/>
            <pc:sldMk cId="2443848779" sldId="291"/>
            <ac:spMk id="2" creationId="{F19A1305-A13D-4E05-8E50-A1353A42A5E8}"/>
          </ac:spMkLst>
        </pc:spChg>
        <pc:spChg chg="del">
          <ac:chgData name="Caitlin Rookey" userId="S::crookey@syr.edu::ebe0e401-37be-4956-9f61-e396919f770c" providerId="AD" clId="Web-{B0CC84A5-A074-66BD-614C-9FB1E01A145C}" dt="2023-11-17T00:17:32.059" v="131"/>
          <ac:spMkLst>
            <pc:docMk/>
            <pc:sldMk cId="2443848779" sldId="291"/>
            <ac:spMk id="3" creationId="{231CC441-C3D4-1E5D-5201-85161BFCD188}"/>
          </ac:spMkLst>
        </pc:spChg>
        <pc:spChg chg="add del mod">
          <ac:chgData name="Caitlin Rookey" userId="S::crookey@syr.edu::ebe0e401-37be-4956-9f61-e396919f770c" providerId="AD" clId="Web-{B0CC84A5-A074-66BD-614C-9FB1E01A145C}" dt="2023-11-17T00:49:57.006" v="720"/>
          <ac:spMkLst>
            <pc:docMk/>
            <pc:sldMk cId="2443848779" sldId="291"/>
            <ac:spMk id="250" creationId="{E23EDAA7-D9C6-03B2-8731-B33259FBEE20}"/>
          </ac:spMkLst>
        </pc:spChg>
        <pc:graphicFrameChg chg="add mod ord modGraphic">
          <ac:chgData name="Caitlin Rookey" userId="S::crookey@syr.edu::ebe0e401-37be-4956-9f61-e396919f770c" providerId="AD" clId="Web-{B0CC84A5-A074-66BD-614C-9FB1E01A145C}" dt="2023-11-17T00:55:58.301" v="807" actId="20577"/>
          <ac:graphicFrameMkLst>
            <pc:docMk/>
            <pc:sldMk cId="2443848779" sldId="291"/>
            <ac:graphicFrameMk id="4" creationId="{44D9DE20-8E7B-1DBD-4BC4-036AF2D963A0}"/>
          </ac:graphicFrameMkLst>
        </pc:graphicFrameChg>
      </pc:sldChg>
      <pc:sldChg chg="modSp new ord">
        <pc:chgData name="Caitlin Rookey" userId="S::crookey@syr.edu::ebe0e401-37be-4956-9f61-e396919f770c" providerId="AD" clId="Web-{B0CC84A5-A074-66BD-614C-9FB1E01A145C}" dt="2023-11-17T00:12:45.658" v="115" actId="1076"/>
        <pc:sldMkLst>
          <pc:docMk/>
          <pc:sldMk cId="3615807484" sldId="292"/>
        </pc:sldMkLst>
        <pc:spChg chg="mod">
          <ac:chgData name="Caitlin Rookey" userId="S::crookey@syr.edu::ebe0e401-37be-4956-9f61-e396919f770c" providerId="AD" clId="Web-{B0CC84A5-A074-66BD-614C-9FB1E01A145C}" dt="2023-11-17T00:06:18.316" v="40" actId="20577"/>
          <ac:spMkLst>
            <pc:docMk/>
            <pc:sldMk cId="3615807484" sldId="292"/>
            <ac:spMk id="2" creationId="{6BF974DE-B4CF-A6D9-978D-D42895B11FC3}"/>
          </ac:spMkLst>
        </pc:spChg>
        <pc:spChg chg="mod">
          <ac:chgData name="Caitlin Rookey" userId="S::crookey@syr.edu::ebe0e401-37be-4956-9f61-e396919f770c" providerId="AD" clId="Web-{B0CC84A5-A074-66BD-614C-9FB1E01A145C}" dt="2023-11-17T00:12:45.658" v="115" actId="1076"/>
          <ac:spMkLst>
            <pc:docMk/>
            <pc:sldMk cId="3615807484" sldId="292"/>
            <ac:spMk id="3" creationId="{27787525-20A4-A4BE-8C4C-B0D2C9457635}"/>
          </ac:spMkLst>
        </pc:spChg>
      </pc:sldChg>
      <pc:sldChg chg="modSp new">
        <pc:chgData name="Caitlin Rookey" userId="S::crookey@syr.edu::ebe0e401-37be-4956-9f61-e396919f770c" providerId="AD" clId="Web-{B0CC84A5-A074-66BD-614C-9FB1E01A145C}" dt="2023-11-17T00:06:26.535" v="43" actId="20577"/>
        <pc:sldMkLst>
          <pc:docMk/>
          <pc:sldMk cId="3139447301" sldId="293"/>
        </pc:sldMkLst>
        <pc:spChg chg="mod">
          <ac:chgData name="Caitlin Rookey" userId="S::crookey@syr.edu::ebe0e401-37be-4956-9f61-e396919f770c" providerId="AD" clId="Web-{B0CC84A5-A074-66BD-614C-9FB1E01A145C}" dt="2023-11-17T00:06:26.535" v="43" actId="20577"/>
          <ac:spMkLst>
            <pc:docMk/>
            <pc:sldMk cId="3139447301" sldId="293"/>
            <ac:spMk id="2" creationId="{9D6291F1-DA62-7A23-6E6C-F2C8357A5086}"/>
          </ac:spMkLst>
        </pc:spChg>
      </pc:sldChg>
      <pc:sldChg chg="modSp new">
        <pc:chgData name="Caitlin Rookey" userId="S::crookey@syr.edu::ebe0e401-37be-4956-9f61-e396919f770c" providerId="AD" clId="Web-{B0CC84A5-A074-66BD-614C-9FB1E01A145C}" dt="2023-11-17T00:09:34.026" v="70" actId="20577"/>
        <pc:sldMkLst>
          <pc:docMk/>
          <pc:sldMk cId="4279196949" sldId="294"/>
        </pc:sldMkLst>
        <pc:spChg chg="mod">
          <ac:chgData name="Caitlin Rookey" userId="S::crookey@syr.edu::ebe0e401-37be-4956-9f61-e396919f770c" providerId="AD" clId="Web-{B0CC84A5-A074-66BD-614C-9FB1E01A145C}" dt="2023-11-17T00:08:56.462" v="67" actId="20577"/>
          <ac:spMkLst>
            <pc:docMk/>
            <pc:sldMk cId="4279196949" sldId="294"/>
            <ac:spMk id="2" creationId="{7D130FB6-3EBA-DDB8-ECD8-55567C354C74}"/>
          </ac:spMkLst>
        </pc:spChg>
        <pc:spChg chg="mod">
          <ac:chgData name="Caitlin Rookey" userId="S::crookey@syr.edu::ebe0e401-37be-4956-9f61-e396919f770c" providerId="AD" clId="Web-{B0CC84A5-A074-66BD-614C-9FB1E01A145C}" dt="2023-11-17T00:09:34.026" v="70" actId="20577"/>
          <ac:spMkLst>
            <pc:docMk/>
            <pc:sldMk cId="4279196949" sldId="294"/>
            <ac:spMk id="3" creationId="{6F3461FD-28B8-56EF-F43B-57127D53ACF2}"/>
          </ac:spMkLst>
        </pc:spChg>
      </pc:sldChg>
      <pc:sldChg chg="modSp new">
        <pc:chgData name="Caitlin Rookey" userId="S::crookey@syr.edu::ebe0e401-37be-4956-9f61-e396919f770c" providerId="AD" clId="Web-{B0CC84A5-A074-66BD-614C-9FB1E01A145C}" dt="2023-11-17T00:47:08.094" v="697" actId="20577"/>
        <pc:sldMkLst>
          <pc:docMk/>
          <pc:sldMk cId="3074042493" sldId="295"/>
        </pc:sldMkLst>
        <pc:spChg chg="mod">
          <ac:chgData name="Caitlin Rookey" userId="S::crookey@syr.edu::ebe0e401-37be-4956-9f61-e396919f770c" providerId="AD" clId="Web-{B0CC84A5-A074-66BD-614C-9FB1E01A145C}" dt="2023-11-17T00:10:19.497" v="80" actId="20577"/>
          <ac:spMkLst>
            <pc:docMk/>
            <pc:sldMk cId="3074042493" sldId="295"/>
            <ac:spMk id="2" creationId="{BBC735A9-D9DA-9062-F651-3C9B64D68E2B}"/>
          </ac:spMkLst>
        </pc:spChg>
        <pc:spChg chg="mod">
          <ac:chgData name="Caitlin Rookey" userId="S::crookey@syr.edu::ebe0e401-37be-4956-9f61-e396919f770c" providerId="AD" clId="Web-{B0CC84A5-A074-66BD-614C-9FB1E01A145C}" dt="2023-11-17T00:47:08.094" v="697" actId="20577"/>
          <ac:spMkLst>
            <pc:docMk/>
            <pc:sldMk cId="3074042493" sldId="295"/>
            <ac:spMk id="3" creationId="{B5601CC7-08A7-AE4B-DB07-21BBE7C2AE04}"/>
          </ac:spMkLst>
        </pc:spChg>
      </pc:sldChg>
      <pc:sldChg chg="modSp new">
        <pc:chgData name="Caitlin Rookey" userId="S::crookey@syr.edu::ebe0e401-37be-4956-9f61-e396919f770c" providerId="AD" clId="Web-{B0CC84A5-A074-66BD-614C-9FB1E01A145C}" dt="2023-11-17T00:11:32.937" v="104" actId="1076"/>
        <pc:sldMkLst>
          <pc:docMk/>
          <pc:sldMk cId="63571103" sldId="296"/>
        </pc:sldMkLst>
        <pc:spChg chg="mod">
          <ac:chgData name="Caitlin Rookey" userId="S::crookey@syr.edu::ebe0e401-37be-4956-9f61-e396919f770c" providerId="AD" clId="Web-{B0CC84A5-A074-66BD-614C-9FB1E01A145C}" dt="2023-11-17T00:10:47.935" v="95" actId="20577"/>
          <ac:spMkLst>
            <pc:docMk/>
            <pc:sldMk cId="63571103" sldId="296"/>
            <ac:spMk id="2" creationId="{EAB1F080-01A8-87AA-31BA-64B7706BCEB7}"/>
          </ac:spMkLst>
        </pc:spChg>
        <pc:spChg chg="mod">
          <ac:chgData name="Caitlin Rookey" userId="S::crookey@syr.edu::ebe0e401-37be-4956-9f61-e396919f770c" providerId="AD" clId="Web-{B0CC84A5-A074-66BD-614C-9FB1E01A145C}" dt="2023-11-17T00:11:32.937" v="104" actId="1076"/>
          <ac:spMkLst>
            <pc:docMk/>
            <pc:sldMk cId="63571103" sldId="296"/>
            <ac:spMk id="3" creationId="{2CB95597-5457-2225-46F3-0A2A29B6D6B6}"/>
          </ac:spMkLst>
        </pc:spChg>
      </pc:sldChg>
      <pc:sldChg chg="modSp new">
        <pc:chgData name="Caitlin Rookey" userId="S::crookey@syr.edu::ebe0e401-37be-4956-9f61-e396919f770c" providerId="AD" clId="Web-{B0CC84A5-A074-66BD-614C-9FB1E01A145C}" dt="2023-11-17T00:13:29.379" v="130" actId="20577"/>
        <pc:sldMkLst>
          <pc:docMk/>
          <pc:sldMk cId="1023385329" sldId="297"/>
        </pc:sldMkLst>
        <pc:spChg chg="mod">
          <ac:chgData name="Caitlin Rookey" userId="S::crookey@syr.edu::ebe0e401-37be-4956-9f61-e396919f770c" providerId="AD" clId="Web-{B0CC84A5-A074-66BD-614C-9FB1E01A145C}" dt="2023-11-17T00:13:12.487" v="123" actId="20577"/>
          <ac:spMkLst>
            <pc:docMk/>
            <pc:sldMk cId="1023385329" sldId="297"/>
            <ac:spMk id="2" creationId="{8B798BFF-0262-7827-51DB-275C4DE0372F}"/>
          </ac:spMkLst>
        </pc:spChg>
        <pc:spChg chg="mod">
          <ac:chgData name="Caitlin Rookey" userId="S::crookey@syr.edu::ebe0e401-37be-4956-9f61-e396919f770c" providerId="AD" clId="Web-{B0CC84A5-A074-66BD-614C-9FB1E01A145C}" dt="2023-11-17T00:13:29.379" v="130" actId="20577"/>
          <ac:spMkLst>
            <pc:docMk/>
            <pc:sldMk cId="1023385329" sldId="297"/>
            <ac:spMk id="3" creationId="{F72C1E3B-EF4D-418C-6328-A8CC3F97878F}"/>
          </ac:spMkLst>
        </pc:spChg>
      </pc:sldChg>
      <pc:sldChg chg="addSp delSp modSp add replId">
        <pc:chgData name="Caitlin Rookey" userId="S::crookey@syr.edu::ebe0e401-37be-4956-9f61-e396919f770c" providerId="AD" clId="Web-{B0CC84A5-A074-66BD-614C-9FB1E01A145C}" dt="2023-11-17T00:55:08.143" v="804" actId="20577"/>
        <pc:sldMkLst>
          <pc:docMk/>
          <pc:sldMk cId="3124770877" sldId="299"/>
        </pc:sldMkLst>
        <pc:spChg chg="mod">
          <ac:chgData name="Caitlin Rookey" userId="S::crookey@syr.edu::ebe0e401-37be-4956-9f61-e396919f770c" providerId="AD" clId="Web-{B0CC84A5-A074-66BD-614C-9FB1E01A145C}" dt="2023-11-17T00:20:29.613" v="139" actId="20577"/>
          <ac:spMkLst>
            <pc:docMk/>
            <pc:sldMk cId="3124770877" sldId="299"/>
            <ac:spMk id="2" creationId="{F19A1305-A13D-4E05-8E50-A1353A42A5E8}"/>
          </ac:spMkLst>
        </pc:spChg>
        <pc:spChg chg="add del mod">
          <ac:chgData name="Caitlin Rookey" userId="S::crookey@syr.edu::ebe0e401-37be-4956-9f61-e396919f770c" providerId="AD" clId="Web-{B0CC84A5-A074-66BD-614C-9FB1E01A145C}" dt="2023-11-17T00:51:37.744" v="755"/>
          <ac:spMkLst>
            <pc:docMk/>
            <pc:sldMk cId="3124770877" sldId="299"/>
            <ac:spMk id="2084" creationId="{40C3C75B-3263-C242-2FD1-71BF0393AACF}"/>
          </ac:spMkLst>
        </pc:spChg>
        <pc:graphicFrameChg chg="modGraphic">
          <ac:chgData name="Caitlin Rookey" userId="S::crookey@syr.edu::ebe0e401-37be-4956-9f61-e396919f770c" providerId="AD" clId="Web-{B0CC84A5-A074-66BD-614C-9FB1E01A145C}" dt="2023-11-17T00:55:08.143" v="804" actId="20577"/>
          <ac:graphicFrameMkLst>
            <pc:docMk/>
            <pc:sldMk cId="3124770877" sldId="299"/>
            <ac:graphicFrameMk id="4" creationId="{44D9DE20-8E7B-1DBD-4BC4-036AF2D963A0}"/>
          </ac:graphicFrameMkLst>
        </pc:graphicFrameChg>
      </pc:sldChg>
      <pc:sldChg chg="modSp add del replId">
        <pc:chgData name="Caitlin Rookey" userId="S::crookey@syr.edu::ebe0e401-37be-4956-9f61-e396919f770c" providerId="AD" clId="Web-{B0CC84A5-A074-66BD-614C-9FB1E01A145C}" dt="2023-11-17T00:52:10.699" v="784"/>
        <pc:sldMkLst>
          <pc:docMk/>
          <pc:sldMk cId="2219690305" sldId="300"/>
        </pc:sldMkLst>
        <pc:graphicFrameChg chg="modGraphic">
          <ac:chgData name="Caitlin Rookey" userId="S::crookey@syr.edu::ebe0e401-37be-4956-9f61-e396919f770c" providerId="AD" clId="Web-{B0CC84A5-A074-66BD-614C-9FB1E01A145C}" dt="2023-11-17T00:48:58.176" v="706" actId="20577"/>
          <ac:graphicFrameMkLst>
            <pc:docMk/>
            <pc:sldMk cId="2219690305" sldId="300"/>
            <ac:graphicFrameMk id="4" creationId="{44D9DE20-8E7B-1DBD-4BC4-036AF2D963A0}"/>
          </ac:graphicFrameMkLst>
        </pc:graphicFrameChg>
      </pc:sldChg>
      <pc:sldChg chg="modSp new del ord">
        <pc:chgData name="Caitlin Rookey" userId="S::crookey@syr.edu::ebe0e401-37be-4956-9f61-e396919f770c" providerId="AD" clId="Web-{B0CC84A5-A074-66BD-614C-9FB1E01A145C}" dt="2023-11-17T00:28:12.239" v="230"/>
        <pc:sldMkLst>
          <pc:docMk/>
          <pc:sldMk cId="1250214839" sldId="301"/>
        </pc:sldMkLst>
        <pc:spChg chg="mod">
          <ac:chgData name="Caitlin Rookey" userId="S::crookey@syr.edu::ebe0e401-37be-4956-9f61-e396919f770c" providerId="AD" clId="Web-{B0CC84A5-A074-66BD-614C-9FB1E01A145C}" dt="2023-11-17T00:24:50.247" v="201" actId="20577"/>
          <ac:spMkLst>
            <pc:docMk/>
            <pc:sldMk cId="1250214839" sldId="301"/>
            <ac:spMk id="2" creationId="{0B2B4B50-21A9-C0F0-92CA-1942D7EA4C45}"/>
          </ac:spMkLst>
        </pc:spChg>
        <pc:spChg chg="mod">
          <ac:chgData name="Caitlin Rookey" userId="S::crookey@syr.edu::ebe0e401-37be-4956-9f61-e396919f770c" providerId="AD" clId="Web-{B0CC84A5-A074-66BD-614C-9FB1E01A145C}" dt="2023-11-17T00:28:02.911" v="227" actId="20577"/>
          <ac:spMkLst>
            <pc:docMk/>
            <pc:sldMk cId="1250214839" sldId="301"/>
            <ac:spMk id="3" creationId="{D4EA4C6C-BE40-82B2-879C-29FBBDCD815C}"/>
          </ac:spMkLst>
        </pc:spChg>
      </pc:sldChg>
      <pc:sldMasterChg chg="add del addSldLayout delSldLayout modSldLayout">
        <pc:chgData name="Caitlin Rookey" userId="S::crookey@syr.edu::ebe0e401-37be-4956-9f61-e396919f770c" providerId="AD" clId="Web-{B0CC84A5-A074-66BD-614C-9FB1E01A145C}" dt="2023-11-17T00:02:53.230" v="2"/>
        <pc:sldMasterMkLst>
          <pc:docMk/>
          <pc:sldMasterMk cId="3161159633" sldId="2147483735"/>
        </pc:sldMasterMkLst>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4168746561" sldId="2147483736"/>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728335565" sldId="2147483737"/>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1632783484" sldId="2147483738"/>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4241285655" sldId="2147483739"/>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890310353" sldId="2147483740"/>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338178085" sldId="2147483741"/>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2709630071" sldId="2147483742"/>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1467756508" sldId="2147483743"/>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784882454" sldId="2147483744"/>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582441613" sldId="2147483745"/>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011601966" sldId="2147483746"/>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1446796847" sldId="2147483747"/>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2284228192" sldId="2147483748"/>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443263770" sldId="2147483749"/>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835133148" sldId="2147483750"/>
          </pc:sldLayoutMkLst>
        </pc:sldLayoutChg>
        <pc:sldLayoutChg chg="add del mod replId">
          <pc:chgData name="Caitlin Rookey" userId="S::crookey@syr.edu::ebe0e401-37be-4956-9f61-e396919f770c" providerId="AD" clId="Web-{B0CC84A5-A074-66BD-614C-9FB1E01A145C}" dt="2023-11-17T00:02:53.230" v="2"/>
          <pc:sldLayoutMkLst>
            <pc:docMk/>
            <pc:sldMasterMk cId="3161159633" sldId="2147483735"/>
            <pc:sldLayoutMk cId="3274911474" sldId="2147483751"/>
          </pc:sldLayoutMkLst>
        </pc:sldLayoutChg>
      </pc:sldMasterChg>
      <pc:sldMasterChg chg="add addSldLayout modSldLayout">
        <pc:chgData name="Caitlin Rookey" userId="S::crookey@syr.edu::ebe0e401-37be-4956-9f61-e396919f770c" providerId="AD" clId="Web-{B0CC84A5-A074-66BD-614C-9FB1E01A145C}" dt="2023-11-17T00:02:53.230" v="2"/>
        <pc:sldMasterMkLst>
          <pc:docMk/>
          <pc:sldMasterMk cId="2193705377" sldId="2147483752"/>
        </pc:sldMasterMkLst>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054757150" sldId="2147483753"/>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598866702" sldId="2147483754"/>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002949658" sldId="2147483755"/>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217578925" sldId="2147483756"/>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604775632" sldId="2147483757"/>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621692116" sldId="2147483758"/>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1859594661" sldId="2147483759"/>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2462339929" sldId="2147483760"/>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583372621" sldId="2147483761"/>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2778053517" sldId="2147483762"/>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96875543" sldId="2147483763"/>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2576471081" sldId="2147483764"/>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63032432" sldId="2147483765"/>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3926820519" sldId="2147483766"/>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3883048044" sldId="2147483767"/>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298862055" sldId="2147483768"/>
          </pc:sldLayoutMkLst>
        </pc:sldLayoutChg>
        <pc:sldLayoutChg chg="add mod replId">
          <pc:chgData name="Caitlin Rookey" userId="S::crookey@syr.edu::ebe0e401-37be-4956-9f61-e396919f770c" providerId="AD" clId="Web-{B0CC84A5-A074-66BD-614C-9FB1E01A145C}" dt="2023-11-17T00:02:53.230" v="2"/>
          <pc:sldLayoutMkLst>
            <pc:docMk/>
            <pc:sldMasterMk cId="2193705377" sldId="2147483752"/>
            <pc:sldLayoutMk cId="438969714" sldId="2147483769"/>
          </pc:sldLayoutMkLst>
        </pc:sldLayoutChg>
      </pc:sldMasterChg>
    </pc:docChg>
  </pc:docChgLst>
  <pc:docChgLst>
    <pc:chgData name="Caitlin Rookey" userId="S::crookey@syr.edu::ebe0e401-37be-4956-9f61-e396919f770c" providerId="AD" clId="Web-{086073E4-5C10-96F4-3EC1-B31D71A49C6D}"/>
    <pc:docChg chg="addSld modSld sldOrd">
      <pc:chgData name="Caitlin Rookey" userId="S::crookey@syr.edu::ebe0e401-37be-4956-9f61-e396919f770c" providerId="AD" clId="Web-{086073E4-5C10-96F4-3EC1-B31D71A49C6D}" dt="2023-10-31T18:10:42.749" v="74" actId="20577"/>
      <pc:docMkLst>
        <pc:docMk/>
      </pc:docMkLst>
      <pc:sldChg chg="addSp delSp modSp mod modClrScheme chgLayout">
        <pc:chgData name="Caitlin Rookey" userId="S::crookey@syr.edu::ebe0e401-37be-4956-9f61-e396919f770c" providerId="AD" clId="Web-{086073E4-5C10-96F4-3EC1-B31D71A49C6D}" dt="2023-10-31T18:10:42.749" v="74" actId="20577"/>
        <pc:sldMkLst>
          <pc:docMk/>
          <pc:sldMk cId="0" sldId="257"/>
        </pc:sldMkLst>
        <pc:spChg chg="add del mod ord">
          <ac:chgData name="Caitlin Rookey" userId="S::crookey@syr.edu::ebe0e401-37be-4956-9f61-e396919f770c" providerId="AD" clId="Web-{086073E4-5C10-96F4-3EC1-B31D71A49C6D}" dt="2023-10-31T18:10:17.233" v="66"/>
          <ac:spMkLst>
            <pc:docMk/>
            <pc:sldMk cId="0" sldId="257"/>
            <ac:spMk id="2" creationId="{D4136E33-D9CB-CD77-CA7E-F93CFA06D08E}"/>
          </ac:spMkLst>
        </pc:spChg>
        <pc:spChg chg="add del mod ord">
          <ac:chgData name="Caitlin Rookey" userId="S::crookey@syr.edu::ebe0e401-37be-4956-9f61-e396919f770c" providerId="AD" clId="Web-{086073E4-5C10-96F4-3EC1-B31D71A49C6D}" dt="2023-10-31T18:10:17.233" v="66"/>
          <ac:spMkLst>
            <pc:docMk/>
            <pc:sldMk cId="0" sldId="257"/>
            <ac:spMk id="3" creationId="{747C2EDD-AEF1-0D3D-9A92-D34F2EAD5CCC}"/>
          </ac:spMkLst>
        </pc:spChg>
        <pc:spChg chg="add mod">
          <ac:chgData name="Caitlin Rookey" userId="S::crookey@syr.edu::ebe0e401-37be-4956-9f61-e396919f770c" providerId="AD" clId="Web-{086073E4-5C10-96F4-3EC1-B31D71A49C6D}" dt="2023-10-31T18:10:42.749" v="74" actId="20577"/>
          <ac:spMkLst>
            <pc:docMk/>
            <pc:sldMk cId="0" sldId="257"/>
            <ac:spMk id="4" creationId="{C6F0159C-1EE8-E37E-B248-E5EA0DAAA78A}"/>
          </ac:spMkLst>
        </pc:spChg>
        <pc:spChg chg="mod">
          <ac:chgData name="Caitlin Rookey" userId="S::crookey@syr.edu::ebe0e401-37be-4956-9f61-e396919f770c" providerId="AD" clId="Web-{086073E4-5C10-96F4-3EC1-B31D71A49C6D}" dt="2023-10-31T18:09:53.123" v="62" actId="20577"/>
          <ac:spMkLst>
            <pc:docMk/>
            <pc:sldMk cId="0" sldId="257"/>
            <ac:spMk id="3076" creationId="{00000000-0000-0000-0000-000000000000}"/>
          </ac:spMkLst>
        </pc:spChg>
        <pc:spChg chg="mod">
          <ac:chgData name="Caitlin Rookey" userId="S::crookey@syr.edu::ebe0e401-37be-4956-9f61-e396919f770c" providerId="AD" clId="Web-{086073E4-5C10-96F4-3EC1-B31D71A49C6D}" dt="2023-10-31T18:09:56.545" v="63" actId="20577"/>
          <ac:spMkLst>
            <pc:docMk/>
            <pc:sldMk cId="0" sldId="257"/>
            <ac:spMk id="3078" creationId="{00000000-0000-0000-0000-000000000000}"/>
          </ac:spMkLst>
        </pc:spChg>
        <pc:picChg chg="del">
          <ac:chgData name="Caitlin Rookey" userId="S::crookey@syr.edu::ebe0e401-37be-4956-9f61-e396919f770c" providerId="AD" clId="Web-{086073E4-5C10-96F4-3EC1-B31D71A49C6D}" dt="2023-10-31T18:10:03.920" v="64"/>
          <ac:picMkLst>
            <pc:docMk/>
            <pc:sldMk cId="0" sldId="257"/>
            <ac:picMk id="3074" creationId="{00000000-0000-0000-0000-000000000000}"/>
          </ac:picMkLst>
        </pc:picChg>
      </pc:sldChg>
      <pc:sldChg chg="addSp modSp new ord">
        <pc:chgData name="Caitlin Rookey" userId="S::crookey@syr.edu::ebe0e401-37be-4956-9f61-e396919f770c" providerId="AD" clId="Web-{086073E4-5C10-96F4-3EC1-B31D71A49C6D}" dt="2023-10-31T18:09:12.965" v="60" actId="20577"/>
        <pc:sldMkLst>
          <pc:docMk/>
          <pc:sldMk cId="1246905953" sldId="282"/>
        </pc:sldMkLst>
        <pc:spChg chg="mod">
          <ac:chgData name="Caitlin Rookey" userId="S::crookey@syr.edu::ebe0e401-37be-4956-9f61-e396919f770c" providerId="AD" clId="Web-{086073E4-5C10-96F4-3EC1-B31D71A49C6D}" dt="2023-10-31T18:06:35.837" v="11" actId="20577"/>
          <ac:spMkLst>
            <pc:docMk/>
            <pc:sldMk cId="1246905953" sldId="282"/>
            <ac:spMk id="2" creationId="{44C2B2CB-4E0D-82F7-62A4-322340F720FC}"/>
          </ac:spMkLst>
        </pc:spChg>
        <pc:spChg chg="mod">
          <ac:chgData name="Caitlin Rookey" userId="S::crookey@syr.edu::ebe0e401-37be-4956-9f61-e396919f770c" providerId="AD" clId="Web-{086073E4-5C10-96F4-3EC1-B31D71A49C6D}" dt="2023-10-31T18:08:32.933" v="48" actId="14100"/>
          <ac:spMkLst>
            <pc:docMk/>
            <pc:sldMk cId="1246905953" sldId="282"/>
            <ac:spMk id="3" creationId="{5EA25050-F121-2F3B-C289-435F2391ADDD}"/>
          </ac:spMkLst>
        </pc:spChg>
        <pc:spChg chg="add mod">
          <ac:chgData name="Caitlin Rookey" userId="S::crookey@syr.edu::ebe0e401-37be-4956-9f61-e396919f770c" providerId="AD" clId="Web-{086073E4-5C10-96F4-3EC1-B31D71A49C6D}" dt="2023-10-31T18:09:12.965" v="60" actId="20577"/>
          <ac:spMkLst>
            <pc:docMk/>
            <pc:sldMk cId="1246905953" sldId="282"/>
            <ac:spMk id="4" creationId="{CC29CB9E-7DB1-207F-BC09-8AD8C5AE88F6}"/>
          </ac:spMkLst>
        </pc:spChg>
      </pc:sldChg>
    </pc:docChg>
  </pc:docChgLst>
  <pc:docChgLst>
    <pc:chgData name="Dexter Vaughan" userId="S::dvaughan@syr.edu::430a8bd9-946e-431d-a3b0-0ccd39a3254c" providerId="AD" clId="Web-{35FACDAD-5BC4-45BE-9874-767A0AF81B5E}"/>
    <pc:docChg chg="modSld">
      <pc:chgData name="Dexter Vaughan" userId="S::dvaughan@syr.edu::430a8bd9-946e-431d-a3b0-0ccd39a3254c" providerId="AD" clId="Web-{35FACDAD-5BC4-45BE-9874-767A0AF81B5E}" dt="2023-11-17T00:35:32.104" v="65" actId="20577"/>
      <pc:docMkLst>
        <pc:docMk/>
      </pc:docMkLst>
      <pc:sldChg chg="modSp">
        <pc:chgData name="Dexter Vaughan" userId="S::dvaughan@syr.edu::430a8bd9-946e-431d-a3b0-0ccd39a3254c" providerId="AD" clId="Web-{35FACDAD-5BC4-45BE-9874-767A0AF81B5E}" dt="2023-11-17T00:35:32.104" v="65" actId="20577"/>
        <pc:sldMkLst>
          <pc:docMk/>
          <pc:sldMk cId="2443848779" sldId="291"/>
        </pc:sldMkLst>
        <pc:graphicFrameChg chg="modGraphic">
          <ac:chgData name="Dexter Vaughan" userId="S::dvaughan@syr.edu::430a8bd9-946e-431d-a3b0-0ccd39a3254c" providerId="AD" clId="Web-{35FACDAD-5BC4-45BE-9874-767A0AF81B5E}" dt="2023-11-17T00:35:32.104" v="65" actId="20577"/>
          <ac:graphicFrameMkLst>
            <pc:docMk/>
            <pc:sldMk cId="2443848779" sldId="291"/>
            <ac:graphicFrameMk id="4" creationId="{44D9DE20-8E7B-1DBD-4BC4-036AF2D963A0}"/>
          </ac:graphicFrameMkLst>
        </pc:graphicFrameChg>
      </pc:sldChg>
    </pc:docChg>
  </pc:docChgLst>
  <pc:docChgLst>
    <pc:chgData name="Ceara Stewart" userId="S::cstewa14@syr.edu::5fd48035-0e18-449d-9c7a-c60afc82a684" providerId="AD" clId="Web-{CA1539BE-F16A-4B7F-A5CF-CF30ABCD531D}"/>
    <pc:docChg chg="sldOrd">
      <pc:chgData name="Ceara Stewart" userId="S::cstewa14@syr.edu::5fd48035-0e18-449d-9c7a-c60afc82a684" providerId="AD" clId="Web-{CA1539BE-F16A-4B7F-A5CF-CF30ABCD531D}" dt="2023-12-01T00:48:05.107" v="0"/>
      <pc:docMkLst>
        <pc:docMk/>
      </pc:docMkLst>
      <pc:sldChg chg="ord">
        <pc:chgData name="Ceara Stewart" userId="S::cstewa14@syr.edu::5fd48035-0e18-449d-9c7a-c60afc82a684" providerId="AD" clId="Web-{CA1539BE-F16A-4B7F-A5CF-CF30ABCD531D}" dt="2023-12-01T00:48:05.107" v="0"/>
        <pc:sldMkLst>
          <pc:docMk/>
          <pc:sldMk cId="1023385329" sldId="297"/>
        </pc:sldMkLst>
      </pc:sldChg>
    </pc:docChg>
  </pc:docChgLst>
  <pc:docChgLst>
    <pc:chgData name="Ceara Stewart" userId="S::cstewa14@syr.edu::5fd48035-0e18-449d-9c7a-c60afc82a684" providerId="AD" clId="Web-{0F736BE8-CADF-40FC-9F68-65EA8FA287A2}"/>
    <pc:docChg chg="modSld">
      <pc:chgData name="Ceara Stewart" userId="S::cstewa14@syr.edu::5fd48035-0e18-449d-9c7a-c60afc82a684" providerId="AD" clId="Web-{0F736BE8-CADF-40FC-9F68-65EA8FA287A2}" dt="2023-12-14T23:50:09.152" v="1" actId="20577"/>
      <pc:docMkLst>
        <pc:docMk/>
      </pc:docMkLst>
      <pc:sldChg chg="modSp">
        <pc:chgData name="Ceara Stewart" userId="S::cstewa14@syr.edu::5fd48035-0e18-449d-9c7a-c60afc82a684" providerId="AD" clId="Web-{0F736BE8-CADF-40FC-9F68-65EA8FA287A2}" dt="2023-12-14T23:50:09.152" v="1" actId="20577"/>
        <pc:sldMkLst>
          <pc:docMk/>
          <pc:sldMk cId="882317380" sldId="302"/>
        </pc:sldMkLst>
        <pc:spChg chg="mod">
          <ac:chgData name="Ceara Stewart" userId="S::cstewa14@syr.edu::5fd48035-0e18-449d-9c7a-c60afc82a684" providerId="AD" clId="Web-{0F736BE8-CADF-40FC-9F68-65EA8FA287A2}" dt="2023-12-14T23:50:09.152" v="1" actId="20577"/>
          <ac:spMkLst>
            <pc:docMk/>
            <pc:sldMk cId="882317380" sldId="302"/>
            <ac:spMk id="6" creationId="{99981DE9-98D8-0B85-50B2-04B12A4D962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B013D-56BD-4A4D-B174-B43761114F7A}"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7727EAF6-6DA2-443D-B278-17941A3581C4}">
      <dgm:prSet phldrT="[Text]" phldr="0"/>
      <dgm:spPr/>
      <dgm:t>
        <a:bodyPr/>
        <a:lstStyle/>
        <a:p>
          <a:pPr>
            <a:defRPr b="1"/>
          </a:pPr>
          <a:r>
            <a:rPr lang="en-US">
              <a:latin typeface="Century Gothic" panose="020B0502020202020204"/>
            </a:rPr>
            <a:t>2012</a:t>
          </a:r>
          <a:endParaRPr lang="en-US"/>
        </a:p>
      </dgm:t>
    </dgm:pt>
    <dgm:pt modelId="{D366B480-B9AD-45CA-8405-A03AD1139DC5}" type="parTrans" cxnId="{36450F21-0793-4A09-92C2-A56BF0AFE4E9}">
      <dgm:prSet/>
      <dgm:spPr/>
      <dgm:t>
        <a:bodyPr/>
        <a:lstStyle/>
        <a:p>
          <a:endParaRPr lang="en-US"/>
        </a:p>
      </dgm:t>
    </dgm:pt>
    <dgm:pt modelId="{8E19473C-289A-443D-A2D0-041D865C59F5}" type="sibTrans" cxnId="{36450F21-0793-4A09-92C2-A56BF0AFE4E9}">
      <dgm:prSet/>
      <dgm:spPr/>
      <dgm:t>
        <a:bodyPr/>
        <a:lstStyle/>
        <a:p>
          <a:endParaRPr lang="en-US"/>
        </a:p>
      </dgm:t>
    </dgm:pt>
    <dgm:pt modelId="{7E4D62F7-E1BE-48A4-9F00-A7442D9CD2FA}">
      <dgm:prSet phldrT="[Text]" phldr="0"/>
      <dgm:spPr/>
      <dgm:t>
        <a:bodyPr/>
        <a:lstStyle/>
        <a:p>
          <a:r>
            <a:rPr lang="en-US">
              <a:latin typeface="Century Gothic" panose="020B0502020202020204"/>
            </a:rPr>
            <a:t>Yahoo Voice hacked</a:t>
          </a:r>
          <a:endParaRPr lang="en-US"/>
        </a:p>
      </dgm:t>
    </dgm:pt>
    <dgm:pt modelId="{6496C8E1-64DE-4446-8C6D-6F8DD28CA11A}" type="parTrans" cxnId="{A78DCA7B-C2F7-4DE2-B9A2-264038113C0E}">
      <dgm:prSet/>
      <dgm:spPr/>
      <dgm:t>
        <a:bodyPr/>
        <a:lstStyle/>
        <a:p>
          <a:endParaRPr lang="en-US"/>
        </a:p>
      </dgm:t>
    </dgm:pt>
    <dgm:pt modelId="{168EBD9A-534C-43A5-B412-AD0846548C6B}" type="sibTrans" cxnId="{A78DCA7B-C2F7-4DE2-B9A2-264038113C0E}">
      <dgm:prSet/>
      <dgm:spPr/>
      <dgm:t>
        <a:bodyPr/>
        <a:lstStyle/>
        <a:p>
          <a:endParaRPr lang="en-US"/>
        </a:p>
      </dgm:t>
    </dgm:pt>
    <dgm:pt modelId="{72E60A77-E659-438F-BFF8-B55659CB799C}">
      <dgm:prSet phldrT="[Text]" phldr="0"/>
      <dgm:spPr/>
      <dgm:t>
        <a:bodyPr/>
        <a:lstStyle/>
        <a:p>
          <a:pPr>
            <a:defRPr b="1"/>
          </a:pPr>
          <a:r>
            <a:rPr lang="en-US">
              <a:latin typeface="Century Gothic" panose="020B0502020202020204"/>
            </a:rPr>
            <a:t>2013</a:t>
          </a:r>
          <a:endParaRPr lang="en-US"/>
        </a:p>
      </dgm:t>
    </dgm:pt>
    <dgm:pt modelId="{BD27119B-D914-41C0-8DB2-22B1A4541D14}" type="parTrans" cxnId="{9612FF52-B857-4D64-80EC-D0ECB7B328C4}">
      <dgm:prSet/>
      <dgm:spPr/>
      <dgm:t>
        <a:bodyPr/>
        <a:lstStyle/>
        <a:p>
          <a:endParaRPr lang="en-US"/>
        </a:p>
      </dgm:t>
    </dgm:pt>
    <dgm:pt modelId="{44AA8160-6835-4041-BB17-4E58F2B0A419}" type="sibTrans" cxnId="{9612FF52-B857-4D64-80EC-D0ECB7B328C4}">
      <dgm:prSet/>
      <dgm:spPr/>
      <dgm:t>
        <a:bodyPr/>
        <a:lstStyle/>
        <a:p>
          <a:endParaRPr lang="en-US"/>
        </a:p>
      </dgm:t>
    </dgm:pt>
    <dgm:pt modelId="{CAA2AAB7-1A4F-42BD-9B26-2111E1442DFA}">
      <dgm:prSet phldrT="[Text]" phldr="0"/>
      <dgm:spPr/>
      <dgm:t>
        <a:bodyPr/>
        <a:lstStyle/>
        <a:p>
          <a:r>
            <a:rPr lang="en-US">
              <a:latin typeface="Century Gothic" panose="020B0502020202020204"/>
            </a:rPr>
            <a:t> 3 Billion Accounts Compromised </a:t>
          </a:r>
          <a:endParaRPr lang="en-US"/>
        </a:p>
      </dgm:t>
    </dgm:pt>
    <dgm:pt modelId="{ED980E1D-B994-445A-B838-E17161338DAA}" type="parTrans" cxnId="{910F902C-ADCE-4608-B342-B410CFDC4EA3}">
      <dgm:prSet/>
      <dgm:spPr/>
      <dgm:t>
        <a:bodyPr/>
        <a:lstStyle/>
        <a:p>
          <a:endParaRPr lang="en-US"/>
        </a:p>
      </dgm:t>
    </dgm:pt>
    <dgm:pt modelId="{0E541998-C8AD-40EE-B962-F2831A37BA44}" type="sibTrans" cxnId="{910F902C-ADCE-4608-B342-B410CFDC4EA3}">
      <dgm:prSet/>
      <dgm:spPr/>
      <dgm:t>
        <a:bodyPr/>
        <a:lstStyle/>
        <a:p>
          <a:endParaRPr lang="en-US"/>
        </a:p>
      </dgm:t>
    </dgm:pt>
    <dgm:pt modelId="{5B5716B1-0011-437A-ABF3-C30151DCDE17}">
      <dgm:prSet phldrT="[Text]" phldr="0"/>
      <dgm:spPr/>
      <dgm:t>
        <a:bodyPr/>
        <a:lstStyle/>
        <a:p>
          <a:pPr>
            <a:defRPr b="1"/>
          </a:pPr>
          <a:r>
            <a:rPr lang="en-US">
              <a:latin typeface="Century Gothic" panose="020B0502020202020204"/>
            </a:rPr>
            <a:t>2014</a:t>
          </a:r>
          <a:endParaRPr lang="en-US"/>
        </a:p>
      </dgm:t>
    </dgm:pt>
    <dgm:pt modelId="{5A2F9D9C-4C3F-4E86-8048-F37703F50023}" type="parTrans" cxnId="{6A70FEB0-F9ED-49DB-A80D-516984729EE4}">
      <dgm:prSet/>
      <dgm:spPr/>
      <dgm:t>
        <a:bodyPr/>
        <a:lstStyle/>
        <a:p>
          <a:endParaRPr lang="en-US"/>
        </a:p>
      </dgm:t>
    </dgm:pt>
    <dgm:pt modelId="{0B1281D1-EC5C-49D3-AC66-8A2FD23434A0}" type="sibTrans" cxnId="{6A70FEB0-F9ED-49DB-A80D-516984729EE4}">
      <dgm:prSet/>
      <dgm:spPr/>
      <dgm:t>
        <a:bodyPr/>
        <a:lstStyle/>
        <a:p>
          <a:endParaRPr lang="en-US"/>
        </a:p>
      </dgm:t>
    </dgm:pt>
    <dgm:pt modelId="{64B7186A-2B73-43E8-A0E0-61EAD220F5B2}">
      <dgm:prSet phldrT="[Text]" phldr="0"/>
      <dgm:spPr/>
      <dgm:t>
        <a:bodyPr/>
        <a:lstStyle/>
        <a:p>
          <a:r>
            <a:rPr lang="en-US">
              <a:latin typeface="Century Gothic" panose="020B0502020202020204"/>
            </a:rPr>
            <a:t> 500 Million Accounts Compromised</a:t>
          </a:r>
          <a:endParaRPr lang="en-US"/>
        </a:p>
      </dgm:t>
    </dgm:pt>
    <dgm:pt modelId="{975B41D5-2D1E-4737-A098-287DB3371BF7}" type="parTrans" cxnId="{FBA29384-D75E-4AF7-B527-CC6BE9C9B7F2}">
      <dgm:prSet/>
      <dgm:spPr/>
      <dgm:t>
        <a:bodyPr/>
        <a:lstStyle/>
        <a:p>
          <a:endParaRPr lang="en-US"/>
        </a:p>
      </dgm:t>
    </dgm:pt>
    <dgm:pt modelId="{08F63272-26C2-4936-B4F5-A23322106971}" type="sibTrans" cxnId="{FBA29384-D75E-4AF7-B527-CC6BE9C9B7F2}">
      <dgm:prSet/>
      <dgm:spPr/>
      <dgm:t>
        <a:bodyPr/>
        <a:lstStyle/>
        <a:p>
          <a:endParaRPr lang="en-US"/>
        </a:p>
      </dgm:t>
    </dgm:pt>
    <dgm:pt modelId="{0263F1B5-1C17-44CA-8EE9-B64B043D2947}">
      <dgm:prSet phldr="0"/>
      <dgm:spPr/>
      <dgm:t>
        <a:bodyPr/>
        <a:lstStyle/>
        <a:p>
          <a:pPr>
            <a:defRPr b="1"/>
          </a:pPr>
          <a:r>
            <a:rPr lang="en-US" b="1">
              <a:latin typeface="Century Gothic" panose="020B0502020202020204"/>
            </a:rPr>
            <a:t>2016</a:t>
          </a:r>
        </a:p>
      </dgm:t>
    </dgm:pt>
    <dgm:pt modelId="{118452DD-86BD-44CB-8B7A-BACE6ADE777C}" type="parTrans" cxnId="{C2F27B92-3DB1-4394-98B2-9F76EA83B67C}">
      <dgm:prSet/>
      <dgm:spPr/>
    </dgm:pt>
    <dgm:pt modelId="{0EB913E9-745B-4BB1-B4C7-D842E2FE8A41}" type="sibTrans" cxnId="{C2F27B92-3DB1-4394-98B2-9F76EA83B67C}">
      <dgm:prSet/>
      <dgm:spPr/>
    </dgm:pt>
    <dgm:pt modelId="{B3C89E53-2304-4D9C-AA79-057097F6F00B}">
      <dgm:prSet phldr="0"/>
      <dgm:spPr/>
      <dgm:t>
        <a:bodyPr/>
        <a:lstStyle/>
        <a:p>
          <a:pPr rtl="0"/>
          <a:r>
            <a:rPr lang="en-US" b="0">
              <a:solidFill>
                <a:srgbClr val="000000"/>
              </a:solidFill>
              <a:latin typeface="Century Gothic"/>
              <a:cs typeface="Calibri"/>
            </a:rPr>
            <a:t>Verizon acquires Yahoo</a:t>
          </a:r>
          <a:endParaRPr lang="en-US" b="0">
            <a:latin typeface="Century Gothic" panose="020B0502020202020204"/>
          </a:endParaRPr>
        </a:p>
      </dgm:t>
    </dgm:pt>
    <dgm:pt modelId="{212FFC0B-FCB1-4C4D-B8A9-93A0B29D3917}" type="parTrans" cxnId="{178B7F29-51CB-4FC6-8A14-04263B60DEF8}">
      <dgm:prSet/>
      <dgm:spPr/>
    </dgm:pt>
    <dgm:pt modelId="{6CDF26B1-B921-43E2-8FE1-77B90D88E027}" type="sibTrans" cxnId="{178B7F29-51CB-4FC6-8A14-04263B60DEF8}">
      <dgm:prSet/>
      <dgm:spPr/>
    </dgm:pt>
    <dgm:pt modelId="{E64E3E64-517E-46B3-AA43-08677C425F2C}">
      <dgm:prSet phldr="0"/>
      <dgm:spPr/>
      <dgm:t>
        <a:bodyPr/>
        <a:lstStyle/>
        <a:p>
          <a:r>
            <a:rPr lang="en-US" b="0">
              <a:solidFill>
                <a:srgbClr val="444444"/>
              </a:solidFill>
              <a:latin typeface="Century Gothic"/>
              <a:cs typeface="Calibri"/>
            </a:rPr>
            <a:t>Yahoo announces the 2014 breach</a:t>
          </a:r>
        </a:p>
      </dgm:t>
    </dgm:pt>
    <dgm:pt modelId="{A9A799D2-0FE6-4C6D-84BC-FDE7A785542A}" type="parTrans" cxnId="{820BEF67-4B1B-44CE-99BE-4C044DDE0DEE}">
      <dgm:prSet/>
      <dgm:spPr/>
    </dgm:pt>
    <dgm:pt modelId="{8B6B0F47-463A-488F-8AA9-9E5E8851248A}" type="sibTrans" cxnId="{820BEF67-4B1B-44CE-99BE-4C044DDE0DEE}">
      <dgm:prSet/>
      <dgm:spPr/>
    </dgm:pt>
    <dgm:pt modelId="{B4431B6E-9D17-4C55-B8C6-0A8B98E0E496}">
      <dgm:prSet phldr="0"/>
      <dgm:spPr/>
      <dgm:t>
        <a:bodyPr/>
        <a:lstStyle/>
        <a:p>
          <a:pPr>
            <a:defRPr b="1"/>
          </a:pPr>
          <a:r>
            <a:rPr lang="en-US" b="1">
              <a:solidFill>
                <a:schemeClr val="tx1"/>
              </a:solidFill>
              <a:latin typeface="Century Gothic"/>
              <a:cs typeface="Calibri"/>
            </a:rPr>
            <a:t>2017</a:t>
          </a:r>
        </a:p>
      </dgm:t>
    </dgm:pt>
    <dgm:pt modelId="{06A5C32A-605F-4312-9700-BEBD51A50392}" type="parTrans" cxnId="{00363899-2DAC-456C-83A4-927910AA3103}">
      <dgm:prSet/>
      <dgm:spPr/>
    </dgm:pt>
    <dgm:pt modelId="{2161E8D2-226D-4379-8D4B-ACFDCCABA0F4}" type="sibTrans" cxnId="{00363899-2DAC-456C-83A4-927910AA3103}">
      <dgm:prSet/>
      <dgm:spPr/>
    </dgm:pt>
    <dgm:pt modelId="{76D41AC3-99C1-4C44-ADF9-D8FA8DBEB251}" type="pres">
      <dgm:prSet presAssocID="{FC9B013D-56BD-4A4D-B174-B43761114F7A}" presName="root" presStyleCnt="0">
        <dgm:presLayoutVars>
          <dgm:chMax/>
          <dgm:chPref/>
          <dgm:animLvl val="lvl"/>
        </dgm:presLayoutVars>
      </dgm:prSet>
      <dgm:spPr/>
    </dgm:pt>
    <dgm:pt modelId="{3F56538C-E2D2-459A-9B55-008682CCBF26}" type="pres">
      <dgm:prSet presAssocID="{FC9B013D-56BD-4A4D-B174-B43761114F7A}" presName="divider" presStyleLbl="fgAccFollowNode1" presStyleIdx="0" presStyleCnt="1"/>
      <dgm:spPr>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gm:spPr>
    </dgm:pt>
    <dgm:pt modelId="{C6074FF4-2A4B-4FE2-AA38-F3058B6A8975}" type="pres">
      <dgm:prSet presAssocID="{FC9B013D-56BD-4A4D-B174-B43761114F7A}" presName="nodes" presStyleCnt="0">
        <dgm:presLayoutVars>
          <dgm:chMax/>
          <dgm:chPref/>
          <dgm:animLvl val="lvl"/>
        </dgm:presLayoutVars>
      </dgm:prSet>
      <dgm:spPr/>
    </dgm:pt>
    <dgm:pt modelId="{B0A58485-2250-494F-8ABE-489CC2CA7499}" type="pres">
      <dgm:prSet presAssocID="{7727EAF6-6DA2-443D-B278-17941A3581C4}" presName="composite" presStyleCnt="0"/>
      <dgm:spPr/>
    </dgm:pt>
    <dgm:pt modelId="{16909CEC-4E38-49F9-B4C6-574576B829A8}" type="pres">
      <dgm:prSet presAssocID="{7727EAF6-6DA2-443D-B278-17941A3581C4}" presName="L1TextContainer" presStyleLbl="revTx" presStyleIdx="0" presStyleCnt="5">
        <dgm:presLayoutVars>
          <dgm:chMax val="1"/>
          <dgm:chPref val="1"/>
          <dgm:bulletEnabled val="1"/>
        </dgm:presLayoutVars>
      </dgm:prSet>
      <dgm:spPr/>
    </dgm:pt>
    <dgm:pt modelId="{261C00B5-8A08-4C1F-ADA0-440B915019AE}" type="pres">
      <dgm:prSet presAssocID="{7727EAF6-6DA2-443D-B278-17941A3581C4}" presName="L2TextContainerWrapper" presStyleCnt="0">
        <dgm:presLayoutVars>
          <dgm:chMax val="0"/>
          <dgm:chPref val="0"/>
          <dgm:bulletEnabled val="1"/>
        </dgm:presLayoutVars>
      </dgm:prSet>
      <dgm:spPr/>
    </dgm:pt>
    <dgm:pt modelId="{566E97EE-4C11-47CE-931E-2089D6721758}" type="pres">
      <dgm:prSet presAssocID="{7727EAF6-6DA2-443D-B278-17941A3581C4}" presName="L2TextContainer" presStyleLbl="bgAcc1" presStyleIdx="0" presStyleCnt="5"/>
      <dgm:spPr/>
    </dgm:pt>
    <dgm:pt modelId="{19C4F46D-1F75-4032-A2A2-6D52D1EF29EF}" type="pres">
      <dgm:prSet presAssocID="{7727EAF6-6DA2-443D-B278-17941A3581C4}" presName="FlexibleEmptyPlaceHolder" presStyleCnt="0"/>
      <dgm:spPr/>
    </dgm:pt>
    <dgm:pt modelId="{A68E46A5-A4B2-4ED9-834C-58CFA16A1F82}" type="pres">
      <dgm:prSet presAssocID="{7727EAF6-6DA2-443D-B278-17941A3581C4}" presName="ConnectLine" presStyleLbl="sibTrans1D1" presStyleIdx="0" presStyleCnt="5"/>
      <dgm:spPr>
        <a:noFill/>
        <a:ln w="9525" cap="rnd" cmpd="sng" algn="ctr">
          <a:solidFill>
            <a:schemeClr val="accent1">
              <a:hueOff val="0"/>
              <a:satOff val="0"/>
              <a:lumOff val="0"/>
              <a:alphaOff val="0"/>
            </a:schemeClr>
          </a:solidFill>
          <a:prstDash val="dash"/>
        </a:ln>
        <a:effectLst/>
      </dgm:spPr>
    </dgm:pt>
    <dgm:pt modelId="{06D2A2D2-272F-4889-970B-3FC3436A5C7C}" type="pres">
      <dgm:prSet presAssocID="{7727EAF6-6DA2-443D-B278-17941A3581C4}" presName="ConnectorPoint" presStyleLbl="alignNode1" presStyleIdx="0" presStyleCnt="5"/>
      <dgm:spPr/>
    </dgm:pt>
    <dgm:pt modelId="{77A9F531-DCED-4768-B8CC-D51743FE2518}" type="pres">
      <dgm:prSet presAssocID="{7727EAF6-6DA2-443D-B278-17941A3581C4}" presName="EmptyPlaceHolder" presStyleCnt="0"/>
      <dgm:spPr/>
    </dgm:pt>
    <dgm:pt modelId="{C6EB8D23-2477-4A88-B0A3-4C7431B88369}" type="pres">
      <dgm:prSet presAssocID="{8E19473C-289A-443D-A2D0-041D865C59F5}" presName="spaceBetweenRectangles" presStyleCnt="0"/>
      <dgm:spPr/>
    </dgm:pt>
    <dgm:pt modelId="{68E6208C-0912-4B8E-A567-5E77B5FDDD9C}" type="pres">
      <dgm:prSet presAssocID="{72E60A77-E659-438F-BFF8-B55659CB799C}" presName="composite" presStyleCnt="0"/>
      <dgm:spPr/>
    </dgm:pt>
    <dgm:pt modelId="{9552A76E-95D5-4E47-B657-8C0BF793C9F1}" type="pres">
      <dgm:prSet presAssocID="{72E60A77-E659-438F-BFF8-B55659CB799C}" presName="L1TextContainer" presStyleLbl="revTx" presStyleIdx="1" presStyleCnt="5">
        <dgm:presLayoutVars>
          <dgm:chMax val="1"/>
          <dgm:chPref val="1"/>
          <dgm:bulletEnabled val="1"/>
        </dgm:presLayoutVars>
      </dgm:prSet>
      <dgm:spPr/>
    </dgm:pt>
    <dgm:pt modelId="{9AC68073-7C70-4E5E-A0B9-24C04A354F54}" type="pres">
      <dgm:prSet presAssocID="{72E60A77-E659-438F-BFF8-B55659CB799C}" presName="L2TextContainerWrapper" presStyleCnt="0">
        <dgm:presLayoutVars>
          <dgm:chMax val="0"/>
          <dgm:chPref val="0"/>
          <dgm:bulletEnabled val="1"/>
        </dgm:presLayoutVars>
      </dgm:prSet>
      <dgm:spPr/>
    </dgm:pt>
    <dgm:pt modelId="{F24FEC8E-656D-4195-A9AC-787A110C79BD}" type="pres">
      <dgm:prSet presAssocID="{72E60A77-E659-438F-BFF8-B55659CB799C}" presName="L2TextContainer" presStyleLbl="bgAcc1" presStyleIdx="1" presStyleCnt="5"/>
      <dgm:spPr/>
    </dgm:pt>
    <dgm:pt modelId="{C69E7833-07BE-43A2-AC06-40094A28B942}" type="pres">
      <dgm:prSet presAssocID="{72E60A77-E659-438F-BFF8-B55659CB799C}" presName="FlexibleEmptyPlaceHolder" presStyleCnt="0"/>
      <dgm:spPr/>
    </dgm:pt>
    <dgm:pt modelId="{7313118E-9B30-4DF4-92DC-D6AAF53EE924}" type="pres">
      <dgm:prSet presAssocID="{72E60A77-E659-438F-BFF8-B55659CB799C}" presName="ConnectLine" presStyleLbl="sibTrans1D1" presStyleIdx="1" presStyleCnt="5"/>
      <dgm:spPr>
        <a:noFill/>
        <a:ln w="9525" cap="rnd" cmpd="sng" algn="ctr">
          <a:solidFill>
            <a:schemeClr val="accent1">
              <a:hueOff val="0"/>
              <a:satOff val="0"/>
              <a:lumOff val="0"/>
              <a:alphaOff val="0"/>
            </a:schemeClr>
          </a:solidFill>
          <a:prstDash val="dash"/>
        </a:ln>
        <a:effectLst/>
      </dgm:spPr>
    </dgm:pt>
    <dgm:pt modelId="{DAE08C54-6F1A-4AC8-90B5-980822AE463C}" type="pres">
      <dgm:prSet presAssocID="{72E60A77-E659-438F-BFF8-B55659CB799C}" presName="ConnectorPoint" presStyleLbl="alignNode1" presStyleIdx="1" presStyleCnt="5"/>
      <dgm:spPr/>
    </dgm:pt>
    <dgm:pt modelId="{83855059-A472-49D7-956B-DCA595A6167E}" type="pres">
      <dgm:prSet presAssocID="{72E60A77-E659-438F-BFF8-B55659CB799C}" presName="EmptyPlaceHolder" presStyleCnt="0"/>
      <dgm:spPr/>
    </dgm:pt>
    <dgm:pt modelId="{193EBFD4-C835-4986-8B1B-F2FA32B7CA34}" type="pres">
      <dgm:prSet presAssocID="{44AA8160-6835-4041-BB17-4E58F2B0A419}" presName="spaceBetweenRectangles" presStyleCnt="0"/>
      <dgm:spPr/>
    </dgm:pt>
    <dgm:pt modelId="{6003E19B-95D4-4B83-903B-9BB3737CD92F}" type="pres">
      <dgm:prSet presAssocID="{5B5716B1-0011-437A-ABF3-C30151DCDE17}" presName="composite" presStyleCnt="0"/>
      <dgm:spPr/>
    </dgm:pt>
    <dgm:pt modelId="{32EC7E07-422D-4525-8D59-6917790596CE}" type="pres">
      <dgm:prSet presAssocID="{5B5716B1-0011-437A-ABF3-C30151DCDE17}" presName="L1TextContainer" presStyleLbl="revTx" presStyleIdx="2" presStyleCnt="5">
        <dgm:presLayoutVars>
          <dgm:chMax val="1"/>
          <dgm:chPref val="1"/>
          <dgm:bulletEnabled val="1"/>
        </dgm:presLayoutVars>
      </dgm:prSet>
      <dgm:spPr/>
    </dgm:pt>
    <dgm:pt modelId="{7535F2F9-01CF-4428-A66B-458E037E02BA}" type="pres">
      <dgm:prSet presAssocID="{5B5716B1-0011-437A-ABF3-C30151DCDE17}" presName="L2TextContainerWrapper" presStyleCnt="0">
        <dgm:presLayoutVars>
          <dgm:chMax val="0"/>
          <dgm:chPref val="0"/>
          <dgm:bulletEnabled val="1"/>
        </dgm:presLayoutVars>
      </dgm:prSet>
      <dgm:spPr/>
    </dgm:pt>
    <dgm:pt modelId="{B07898D4-7EA8-4166-9BB4-5731DFC159B9}" type="pres">
      <dgm:prSet presAssocID="{5B5716B1-0011-437A-ABF3-C30151DCDE17}" presName="L2TextContainer" presStyleLbl="bgAcc1" presStyleIdx="2" presStyleCnt="5"/>
      <dgm:spPr/>
    </dgm:pt>
    <dgm:pt modelId="{CFE50549-9E10-421D-AE12-BC52F1BD45A8}" type="pres">
      <dgm:prSet presAssocID="{5B5716B1-0011-437A-ABF3-C30151DCDE17}" presName="FlexibleEmptyPlaceHolder" presStyleCnt="0"/>
      <dgm:spPr/>
    </dgm:pt>
    <dgm:pt modelId="{9075E84D-F7DB-417C-86D7-FBC54293581C}" type="pres">
      <dgm:prSet presAssocID="{5B5716B1-0011-437A-ABF3-C30151DCDE17}" presName="ConnectLine" presStyleLbl="sibTrans1D1" presStyleIdx="2" presStyleCnt="5"/>
      <dgm:spPr>
        <a:noFill/>
        <a:ln w="9525" cap="rnd" cmpd="sng" algn="ctr">
          <a:solidFill>
            <a:schemeClr val="accent1">
              <a:hueOff val="0"/>
              <a:satOff val="0"/>
              <a:lumOff val="0"/>
              <a:alphaOff val="0"/>
            </a:schemeClr>
          </a:solidFill>
          <a:prstDash val="dash"/>
        </a:ln>
        <a:effectLst/>
      </dgm:spPr>
    </dgm:pt>
    <dgm:pt modelId="{0CA8F034-36EC-4254-82CC-27CD482615EA}" type="pres">
      <dgm:prSet presAssocID="{5B5716B1-0011-437A-ABF3-C30151DCDE17}" presName="ConnectorPoint" presStyleLbl="alignNode1" presStyleIdx="2" presStyleCnt="5"/>
      <dgm:spPr/>
    </dgm:pt>
    <dgm:pt modelId="{CBF7CF94-E76C-4131-8CF2-BCB12E451E9C}" type="pres">
      <dgm:prSet presAssocID="{5B5716B1-0011-437A-ABF3-C30151DCDE17}" presName="EmptyPlaceHolder" presStyleCnt="0"/>
      <dgm:spPr/>
    </dgm:pt>
    <dgm:pt modelId="{92AC13EE-186F-44E5-9B04-0867A9EA6AE2}" type="pres">
      <dgm:prSet presAssocID="{0B1281D1-EC5C-49D3-AC66-8A2FD23434A0}" presName="spaceBetweenRectangles" presStyleCnt="0"/>
      <dgm:spPr/>
    </dgm:pt>
    <dgm:pt modelId="{E346CF39-8F66-4386-B791-18D82D8F32F5}" type="pres">
      <dgm:prSet presAssocID="{0263F1B5-1C17-44CA-8EE9-B64B043D2947}" presName="composite" presStyleCnt="0"/>
      <dgm:spPr/>
    </dgm:pt>
    <dgm:pt modelId="{0F2A3991-C4E6-4CD9-A430-58324951B499}" type="pres">
      <dgm:prSet presAssocID="{0263F1B5-1C17-44CA-8EE9-B64B043D2947}" presName="L1TextContainer" presStyleLbl="revTx" presStyleIdx="3" presStyleCnt="5">
        <dgm:presLayoutVars>
          <dgm:chMax val="1"/>
          <dgm:chPref val="1"/>
          <dgm:bulletEnabled val="1"/>
        </dgm:presLayoutVars>
      </dgm:prSet>
      <dgm:spPr/>
    </dgm:pt>
    <dgm:pt modelId="{38835621-2A1D-4968-B22B-BDE54F22924C}" type="pres">
      <dgm:prSet presAssocID="{0263F1B5-1C17-44CA-8EE9-B64B043D2947}" presName="L2TextContainerWrapper" presStyleCnt="0">
        <dgm:presLayoutVars>
          <dgm:chMax val="0"/>
          <dgm:chPref val="0"/>
          <dgm:bulletEnabled val="1"/>
        </dgm:presLayoutVars>
      </dgm:prSet>
      <dgm:spPr/>
    </dgm:pt>
    <dgm:pt modelId="{EF6CD6EA-CC9A-46C5-AACF-3E770053360A}" type="pres">
      <dgm:prSet presAssocID="{0263F1B5-1C17-44CA-8EE9-B64B043D2947}" presName="L2TextContainer" presStyleLbl="bgAcc1" presStyleIdx="3" presStyleCnt="5"/>
      <dgm:spPr/>
    </dgm:pt>
    <dgm:pt modelId="{81FC0026-CFDB-4834-B16A-86C035872CC2}" type="pres">
      <dgm:prSet presAssocID="{0263F1B5-1C17-44CA-8EE9-B64B043D2947}" presName="FlexibleEmptyPlaceHolder" presStyleCnt="0"/>
      <dgm:spPr/>
    </dgm:pt>
    <dgm:pt modelId="{58D6D143-F995-45AD-8D64-3BF9ED98BE37}" type="pres">
      <dgm:prSet presAssocID="{0263F1B5-1C17-44CA-8EE9-B64B043D2947}" presName="ConnectLine" presStyleLbl="sibTrans1D1" presStyleIdx="3" presStyleCnt="5"/>
      <dgm:spPr>
        <a:noFill/>
        <a:ln w="9525" cap="rnd" cmpd="sng" algn="ctr">
          <a:solidFill>
            <a:schemeClr val="accent1">
              <a:hueOff val="0"/>
              <a:satOff val="0"/>
              <a:lumOff val="0"/>
              <a:alphaOff val="0"/>
            </a:schemeClr>
          </a:solidFill>
          <a:prstDash val="dash"/>
        </a:ln>
        <a:effectLst/>
      </dgm:spPr>
    </dgm:pt>
    <dgm:pt modelId="{003E43C2-7719-425A-803B-CD1115995AC5}" type="pres">
      <dgm:prSet presAssocID="{0263F1B5-1C17-44CA-8EE9-B64B043D2947}" presName="ConnectorPoint" presStyleLbl="alignNode1" presStyleIdx="3" presStyleCnt="5"/>
      <dgm:spPr/>
    </dgm:pt>
    <dgm:pt modelId="{2DF73D3E-982E-4D67-86ED-F73177B02992}" type="pres">
      <dgm:prSet presAssocID="{0263F1B5-1C17-44CA-8EE9-B64B043D2947}" presName="EmptyPlaceHolder" presStyleCnt="0"/>
      <dgm:spPr/>
    </dgm:pt>
    <dgm:pt modelId="{FC06C9F2-5C88-4E7A-8FDB-CFFB4E68DA13}" type="pres">
      <dgm:prSet presAssocID="{0EB913E9-745B-4BB1-B4C7-D842E2FE8A41}" presName="spaceBetweenRectangles" presStyleCnt="0"/>
      <dgm:spPr/>
    </dgm:pt>
    <dgm:pt modelId="{DF239EAE-D6A1-4875-80AB-5188E8E3BDF8}" type="pres">
      <dgm:prSet presAssocID="{B4431B6E-9D17-4C55-B8C6-0A8B98E0E496}" presName="composite" presStyleCnt="0"/>
      <dgm:spPr/>
    </dgm:pt>
    <dgm:pt modelId="{0211E681-09F7-467E-800D-8100EAFA1BA9}" type="pres">
      <dgm:prSet presAssocID="{B4431B6E-9D17-4C55-B8C6-0A8B98E0E496}" presName="L1TextContainer" presStyleLbl="revTx" presStyleIdx="4" presStyleCnt="5">
        <dgm:presLayoutVars>
          <dgm:chMax val="1"/>
          <dgm:chPref val="1"/>
          <dgm:bulletEnabled val="1"/>
        </dgm:presLayoutVars>
      </dgm:prSet>
      <dgm:spPr/>
    </dgm:pt>
    <dgm:pt modelId="{28280163-4A14-4244-8830-AB1B69D7F386}" type="pres">
      <dgm:prSet presAssocID="{B4431B6E-9D17-4C55-B8C6-0A8B98E0E496}" presName="L2TextContainerWrapper" presStyleCnt="0">
        <dgm:presLayoutVars>
          <dgm:chMax val="0"/>
          <dgm:chPref val="0"/>
          <dgm:bulletEnabled val="1"/>
        </dgm:presLayoutVars>
      </dgm:prSet>
      <dgm:spPr/>
    </dgm:pt>
    <dgm:pt modelId="{B9ACF168-FB13-4D93-B587-EFAEA0000636}" type="pres">
      <dgm:prSet presAssocID="{B4431B6E-9D17-4C55-B8C6-0A8B98E0E496}" presName="L2TextContainer" presStyleLbl="bgAcc1" presStyleIdx="4" presStyleCnt="5"/>
      <dgm:spPr/>
    </dgm:pt>
    <dgm:pt modelId="{955705E7-FCA6-418D-81DA-4BDCEDB1055D}" type="pres">
      <dgm:prSet presAssocID="{B4431B6E-9D17-4C55-B8C6-0A8B98E0E496}" presName="FlexibleEmptyPlaceHolder" presStyleCnt="0"/>
      <dgm:spPr/>
    </dgm:pt>
    <dgm:pt modelId="{DA9C2430-346C-41F9-AFE3-D3B1007BD5A7}" type="pres">
      <dgm:prSet presAssocID="{B4431B6E-9D17-4C55-B8C6-0A8B98E0E496}" presName="ConnectLine" presStyleLbl="sibTrans1D1" presStyleIdx="4" presStyleCnt="5"/>
      <dgm:spPr>
        <a:noFill/>
        <a:ln w="9525" cap="rnd" cmpd="sng" algn="ctr">
          <a:solidFill>
            <a:schemeClr val="accent1">
              <a:hueOff val="0"/>
              <a:satOff val="0"/>
              <a:lumOff val="0"/>
              <a:alphaOff val="0"/>
            </a:schemeClr>
          </a:solidFill>
          <a:prstDash val="dash"/>
        </a:ln>
        <a:effectLst/>
      </dgm:spPr>
    </dgm:pt>
    <dgm:pt modelId="{F7C636A8-24AD-4B00-9876-7F827532BA4B}" type="pres">
      <dgm:prSet presAssocID="{B4431B6E-9D17-4C55-B8C6-0A8B98E0E496}" presName="ConnectorPoint" presStyleLbl="alignNode1" presStyleIdx="4" presStyleCnt="5"/>
      <dgm:spPr/>
    </dgm:pt>
    <dgm:pt modelId="{B6F25383-79E8-4545-ABD9-6DDE8F82B5DA}" type="pres">
      <dgm:prSet presAssocID="{B4431B6E-9D17-4C55-B8C6-0A8B98E0E496}" presName="EmptyPlaceHolder" presStyleCnt="0"/>
      <dgm:spPr/>
    </dgm:pt>
  </dgm:ptLst>
  <dgm:cxnLst>
    <dgm:cxn modelId="{8E6D3C02-6C92-4958-B161-5CFAEEA0FF70}" type="presOf" srcId="{0263F1B5-1C17-44CA-8EE9-B64B043D2947}" destId="{0F2A3991-C4E6-4CD9-A430-58324951B499}" srcOrd="0" destOrd="0" presId="urn:microsoft.com/office/officeart/2016/7/layout/BasicTimeline"/>
    <dgm:cxn modelId="{1DD27009-6413-4C81-B4AD-A5B90D744115}" type="presOf" srcId="{7727EAF6-6DA2-443D-B278-17941A3581C4}" destId="{16909CEC-4E38-49F9-B4C6-574576B829A8}" srcOrd="0" destOrd="0" presId="urn:microsoft.com/office/officeart/2016/7/layout/BasicTimeline"/>
    <dgm:cxn modelId="{AA0C5A0B-5F6D-41D2-A1D0-39437F42EE73}" type="presOf" srcId="{72E60A77-E659-438F-BFF8-B55659CB799C}" destId="{9552A76E-95D5-4E47-B657-8C0BF793C9F1}" srcOrd="0" destOrd="0" presId="urn:microsoft.com/office/officeart/2016/7/layout/BasicTimeline"/>
    <dgm:cxn modelId="{05C7AC17-9BE2-4CC9-93E7-B9A80146A8B3}" type="presOf" srcId="{CAA2AAB7-1A4F-42BD-9B26-2111E1442DFA}" destId="{F24FEC8E-656D-4195-A9AC-787A110C79BD}" srcOrd="0" destOrd="0" presId="urn:microsoft.com/office/officeart/2016/7/layout/BasicTimeline"/>
    <dgm:cxn modelId="{36450F21-0793-4A09-92C2-A56BF0AFE4E9}" srcId="{FC9B013D-56BD-4A4D-B174-B43761114F7A}" destId="{7727EAF6-6DA2-443D-B278-17941A3581C4}" srcOrd="0" destOrd="0" parTransId="{D366B480-B9AD-45CA-8405-A03AD1139DC5}" sibTransId="{8E19473C-289A-443D-A2D0-041D865C59F5}"/>
    <dgm:cxn modelId="{178B7F29-51CB-4FC6-8A14-04263B60DEF8}" srcId="{B4431B6E-9D17-4C55-B8C6-0A8B98E0E496}" destId="{B3C89E53-2304-4D9C-AA79-057097F6F00B}" srcOrd="0" destOrd="0" parTransId="{212FFC0B-FCB1-4C4D-B8A9-93A0B29D3917}" sibTransId="{6CDF26B1-B921-43E2-8FE1-77B90D88E027}"/>
    <dgm:cxn modelId="{910F902C-ADCE-4608-B342-B410CFDC4EA3}" srcId="{72E60A77-E659-438F-BFF8-B55659CB799C}" destId="{CAA2AAB7-1A4F-42BD-9B26-2111E1442DFA}" srcOrd="0" destOrd="0" parTransId="{ED980E1D-B994-445A-B838-E17161338DAA}" sibTransId="{0E541998-C8AD-40EE-B962-F2831A37BA44}"/>
    <dgm:cxn modelId="{5408C034-E82C-4142-B880-27B10DCF8B15}" type="presOf" srcId="{B4431B6E-9D17-4C55-B8C6-0A8B98E0E496}" destId="{0211E681-09F7-467E-800D-8100EAFA1BA9}" srcOrd="0" destOrd="0" presId="urn:microsoft.com/office/officeart/2016/7/layout/BasicTimeline"/>
    <dgm:cxn modelId="{F7F9D75C-6007-43E3-B47F-734462C654E5}" type="presOf" srcId="{7E4D62F7-E1BE-48A4-9F00-A7442D9CD2FA}" destId="{566E97EE-4C11-47CE-931E-2089D6721758}" srcOrd="0" destOrd="0" presId="urn:microsoft.com/office/officeart/2016/7/layout/BasicTimeline"/>
    <dgm:cxn modelId="{F53A3663-0B06-41DA-B5BB-7AEB8B573190}" type="presOf" srcId="{B3C89E53-2304-4D9C-AA79-057097F6F00B}" destId="{B9ACF168-FB13-4D93-B587-EFAEA0000636}" srcOrd="0" destOrd="0" presId="urn:microsoft.com/office/officeart/2016/7/layout/BasicTimeline"/>
    <dgm:cxn modelId="{820BEF67-4B1B-44CE-99BE-4C044DDE0DEE}" srcId="{0263F1B5-1C17-44CA-8EE9-B64B043D2947}" destId="{E64E3E64-517E-46B3-AA43-08677C425F2C}" srcOrd="0" destOrd="0" parTransId="{A9A799D2-0FE6-4C6D-84BC-FDE7A785542A}" sibTransId="{8B6B0F47-463A-488F-8AA9-9E5E8851248A}"/>
    <dgm:cxn modelId="{DE890C6B-7D75-4320-B736-AD81448910C2}" type="presOf" srcId="{64B7186A-2B73-43E8-A0E0-61EAD220F5B2}" destId="{B07898D4-7EA8-4166-9BB4-5731DFC159B9}" srcOrd="0" destOrd="0" presId="urn:microsoft.com/office/officeart/2016/7/layout/BasicTimeline"/>
    <dgm:cxn modelId="{9612FF52-B857-4D64-80EC-D0ECB7B328C4}" srcId="{FC9B013D-56BD-4A4D-B174-B43761114F7A}" destId="{72E60A77-E659-438F-BFF8-B55659CB799C}" srcOrd="1" destOrd="0" parTransId="{BD27119B-D914-41C0-8DB2-22B1A4541D14}" sibTransId="{44AA8160-6835-4041-BB17-4E58F2B0A419}"/>
    <dgm:cxn modelId="{DC307676-F03A-4FF3-A884-FD26F381E7FF}" type="presOf" srcId="{FC9B013D-56BD-4A4D-B174-B43761114F7A}" destId="{76D41AC3-99C1-4C44-ADF9-D8FA8DBEB251}" srcOrd="0" destOrd="0" presId="urn:microsoft.com/office/officeart/2016/7/layout/BasicTimeline"/>
    <dgm:cxn modelId="{A78DCA7B-C2F7-4DE2-B9A2-264038113C0E}" srcId="{7727EAF6-6DA2-443D-B278-17941A3581C4}" destId="{7E4D62F7-E1BE-48A4-9F00-A7442D9CD2FA}" srcOrd="0" destOrd="0" parTransId="{6496C8E1-64DE-4446-8C6D-6F8DD28CA11A}" sibTransId="{168EBD9A-534C-43A5-B412-AD0846548C6B}"/>
    <dgm:cxn modelId="{56F11D83-F0DC-411C-9E1D-6E454035A6EB}" type="presOf" srcId="{5B5716B1-0011-437A-ABF3-C30151DCDE17}" destId="{32EC7E07-422D-4525-8D59-6917790596CE}" srcOrd="0" destOrd="0" presId="urn:microsoft.com/office/officeart/2016/7/layout/BasicTimeline"/>
    <dgm:cxn modelId="{FBA29384-D75E-4AF7-B527-CC6BE9C9B7F2}" srcId="{5B5716B1-0011-437A-ABF3-C30151DCDE17}" destId="{64B7186A-2B73-43E8-A0E0-61EAD220F5B2}" srcOrd="0" destOrd="0" parTransId="{975B41D5-2D1E-4737-A098-287DB3371BF7}" sibTransId="{08F63272-26C2-4936-B4F5-A23322106971}"/>
    <dgm:cxn modelId="{C2F27B92-3DB1-4394-98B2-9F76EA83B67C}" srcId="{FC9B013D-56BD-4A4D-B174-B43761114F7A}" destId="{0263F1B5-1C17-44CA-8EE9-B64B043D2947}" srcOrd="3" destOrd="0" parTransId="{118452DD-86BD-44CB-8B7A-BACE6ADE777C}" sibTransId="{0EB913E9-745B-4BB1-B4C7-D842E2FE8A41}"/>
    <dgm:cxn modelId="{00363899-2DAC-456C-83A4-927910AA3103}" srcId="{FC9B013D-56BD-4A4D-B174-B43761114F7A}" destId="{B4431B6E-9D17-4C55-B8C6-0A8B98E0E496}" srcOrd="4" destOrd="0" parTransId="{06A5C32A-605F-4312-9700-BEBD51A50392}" sibTransId="{2161E8D2-226D-4379-8D4B-ACFDCCABA0F4}"/>
    <dgm:cxn modelId="{6A70FEB0-F9ED-49DB-A80D-516984729EE4}" srcId="{FC9B013D-56BD-4A4D-B174-B43761114F7A}" destId="{5B5716B1-0011-437A-ABF3-C30151DCDE17}" srcOrd="2" destOrd="0" parTransId="{5A2F9D9C-4C3F-4E86-8048-F37703F50023}" sibTransId="{0B1281D1-EC5C-49D3-AC66-8A2FD23434A0}"/>
    <dgm:cxn modelId="{79A5A0EA-1081-4AAE-8E22-B2DB87475B38}" type="presOf" srcId="{E64E3E64-517E-46B3-AA43-08677C425F2C}" destId="{EF6CD6EA-CC9A-46C5-AACF-3E770053360A}" srcOrd="0" destOrd="0" presId="urn:microsoft.com/office/officeart/2016/7/layout/BasicTimeline"/>
    <dgm:cxn modelId="{CECA7243-D0A7-4DDD-95E8-0E127D12E634}" type="presParOf" srcId="{76D41AC3-99C1-4C44-ADF9-D8FA8DBEB251}" destId="{3F56538C-E2D2-459A-9B55-008682CCBF26}" srcOrd="0" destOrd="0" presId="urn:microsoft.com/office/officeart/2016/7/layout/BasicTimeline"/>
    <dgm:cxn modelId="{4F51CADF-DF03-4479-8C4F-DB53FD7FFBC9}" type="presParOf" srcId="{76D41AC3-99C1-4C44-ADF9-D8FA8DBEB251}" destId="{C6074FF4-2A4B-4FE2-AA38-F3058B6A8975}" srcOrd="1" destOrd="0" presId="urn:microsoft.com/office/officeart/2016/7/layout/BasicTimeline"/>
    <dgm:cxn modelId="{B43A97BF-EF23-4545-BBEC-CFFDA19A5F68}" type="presParOf" srcId="{C6074FF4-2A4B-4FE2-AA38-F3058B6A8975}" destId="{B0A58485-2250-494F-8ABE-489CC2CA7499}" srcOrd="0" destOrd="0" presId="urn:microsoft.com/office/officeart/2016/7/layout/BasicTimeline"/>
    <dgm:cxn modelId="{D9B3DC42-C59B-4E07-B67F-1DB1EA1FF252}" type="presParOf" srcId="{B0A58485-2250-494F-8ABE-489CC2CA7499}" destId="{16909CEC-4E38-49F9-B4C6-574576B829A8}" srcOrd="0" destOrd="0" presId="urn:microsoft.com/office/officeart/2016/7/layout/BasicTimeline"/>
    <dgm:cxn modelId="{0477BECE-3B75-479B-A46E-5CC0D240F53D}" type="presParOf" srcId="{B0A58485-2250-494F-8ABE-489CC2CA7499}" destId="{261C00B5-8A08-4C1F-ADA0-440B915019AE}" srcOrd="1" destOrd="0" presId="urn:microsoft.com/office/officeart/2016/7/layout/BasicTimeline"/>
    <dgm:cxn modelId="{1BEAD306-7DF9-4B91-A2E0-790EC49BAB55}" type="presParOf" srcId="{261C00B5-8A08-4C1F-ADA0-440B915019AE}" destId="{566E97EE-4C11-47CE-931E-2089D6721758}" srcOrd="0" destOrd="0" presId="urn:microsoft.com/office/officeart/2016/7/layout/BasicTimeline"/>
    <dgm:cxn modelId="{8D42FEB9-4B2A-47C5-B0B3-1BB5A8E6E58C}" type="presParOf" srcId="{261C00B5-8A08-4C1F-ADA0-440B915019AE}" destId="{19C4F46D-1F75-4032-A2A2-6D52D1EF29EF}" srcOrd="1" destOrd="0" presId="urn:microsoft.com/office/officeart/2016/7/layout/BasicTimeline"/>
    <dgm:cxn modelId="{6528C757-E2BF-4B7A-8B48-BE56A1A38301}" type="presParOf" srcId="{B0A58485-2250-494F-8ABE-489CC2CA7499}" destId="{A68E46A5-A4B2-4ED9-834C-58CFA16A1F82}" srcOrd="2" destOrd="0" presId="urn:microsoft.com/office/officeart/2016/7/layout/BasicTimeline"/>
    <dgm:cxn modelId="{2119E334-6C74-44E7-9D1B-E987807F6E63}" type="presParOf" srcId="{B0A58485-2250-494F-8ABE-489CC2CA7499}" destId="{06D2A2D2-272F-4889-970B-3FC3436A5C7C}" srcOrd="3" destOrd="0" presId="urn:microsoft.com/office/officeart/2016/7/layout/BasicTimeline"/>
    <dgm:cxn modelId="{C5AA6C13-D79D-426D-B1D5-EC3E1E545A72}" type="presParOf" srcId="{B0A58485-2250-494F-8ABE-489CC2CA7499}" destId="{77A9F531-DCED-4768-B8CC-D51743FE2518}" srcOrd="4" destOrd="0" presId="urn:microsoft.com/office/officeart/2016/7/layout/BasicTimeline"/>
    <dgm:cxn modelId="{E51791FA-B414-43A5-BA85-4706100B0531}" type="presParOf" srcId="{C6074FF4-2A4B-4FE2-AA38-F3058B6A8975}" destId="{C6EB8D23-2477-4A88-B0A3-4C7431B88369}" srcOrd="1" destOrd="0" presId="urn:microsoft.com/office/officeart/2016/7/layout/BasicTimeline"/>
    <dgm:cxn modelId="{D6F5C68B-5175-4B7E-B01A-6564BA9F16D4}" type="presParOf" srcId="{C6074FF4-2A4B-4FE2-AA38-F3058B6A8975}" destId="{68E6208C-0912-4B8E-A567-5E77B5FDDD9C}" srcOrd="2" destOrd="0" presId="urn:microsoft.com/office/officeart/2016/7/layout/BasicTimeline"/>
    <dgm:cxn modelId="{0BA7CF2C-2C07-4526-AEFB-3892076238EA}" type="presParOf" srcId="{68E6208C-0912-4B8E-A567-5E77B5FDDD9C}" destId="{9552A76E-95D5-4E47-B657-8C0BF793C9F1}" srcOrd="0" destOrd="0" presId="urn:microsoft.com/office/officeart/2016/7/layout/BasicTimeline"/>
    <dgm:cxn modelId="{29FECE79-E1E8-4083-9C9B-254848EAB175}" type="presParOf" srcId="{68E6208C-0912-4B8E-A567-5E77B5FDDD9C}" destId="{9AC68073-7C70-4E5E-A0B9-24C04A354F54}" srcOrd="1" destOrd="0" presId="urn:microsoft.com/office/officeart/2016/7/layout/BasicTimeline"/>
    <dgm:cxn modelId="{AE444BF2-BF32-4021-AE84-671A17448674}" type="presParOf" srcId="{9AC68073-7C70-4E5E-A0B9-24C04A354F54}" destId="{F24FEC8E-656D-4195-A9AC-787A110C79BD}" srcOrd="0" destOrd="0" presId="urn:microsoft.com/office/officeart/2016/7/layout/BasicTimeline"/>
    <dgm:cxn modelId="{CBE3154C-B6F2-4138-9B2D-898479D2038E}" type="presParOf" srcId="{9AC68073-7C70-4E5E-A0B9-24C04A354F54}" destId="{C69E7833-07BE-43A2-AC06-40094A28B942}" srcOrd="1" destOrd="0" presId="urn:microsoft.com/office/officeart/2016/7/layout/BasicTimeline"/>
    <dgm:cxn modelId="{26165681-A0C7-4594-8B02-69689988E1F4}" type="presParOf" srcId="{68E6208C-0912-4B8E-A567-5E77B5FDDD9C}" destId="{7313118E-9B30-4DF4-92DC-D6AAF53EE924}" srcOrd="2" destOrd="0" presId="urn:microsoft.com/office/officeart/2016/7/layout/BasicTimeline"/>
    <dgm:cxn modelId="{617B1E99-72DB-4FC9-B846-77208BD46894}" type="presParOf" srcId="{68E6208C-0912-4B8E-A567-5E77B5FDDD9C}" destId="{DAE08C54-6F1A-4AC8-90B5-980822AE463C}" srcOrd="3" destOrd="0" presId="urn:microsoft.com/office/officeart/2016/7/layout/BasicTimeline"/>
    <dgm:cxn modelId="{C22F4325-C286-4BAB-BF79-4FA1A21732C7}" type="presParOf" srcId="{68E6208C-0912-4B8E-A567-5E77B5FDDD9C}" destId="{83855059-A472-49D7-956B-DCA595A6167E}" srcOrd="4" destOrd="0" presId="urn:microsoft.com/office/officeart/2016/7/layout/BasicTimeline"/>
    <dgm:cxn modelId="{02B771ED-B074-4CFC-9F29-EEE0FDAACD0A}" type="presParOf" srcId="{C6074FF4-2A4B-4FE2-AA38-F3058B6A8975}" destId="{193EBFD4-C835-4986-8B1B-F2FA32B7CA34}" srcOrd="3" destOrd="0" presId="urn:microsoft.com/office/officeart/2016/7/layout/BasicTimeline"/>
    <dgm:cxn modelId="{11847680-2A08-4E73-B831-47F2CF6D1C25}" type="presParOf" srcId="{C6074FF4-2A4B-4FE2-AA38-F3058B6A8975}" destId="{6003E19B-95D4-4B83-903B-9BB3737CD92F}" srcOrd="4" destOrd="0" presId="urn:microsoft.com/office/officeart/2016/7/layout/BasicTimeline"/>
    <dgm:cxn modelId="{98AF345F-F018-4E04-B776-CEC28523AEA6}" type="presParOf" srcId="{6003E19B-95D4-4B83-903B-9BB3737CD92F}" destId="{32EC7E07-422D-4525-8D59-6917790596CE}" srcOrd="0" destOrd="0" presId="urn:microsoft.com/office/officeart/2016/7/layout/BasicTimeline"/>
    <dgm:cxn modelId="{01F8EDC3-F57D-4030-8046-BD1E9893803E}" type="presParOf" srcId="{6003E19B-95D4-4B83-903B-9BB3737CD92F}" destId="{7535F2F9-01CF-4428-A66B-458E037E02BA}" srcOrd="1" destOrd="0" presId="urn:microsoft.com/office/officeart/2016/7/layout/BasicTimeline"/>
    <dgm:cxn modelId="{E45BFBFF-F8A3-40DE-A402-62780A09613F}" type="presParOf" srcId="{7535F2F9-01CF-4428-A66B-458E037E02BA}" destId="{B07898D4-7EA8-4166-9BB4-5731DFC159B9}" srcOrd="0" destOrd="0" presId="urn:microsoft.com/office/officeart/2016/7/layout/BasicTimeline"/>
    <dgm:cxn modelId="{81890255-5107-4AB3-A9F3-40EB84CDDEFF}" type="presParOf" srcId="{7535F2F9-01CF-4428-A66B-458E037E02BA}" destId="{CFE50549-9E10-421D-AE12-BC52F1BD45A8}" srcOrd="1" destOrd="0" presId="urn:microsoft.com/office/officeart/2016/7/layout/BasicTimeline"/>
    <dgm:cxn modelId="{5564A7BC-332B-4B76-9AD5-0E81A3E60955}" type="presParOf" srcId="{6003E19B-95D4-4B83-903B-9BB3737CD92F}" destId="{9075E84D-F7DB-417C-86D7-FBC54293581C}" srcOrd="2" destOrd="0" presId="urn:microsoft.com/office/officeart/2016/7/layout/BasicTimeline"/>
    <dgm:cxn modelId="{D923441A-C478-4113-8F9A-FD5B5A411EBA}" type="presParOf" srcId="{6003E19B-95D4-4B83-903B-9BB3737CD92F}" destId="{0CA8F034-36EC-4254-82CC-27CD482615EA}" srcOrd="3" destOrd="0" presId="urn:microsoft.com/office/officeart/2016/7/layout/BasicTimeline"/>
    <dgm:cxn modelId="{FA2AF708-A90C-4672-B0D0-3F0C930AA811}" type="presParOf" srcId="{6003E19B-95D4-4B83-903B-9BB3737CD92F}" destId="{CBF7CF94-E76C-4131-8CF2-BCB12E451E9C}" srcOrd="4" destOrd="0" presId="urn:microsoft.com/office/officeart/2016/7/layout/BasicTimeline"/>
    <dgm:cxn modelId="{0410ABE5-AD5A-4525-9C77-BD17653E9B76}" type="presParOf" srcId="{C6074FF4-2A4B-4FE2-AA38-F3058B6A8975}" destId="{92AC13EE-186F-44E5-9B04-0867A9EA6AE2}" srcOrd="5" destOrd="0" presId="urn:microsoft.com/office/officeart/2016/7/layout/BasicTimeline"/>
    <dgm:cxn modelId="{38DF5DF2-92EC-487F-A9A5-B63F7F816F9D}" type="presParOf" srcId="{C6074FF4-2A4B-4FE2-AA38-F3058B6A8975}" destId="{E346CF39-8F66-4386-B791-18D82D8F32F5}" srcOrd="6" destOrd="0" presId="urn:microsoft.com/office/officeart/2016/7/layout/BasicTimeline"/>
    <dgm:cxn modelId="{1C0D9BAE-DF75-4D18-8002-D97BC0D592A1}" type="presParOf" srcId="{E346CF39-8F66-4386-B791-18D82D8F32F5}" destId="{0F2A3991-C4E6-4CD9-A430-58324951B499}" srcOrd="0" destOrd="0" presId="urn:microsoft.com/office/officeart/2016/7/layout/BasicTimeline"/>
    <dgm:cxn modelId="{BEE1E661-4791-4997-8109-5DD1A9D773D2}" type="presParOf" srcId="{E346CF39-8F66-4386-B791-18D82D8F32F5}" destId="{38835621-2A1D-4968-B22B-BDE54F22924C}" srcOrd="1" destOrd="0" presId="urn:microsoft.com/office/officeart/2016/7/layout/BasicTimeline"/>
    <dgm:cxn modelId="{CE5E0B54-89E7-4C11-8162-B7C15FEE0678}" type="presParOf" srcId="{38835621-2A1D-4968-B22B-BDE54F22924C}" destId="{EF6CD6EA-CC9A-46C5-AACF-3E770053360A}" srcOrd="0" destOrd="0" presId="urn:microsoft.com/office/officeart/2016/7/layout/BasicTimeline"/>
    <dgm:cxn modelId="{3ED7D12D-9030-4E0A-AA3D-56372FF9EBAF}" type="presParOf" srcId="{38835621-2A1D-4968-B22B-BDE54F22924C}" destId="{81FC0026-CFDB-4834-B16A-86C035872CC2}" srcOrd="1" destOrd="0" presId="urn:microsoft.com/office/officeart/2016/7/layout/BasicTimeline"/>
    <dgm:cxn modelId="{7BEB2B2A-43D3-46F2-90DD-5CD9040CD9D3}" type="presParOf" srcId="{E346CF39-8F66-4386-B791-18D82D8F32F5}" destId="{58D6D143-F995-45AD-8D64-3BF9ED98BE37}" srcOrd="2" destOrd="0" presId="urn:microsoft.com/office/officeart/2016/7/layout/BasicTimeline"/>
    <dgm:cxn modelId="{7CFBD13F-92D1-4E8B-B86E-66C1F5BF25EB}" type="presParOf" srcId="{E346CF39-8F66-4386-B791-18D82D8F32F5}" destId="{003E43C2-7719-425A-803B-CD1115995AC5}" srcOrd="3" destOrd="0" presId="urn:microsoft.com/office/officeart/2016/7/layout/BasicTimeline"/>
    <dgm:cxn modelId="{0AED071D-495C-4C68-8D10-CD28341CC68F}" type="presParOf" srcId="{E346CF39-8F66-4386-B791-18D82D8F32F5}" destId="{2DF73D3E-982E-4D67-86ED-F73177B02992}" srcOrd="4" destOrd="0" presId="urn:microsoft.com/office/officeart/2016/7/layout/BasicTimeline"/>
    <dgm:cxn modelId="{B1A78B3D-2557-4432-86D5-7227AC27B696}" type="presParOf" srcId="{C6074FF4-2A4B-4FE2-AA38-F3058B6A8975}" destId="{FC06C9F2-5C88-4E7A-8FDB-CFFB4E68DA13}" srcOrd="7" destOrd="0" presId="urn:microsoft.com/office/officeart/2016/7/layout/BasicTimeline"/>
    <dgm:cxn modelId="{9A913052-4315-4AEA-A8D3-B36B40A4C2E6}" type="presParOf" srcId="{C6074FF4-2A4B-4FE2-AA38-F3058B6A8975}" destId="{DF239EAE-D6A1-4875-80AB-5188E8E3BDF8}" srcOrd="8" destOrd="0" presId="urn:microsoft.com/office/officeart/2016/7/layout/BasicTimeline"/>
    <dgm:cxn modelId="{B242C2EF-82CA-4E0A-908A-B66D7480B693}" type="presParOf" srcId="{DF239EAE-D6A1-4875-80AB-5188E8E3BDF8}" destId="{0211E681-09F7-467E-800D-8100EAFA1BA9}" srcOrd="0" destOrd="0" presId="urn:microsoft.com/office/officeart/2016/7/layout/BasicTimeline"/>
    <dgm:cxn modelId="{EF6EF1C2-CA8A-4589-986D-68B390A824A4}" type="presParOf" srcId="{DF239EAE-D6A1-4875-80AB-5188E8E3BDF8}" destId="{28280163-4A14-4244-8830-AB1B69D7F386}" srcOrd="1" destOrd="0" presId="urn:microsoft.com/office/officeart/2016/7/layout/BasicTimeline"/>
    <dgm:cxn modelId="{6DF55218-B8BB-4A64-A4AC-2A9790004DC9}" type="presParOf" srcId="{28280163-4A14-4244-8830-AB1B69D7F386}" destId="{B9ACF168-FB13-4D93-B587-EFAEA0000636}" srcOrd="0" destOrd="0" presId="urn:microsoft.com/office/officeart/2016/7/layout/BasicTimeline"/>
    <dgm:cxn modelId="{5D8ADBB9-B941-42F3-A2E7-BE5D756F21DD}" type="presParOf" srcId="{28280163-4A14-4244-8830-AB1B69D7F386}" destId="{955705E7-FCA6-418D-81DA-4BDCEDB1055D}" srcOrd="1" destOrd="0" presId="urn:microsoft.com/office/officeart/2016/7/layout/BasicTimeline"/>
    <dgm:cxn modelId="{41AD739A-7A8A-4E78-A5C9-31CC00993425}" type="presParOf" srcId="{DF239EAE-D6A1-4875-80AB-5188E8E3BDF8}" destId="{DA9C2430-346C-41F9-AFE3-D3B1007BD5A7}" srcOrd="2" destOrd="0" presId="urn:microsoft.com/office/officeart/2016/7/layout/BasicTimeline"/>
    <dgm:cxn modelId="{A221BF78-9C40-4ABB-926C-A565CE77F176}" type="presParOf" srcId="{DF239EAE-D6A1-4875-80AB-5188E8E3BDF8}" destId="{F7C636A8-24AD-4B00-9876-7F827532BA4B}" srcOrd="3" destOrd="0" presId="urn:microsoft.com/office/officeart/2016/7/layout/BasicTimeline"/>
    <dgm:cxn modelId="{74152B7D-420C-4E5A-9493-8EBB01581F52}" type="presParOf" srcId="{DF239EAE-D6A1-4875-80AB-5188E8E3BDF8}" destId="{B6F25383-79E8-4545-ABD9-6DDE8F82B5DA}"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B013D-56BD-4A4D-B174-B43761114F7A}"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5B5716B1-0011-437A-ABF3-C30151DCDE17}">
      <dgm:prSet phldrT="[Text]" phldr="0"/>
      <dgm:spPr/>
      <dgm:t>
        <a:bodyPr/>
        <a:lstStyle/>
        <a:p>
          <a:pPr>
            <a:defRPr b="1"/>
          </a:pPr>
          <a:r>
            <a:rPr lang="en-US">
              <a:latin typeface="Century Gothic" panose="020B0502020202020204"/>
            </a:rPr>
            <a:t>2018</a:t>
          </a:r>
          <a:endParaRPr lang="en-US"/>
        </a:p>
      </dgm:t>
    </dgm:pt>
    <dgm:pt modelId="{5A2F9D9C-4C3F-4E86-8048-F37703F50023}" type="parTrans" cxnId="{6A70FEB0-F9ED-49DB-A80D-516984729EE4}">
      <dgm:prSet/>
      <dgm:spPr/>
      <dgm:t>
        <a:bodyPr/>
        <a:lstStyle/>
        <a:p>
          <a:endParaRPr lang="en-US"/>
        </a:p>
      </dgm:t>
    </dgm:pt>
    <dgm:pt modelId="{0B1281D1-EC5C-49D3-AC66-8A2FD23434A0}" type="sibTrans" cxnId="{6A70FEB0-F9ED-49DB-A80D-516984729EE4}">
      <dgm:prSet/>
      <dgm:spPr/>
      <dgm:t>
        <a:bodyPr/>
        <a:lstStyle/>
        <a:p>
          <a:endParaRPr lang="en-US"/>
        </a:p>
      </dgm:t>
    </dgm:pt>
    <dgm:pt modelId="{64B7186A-2B73-43E8-A0E0-61EAD220F5B2}">
      <dgm:prSet phldrT="[Text]" phldr="0"/>
      <dgm:spPr/>
      <dgm:t>
        <a:bodyPr/>
        <a:lstStyle/>
        <a:p>
          <a:r>
            <a:rPr lang="en-US">
              <a:latin typeface="Century Gothic" panose="020B0502020202020204"/>
            </a:rPr>
            <a:t>SEC announces $35 million fine related to 2014 breach</a:t>
          </a:r>
          <a:endParaRPr lang="en-US"/>
        </a:p>
      </dgm:t>
    </dgm:pt>
    <dgm:pt modelId="{975B41D5-2D1E-4737-A098-287DB3371BF7}" type="parTrans" cxnId="{FBA29384-D75E-4AF7-B527-CC6BE9C9B7F2}">
      <dgm:prSet/>
      <dgm:spPr/>
      <dgm:t>
        <a:bodyPr/>
        <a:lstStyle/>
        <a:p>
          <a:endParaRPr lang="en-US"/>
        </a:p>
      </dgm:t>
    </dgm:pt>
    <dgm:pt modelId="{08F63272-26C2-4936-B4F5-A23322106971}" type="sibTrans" cxnId="{FBA29384-D75E-4AF7-B527-CC6BE9C9B7F2}">
      <dgm:prSet/>
      <dgm:spPr/>
      <dgm:t>
        <a:bodyPr/>
        <a:lstStyle/>
        <a:p>
          <a:endParaRPr lang="en-US"/>
        </a:p>
      </dgm:t>
    </dgm:pt>
    <dgm:pt modelId="{19D635B6-8389-4160-852E-579D961473E7}">
      <dgm:prSet phldr="0"/>
      <dgm:spPr/>
      <dgm:t>
        <a:bodyPr/>
        <a:lstStyle/>
        <a:p>
          <a:pPr>
            <a:defRPr b="1"/>
          </a:pPr>
          <a:r>
            <a:rPr lang="en-US">
              <a:latin typeface="Century Gothic" panose="020B0502020202020204"/>
            </a:rPr>
            <a:t>2019</a:t>
          </a:r>
        </a:p>
      </dgm:t>
    </dgm:pt>
    <dgm:pt modelId="{22299960-A98E-4063-AA6F-222CB24FDF3B}" type="parTrans" cxnId="{CD18F5FA-3E41-402D-83AF-6DB9B7F2BA60}">
      <dgm:prSet/>
      <dgm:spPr/>
    </dgm:pt>
    <dgm:pt modelId="{515127C3-5E6F-4FE0-9A3E-5023F6A730C4}" type="sibTrans" cxnId="{CD18F5FA-3E41-402D-83AF-6DB9B7F2BA60}">
      <dgm:prSet/>
      <dgm:spPr/>
    </dgm:pt>
    <dgm:pt modelId="{876D5E91-8B35-421A-ACF5-0C320007F426}">
      <dgm:prSet phldr="0"/>
      <dgm:spPr/>
      <dgm:t>
        <a:bodyPr/>
        <a:lstStyle/>
        <a:p>
          <a:pPr>
            <a:defRPr b="1"/>
          </a:pPr>
          <a:r>
            <a:rPr lang="en-US">
              <a:latin typeface="Century Gothic" panose="020B0502020202020204"/>
            </a:rPr>
            <a:t>2022</a:t>
          </a:r>
        </a:p>
      </dgm:t>
    </dgm:pt>
    <dgm:pt modelId="{0C79BD25-8FE0-45C8-87D5-CB810DFDC626}" type="parTrans" cxnId="{0F184738-A03B-4641-A8C7-9CD73B855DF5}">
      <dgm:prSet/>
      <dgm:spPr/>
    </dgm:pt>
    <dgm:pt modelId="{6DE65194-1EE4-4A80-92BF-46D79352A5B9}" type="sibTrans" cxnId="{0F184738-A03B-4641-A8C7-9CD73B855DF5}">
      <dgm:prSet/>
      <dgm:spPr/>
    </dgm:pt>
    <dgm:pt modelId="{9BC763EC-664C-44AC-A2E3-4A18D2ECC12F}">
      <dgm:prSet phldr="0"/>
      <dgm:spPr/>
      <dgm:t>
        <a:bodyPr/>
        <a:lstStyle/>
        <a:p>
          <a:r>
            <a:rPr lang="en-US">
              <a:solidFill>
                <a:srgbClr val="444444"/>
              </a:solidFill>
              <a:latin typeface="Century Gothic"/>
              <a:cs typeface="Calibri"/>
            </a:rPr>
            <a:t>Class action lawsuit filed</a:t>
          </a:r>
        </a:p>
      </dgm:t>
    </dgm:pt>
    <dgm:pt modelId="{A8255A6E-0C0F-478D-AD57-1E801F2C0896}" type="parTrans" cxnId="{8F77123D-9AAB-4062-91F5-4A0198E0B070}">
      <dgm:prSet/>
      <dgm:spPr/>
    </dgm:pt>
    <dgm:pt modelId="{3BFD2891-B7D1-4919-BA86-9160EA1066CF}" type="sibTrans" cxnId="{8F77123D-9AAB-4062-91F5-4A0198E0B070}">
      <dgm:prSet/>
      <dgm:spPr/>
    </dgm:pt>
    <dgm:pt modelId="{48492074-98D1-46B9-9AB9-7A554B0581DD}">
      <dgm:prSet phldr="0"/>
      <dgm:spPr/>
      <dgm:t>
        <a:bodyPr/>
        <a:lstStyle/>
        <a:p>
          <a:pPr rtl="0"/>
          <a:r>
            <a:rPr lang="en-US">
              <a:latin typeface="Century Gothic"/>
              <a:cs typeface="Calibri"/>
            </a:rPr>
            <a:t>Yahoo files lawsuit v. Sang</a:t>
          </a:r>
        </a:p>
      </dgm:t>
    </dgm:pt>
    <dgm:pt modelId="{C4C316F9-13EB-4A35-81FE-F74A24F8C13D}" type="parTrans" cxnId="{146BA0B5-9CD4-474E-A015-4D3C769BA558}">
      <dgm:prSet/>
      <dgm:spPr/>
    </dgm:pt>
    <dgm:pt modelId="{B2CCB7B3-08B9-4E2A-A9BF-2FA3DE7CB2FA}" type="sibTrans" cxnId="{146BA0B5-9CD4-474E-A015-4D3C769BA558}">
      <dgm:prSet/>
      <dgm:spPr/>
    </dgm:pt>
    <dgm:pt modelId="{C945FF98-49E2-4270-BC35-C45E88650CA5}">
      <dgm:prSet phldr="0"/>
      <dgm:spPr/>
      <dgm:t>
        <a:bodyPr/>
        <a:lstStyle/>
        <a:p>
          <a:r>
            <a:rPr lang="en-US">
              <a:solidFill>
                <a:srgbClr val="444444"/>
              </a:solidFill>
              <a:latin typeface="Century Gothic"/>
              <a:cs typeface="Calibri"/>
            </a:rPr>
            <a:t>Class action lawsuit settled for $117 million</a:t>
          </a:r>
        </a:p>
      </dgm:t>
    </dgm:pt>
    <dgm:pt modelId="{D7AFA90C-E6BD-40FF-83E2-302C6A66CB34}" type="parTrans" cxnId="{43982AC7-C703-4B2A-8AB6-908CC167191D}">
      <dgm:prSet/>
      <dgm:spPr/>
    </dgm:pt>
    <dgm:pt modelId="{A21751C1-4DF2-43B1-964F-356DA5D1473D}" type="sibTrans" cxnId="{43982AC7-C703-4B2A-8AB6-908CC167191D}">
      <dgm:prSet/>
      <dgm:spPr/>
    </dgm:pt>
    <dgm:pt modelId="{76D41AC3-99C1-4C44-ADF9-D8FA8DBEB251}" type="pres">
      <dgm:prSet presAssocID="{FC9B013D-56BD-4A4D-B174-B43761114F7A}" presName="root" presStyleCnt="0">
        <dgm:presLayoutVars>
          <dgm:chMax/>
          <dgm:chPref/>
          <dgm:animLvl val="lvl"/>
        </dgm:presLayoutVars>
      </dgm:prSet>
      <dgm:spPr/>
    </dgm:pt>
    <dgm:pt modelId="{3F56538C-E2D2-459A-9B55-008682CCBF26}" type="pres">
      <dgm:prSet presAssocID="{FC9B013D-56BD-4A4D-B174-B43761114F7A}" presName="divider" presStyleLbl="fgAccFollowNode1" presStyleIdx="0" presStyleCnt="1"/>
      <dgm:spPr>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gm:spPr>
    </dgm:pt>
    <dgm:pt modelId="{C6074FF4-2A4B-4FE2-AA38-F3058B6A8975}" type="pres">
      <dgm:prSet presAssocID="{FC9B013D-56BD-4A4D-B174-B43761114F7A}" presName="nodes" presStyleCnt="0">
        <dgm:presLayoutVars>
          <dgm:chMax/>
          <dgm:chPref/>
          <dgm:animLvl val="lvl"/>
        </dgm:presLayoutVars>
      </dgm:prSet>
      <dgm:spPr/>
    </dgm:pt>
    <dgm:pt modelId="{6003E19B-95D4-4B83-903B-9BB3737CD92F}" type="pres">
      <dgm:prSet presAssocID="{5B5716B1-0011-437A-ABF3-C30151DCDE17}" presName="composite" presStyleCnt="0"/>
      <dgm:spPr/>
    </dgm:pt>
    <dgm:pt modelId="{32EC7E07-422D-4525-8D59-6917790596CE}" type="pres">
      <dgm:prSet presAssocID="{5B5716B1-0011-437A-ABF3-C30151DCDE17}" presName="L1TextContainer" presStyleLbl="revTx" presStyleIdx="0" presStyleCnt="3">
        <dgm:presLayoutVars>
          <dgm:chMax val="1"/>
          <dgm:chPref val="1"/>
          <dgm:bulletEnabled val="1"/>
        </dgm:presLayoutVars>
      </dgm:prSet>
      <dgm:spPr/>
    </dgm:pt>
    <dgm:pt modelId="{7535F2F9-01CF-4428-A66B-458E037E02BA}" type="pres">
      <dgm:prSet presAssocID="{5B5716B1-0011-437A-ABF3-C30151DCDE17}" presName="L2TextContainerWrapper" presStyleCnt="0">
        <dgm:presLayoutVars>
          <dgm:chMax val="0"/>
          <dgm:chPref val="0"/>
          <dgm:bulletEnabled val="1"/>
        </dgm:presLayoutVars>
      </dgm:prSet>
      <dgm:spPr/>
    </dgm:pt>
    <dgm:pt modelId="{B07898D4-7EA8-4166-9BB4-5731DFC159B9}" type="pres">
      <dgm:prSet presAssocID="{5B5716B1-0011-437A-ABF3-C30151DCDE17}" presName="L2TextContainer" presStyleLbl="bgAcc1" presStyleIdx="0" presStyleCnt="3"/>
      <dgm:spPr/>
    </dgm:pt>
    <dgm:pt modelId="{CFE50549-9E10-421D-AE12-BC52F1BD45A8}" type="pres">
      <dgm:prSet presAssocID="{5B5716B1-0011-437A-ABF3-C30151DCDE17}" presName="FlexibleEmptyPlaceHolder" presStyleCnt="0"/>
      <dgm:spPr/>
    </dgm:pt>
    <dgm:pt modelId="{9075E84D-F7DB-417C-86D7-FBC54293581C}" type="pres">
      <dgm:prSet presAssocID="{5B5716B1-0011-437A-ABF3-C30151DCDE17}" presName="ConnectLine" presStyleLbl="sibTrans1D1" presStyleIdx="0" presStyleCnt="3"/>
      <dgm:spPr>
        <a:noFill/>
        <a:ln w="9525" cap="rnd" cmpd="sng" algn="ctr">
          <a:solidFill>
            <a:schemeClr val="accent1">
              <a:hueOff val="0"/>
              <a:satOff val="0"/>
              <a:lumOff val="0"/>
              <a:alphaOff val="0"/>
            </a:schemeClr>
          </a:solidFill>
          <a:prstDash val="dash"/>
        </a:ln>
        <a:effectLst/>
      </dgm:spPr>
    </dgm:pt>
    <dgm:pt modelId="{0CA8F034-36EC-4254-82CC-27CD482615EA}" type="pres">
      <dgm:prSet presAssocID="{5B5716B1-0011-437A-ABF3-C30151DCDE17}" presName="ConnectorPoint" presStyleLbl="alignNode1" presStyleIdx="0" presStyleCnt="3"/>
      <dgm:spPr/>
    </dgm:pt>
    <dgm:pt modelId="{CBF7CF94-E76C-4131-8CF2-BCB12E451E9C}" type="pres">
      <dgm:prSet presAssocID="{5B5716B1-0011-437A-ABF3-C30151DCDE17}" presName="EmptyPlaceHolder" presStyleCnt="0"/>
      <dgm:spPr/>
    </dgm:pt>
    <dgm:pt modelId="{B705DB56-627A-4323-9452-7E1C8F1ADB72}" type="pres">
      <dgm:prSet presAssocID="{0B1281D1-EC5C-49D3-AC66-8A2FD23434A0}" presName="spaceBetweenRectangles" presStyleCnt="0"/>
      <dgm:spPr/>
    </dgm:pt>
    <dgm:pt modelId="{768080FA-FB35-4A78-9F71-0AA99C22233E}" type="pres">
      <dgm:prSet presAssocID="{19D635B6-8389-4160-852E-579D961473E7}" presName="composite" presStyleCnt="0"/>
      <dgm:spPr/>
    </dgm:pt>
    <dgm:pt modelId="{F169916A-8C99-48F9-BEAA-5880232FC5C7}" type="pres">
      <dgm:prSet presAssocID="{19D635B6-8389-4160-852E-579D961473E7}" presName="L1TextContainer" presStyleLbl="revTx" presStyleIdx="1" presStyleCnt="3">
        <dgm:presLayoutVars>
          <dgm:chMax val="1"/>
          <dgm:chPref val="1"/>
          <dgm:bulletEnabled val="1"/>
        </dgm:presLayoutVars>
      </dgm:prSet>
      <dgm:spPr/>
    </dgm:pt>
    <dgm:pt modelId="{BBDD4652-1788-4D17-914B-D3D65D0ADC02}" type="pres">
      <dgm:prSet presAssocID="{19D635B6-8389-4160-852E-579D961473E7}" presName="L2TextContainerWrapper" presStyleCnt="0">
        <dgm:presLayoutVars>
          <dgm:chMax val="0"/>
          <dgm:chPref val="0"/>
          <dgm:bulletEnabled val="1"/>
        </dgm:presLayoutVars>
      </dgm:prSet>
      <dgm:spPr/>
    </dgm:pt>
    <dgm:pt modelId="{349219FB-D445-44BE-8F5A-5813FA7E693C}" type="pres">
      <dgm:prSet presAssocID="{19D635B6-8389-4160-852E-579D961473E7}" presName="L2TextContainer" presStyleLbl="bgAcc1" presStyleIdx="1" presStyleCnt="3"/>
      <dgm:spPr/>
    </dgm:pt>
    <dgm:pt modelId="{3D0F7098-1AFD-49BF-893D-038390A8AEB1}" type="pres">
      <dgm:prSet presAssocID="{19D635B6-8389-4160-852E-579D961473E7}" presName="FlexibleEmptyPlaceHolder" presStyleCnt="0"/>
      <dgm:spPr/>
    </dgm:pt>
    <dgm:pt modelId="{FAECA7FC-16F6-4583-B25A-1E268EA9ADB9}" type="pres">
      <dgm:prSet presAssocID="{19D635B6-8389-4160-852E-579D961473E7}" presName="ConnectLine" presStyleLbl="sibTrans1D1" presStyleIdx="1" presStyleCnt="3"/>
      <dgm:spPr>
        <a:noFill/>
        <a:ln w="9525" cap="rnd" cmpd="sng" algn="ctr">
          <a:solidFill>
            <a:schemeClr val="accent1">
              <a:hueOff val="0"/>
              <a:satOff val="0"/>
              <a:lumOff val="0"/>
              <a:alphaOff val="0"/>
            </a:schemeClr>
          </a:solidFill>
          <a:prstDash val="dash"/>
        </a:ln>
        <a:effectLst/>
      </dgm:spPr>
    </dgm:pt>
    <dgm:pt modelId="{C868AFF8-1AC4-460C-8E05-CE0FED4C964D}" type="pres">
      <dgm:prSet presAssocID="{19D635B6-8389-4160-852E-579D961473E7}" presName="ConnectorPoint" presStyleLbl="alignNode1" presStyleIdx="1" presStyleCnt="3"/>
      <dgm:spPr/>
    </dgm:pt>
    <dgm:pt modelId="{F346BE1C-E283-49BB-AD2C-D94BBA5143ED}" type="pres">
      <dgm:prSet presAssocID="{19D635B6-8389-4160-852E-579D961473E7}" presName="EmptyPlaceHolder" presStyleCnt="0"/>
      <dgm:spPr/>
    </dgm:pt>
    <dgm:pt modelId="{A00A3DDE-3BA1-40B9-8E7D-29EF4419ED68}" type="pres">
      <dgm:prSet presAssocID="{515127C3-5E6F-4FE0-9A3E-5023F6A730C4}" presName="spaceBetweenRectangles" presStyleCnt="0"/>
      <dgm:spPr/>
    </dgm:pt>
    <dgm:pt modelId="{B22ADD00-A162-4BCD-A998-3789C8F961ED}" type="pres">
      <dgm:prSet presAssocID="{876D5E91-8B35-421A-ACF5-0C320007F426}" presName="composite" presStyleCnt="0"/>
      <dgm:spPr/>
    </dgm:pt>
    <dgm:pt modelId="{B8BA1E76-F2A8-4684-8F1C-4674A98681FA}" type="pres">
      <dgm:prSet presAssocID="{876D5E91-8B35-421A-ACF5-0C320007F426}" presName="L1TextContainer" presStyleLbl="revTx" presStyleIdx="2" presStyleCnt="3">
        <dgm:presLayoutVars>
          <dgm:chMax val="1"/>
          <dgm:chPref val="1"/>
          <dgm:bulletEnabled val="1"/>
        </dgm:presLayoutVars>
      </dgm:prSet>
      <dgm:spPr/>
    </dgm:pt>
    <dgm:pt modelId="{912D5EEE-8E01-4D19-9184-BFC9FA6ECF47}" type="pres">
      <dgm:prSet presAssocID="{876D5E91-8B35-421A-ACF5-0C320007F426}" presName="L2TextContainerWrapper" presStyleCnt="0">
        <dgm:presLayoutVars>
          <dgm:chMax val="0"/>
          <dgm:chPref val="0"/>
          <dgm:bulletEnabled val="1"/>
        </dgm:presLayoutVars>
      </dgm:prSet>
      <dgm:spPr/>
    </dgm:pt>
    <dgm:pt modelId="{C90F9746-576A-45E8-BDE6-B88788610DFC}" type="pres">
      <dgm:prSet presAssocID="{876D5E91-8B35-421A-ACF5-0C320007F426}" presName="L2TextContainer" presStyleLbl="bgAcc1" presStyleIdx="2" presStyleCnt="3"/>
      <dgm:spPr/>
    </dgm:pt>
    <dgm:pt modelId="{CA8629B0-945E-4B4F-B109-F9A485490D2C}" type="pres">
      <dgm:prSet presAssocID="{876D5E91-8B35-421A-ACF5-0C320007F426}" presName="FlexibleEmptyPlaceHolder" presStyleCnt="0"/>
      <dgm:spPr/>
    </dgm:pt>
    <dgm:pt modelId="{11325A21-0A3F-401F-A330-40F382A987FE}" type="pres">
      <dgm:prSet presAssocID="{876D5E91-8B35-421A-ACF5-0C320007F426}" presName="ConnectLine" presStyleLbl="sibTrans1D1" presStyleIdx="2" presStyleCnt="3"/>
      <dgm:spPr>
        <a:noFill/>
        <a:ln w="9525" cap="rnd" cmpd="sng" algn="ctr">
          <a:solidFill>
            <a:schemeClr val="accent1">
              <a:hueOff val="0"/>
              <a:satOff val="0"/>
              <a:lumOff val="0"/>
              <a:alphaOff val="0"/>
            </a:schemeClr>
          </a:solidFill>
          <a:prstDash val="dash"/>
        </a:ln>
        <a:effectLst/>
      </dgm:spPr>
    </dgm:pt>
    <dgm:pt modelId="{B1F5C3A1-B666-4A2E-A02A-9C2A616ECFB3}" type="pres">
      <dgm:prSet presAssocID="{876D5E91-8B35-421A-ACF5-0C320007F426}" presName="ConnectorPoint" presStyleLbl="alignNode1" presStyleIdx="2" presStyleCnt="3"/>
      <dgm:spPr/>
    </dgm:pt>
    <dgm:pt modelId="{D0635116-A873-417A-BFD3-7D770D298F5B}" type="pres">
      <dgm:prSet presAssocID="{876D5E91-8B35-421A-ACF5-0C320007F426}" presName="EmptyPlaceHolder" presStyleCnt="0"/>
      <dgm:spPr/>
    </dgm:pt>
  </dgm:ptLst>
  <dgm:cxnLst>
    <dgm:cxn modelId="{E1DCDF2C-E93F-4229-B4EB-BA31E3C5CDE1}" type="presOf" srcId="{48492074-98D1-46B9-9AB9-7A554B0581DD}" destId="{C90F9746-576A-45E8-BDE6-B88788610DFC}" srcOrd="0" destOrd="1" presId="urn:microsoft.com/office/officeart/2016/7/layout/BasicTimeline"/>
    <dgm:cxn modelId="{0F184738-A03B-4641-A8C7-9CD73B855DF5}" srcId="{FC9B013D-56BD-4A4D-B174-B43761114F7A}" destId="{876D5E91-8B35-421A-ACF5-0C320007F426}" srcOrd="2" destOrd="0" parTransId="{0C79BD25-8FE0-45C8-87D5-CB810DFDC626}" sibTransId="{6DE65194-1EE4-4A80-92BF-46D79352A5B9}"/>
    <dgm:cxn modelId="{8F77123D-9AAB-4062-91F5-4A0198E0B070}" srcId="{19D635B6-8389-4160-852E-579D961473E7}" destId="{9BC763EC-664C-44AC-A2E3-4A18D2ECC12F}" srcOrd="0" destOrd="0" parTransId="{A8255A6E-0C0F-478D-AD57-1E801F2C0896}" sibTransId="{3BFD2891-B7D1-4919-BA86-9160EA1066CF}"/>
    <dgm:cxn modelId="{EDC54167-BEA4-4B31-ACD3-A330EE35AADD}" type="presOf" srcId="{5B5716B1-0011-437A-ABF3-C30151DCDE17}" destId="{32EC7E07-422D-4525-8D59-6917790596CE}" srcOrd="0" destOrd="0" presId="urn:microsoft.com/office/officeart/2016/7/layout/BasicTimeline"/>
    <dgm:cxn modelId="{8D9FF148-04EF-440A-8315-BC13D0D1A4C6}" type="presOf" srcId="{C945FF98-49E2-4270-BC35-C45E88650CA5}" destId="{C90F9746-576A-45E8-BDE6-B88788610DFC}" srcOrd="0" destOrd="0" presId="urn:microsoft.com/office/officeart/2016/7/layout/BasicTimeline"/>
    <dgm:cxn modelId="{DC307676-F03A-4FF3-A884-FD26F381E7FF}" type="presOf" srcId="{FC9B013D-56BD-4A4D-B174-B43761114F7A}" destId="{76D41AC3-99C1-4C44-ADF9-D8FA8DBEB251}" srcOrd="0" destOrd="0" presId="urn:microsoft.com/office/officeart/2016/7/layout/BasicTimeline"/>
    <dgm:cxn modelId="{FBA29384-D75E-4AF7-B527-CC6BE9C9B7F2}" srcId="{5B5716B1-0011-437A-ABF3-C30151DCDE17}" destId="{64B7186A-2B73-43E8-A0E0-61EAD220F5B2}" srcOrd="0" destOrd="0" parTransId="{975B41D5-2D1E-4737-A098-287DB3371BF7}" sibTransId="{08F63272-26C2-4936-B4F5-A23322106971}"/>
    <dgm:cxn modelId="{F7B04395-8E39-414B-9B70-10812701D580}" type="presOf" srcId="{9BC763EC-664C-44AC-A2E3-4A18D2ECC12F}" destId="{349219FB-D445-44BE-8F5A-5813FA7E693C}" srcOrd="0" destOrd="0" presId="urn:microsoft.com/office/officeart/2016/7/layout/BasicTimeline"/>
    <dgm:cxn modelId="{6A70FEB0-F9ED-49DB-A80D-516984729EE4}" srcId="{FC9B013D-56BD-4A4D-B174-B43761114F7A}" destId="{5B5716B1-0011-437A-ABF3-C30151DCDE17}" srcOrd="0" destOrd="0" parTransId="{5A2F9D9C-4C3F-4E86-8048-F37703F50023}" sibTransId="{0B1281D1-EC5C-49D3-AC66-8A2FD23434A0}"/>
    <dgm:cxn modelId="{146BA0B5-9CD4-474E-A015-4D3C769BA558}" srcId="{876D5E91-8B35-421A-ACF5-0C320007F426}" destId="{48492074-98D1-46B9-9AB9-7A554B0581DD}" srcOrd="1" destOrd="0" parTransId="{C4C316F9-13EB-4A35-81FE-F74A24F8C13D}" sibTransId="{B2CCB7B3-08B9-4E2A-A9BF-2FA3DE7CB2FA}"/>
    <dgm:cxn modelId="{C3BCA9C0-0B70-4B16-8558-BD8CE77B51E1}" type="presOf" srcId="{64B7186A-2B73-43E8-A0E0-61EAD220F5B2}" destId="{B07898D4-7EA8-4166-9BB4-5731DFC159B9}" srcOrd="0" destOrd="0" presId="urn:microsoft.com/office/officeart/2016/7/layout/BasicTimeline"/>
    <dgm:cxn modelId="{CDF56CC1-8C94-482B-927C-266DD03C00AD}" type="presOf" srcId="{19D635B6-8389-4160-852E-579D961473E7}" destId="{F169916A-8C99-48F9-BEAA-5880232FC5C7}" srcOrd="0" destOrd="0" presId="urn:microsoft.com/office/officeart/2016/7/layout/BasicTimeline"/>
    <dgm:cxn modelId="{43982AC7-C703-4B2A-8AB6-908CC167191D}" srcId="{876D5E91-8B35-421A-ACF5-0C320007F426}" destId="{C945FF98-49E2-4270-BC35-C45E88650CA5}" srcOrd="0" destOrd="0" parTransId="{D7AFA90C-E6BD-40FF-83E2-302C6A66CB34}" sibTransId="{A21751C1-4DF2-43B1-964F-356DA5D1473D}"/>
    <dgm:cxn modelId="{9D86A0E0-D9E3-4F3C-9D19-4DB1D2CDB998}" type="presOf" srcId="{876D5E91-8B35-421A-ACF5-0C320007F426}" destId="{B8BA1E76-F2A8-4684-8F1C-4674A98681FA}" srcOrd="0" destOrd="0" presId="urn:microsoft.com/office/officeart/2016/7/layout/BasicTimeline"/>
    <dgm:cxn modelId="{CD18F5FA-3E41-402D-83AF-6DB9B7F2BA60}" srcId="{FC9B013D-56BD-4A4D-B174-B43761114F7A}" destId="{19D635B6-8389-4160-852E-579D961473E7}" srcOrd="1" destOrd="0" parTransId="{22299960-A98E-4063-AA6F-222CB24FDF3B}" sibTransId="{515127C3-5E6F-4FE0-9A3E-5023F6A730C4}"/>
    <dgm:cxn modelId="{1306F405-59D8-4E44-BE14-E7A2E3C22197}" type="presParOf" srcId="{76D41AC3-99C1-4C44-ADF9-D8FA8DBEB251}" destId="{3F56538C-E2D2-459A-9B55-008682CCBF26}" srcOrd="0" destOrd="0" presId="urn:microsoft.com/office/officeart/2016/7/layout/BasicTimeline"/>
    <dgm:cxn modelId="{8006C400-E438-4CBB-B1EB-BBC165E4670C}" type="presParOf" srcId="{76D41AC3-99C1-4C44-ADF9-D8FA8DBEB251}" destId="{C6074FF4-2A4B-4FE2-AA38-F3058B6A8975}" srcOrd="1" destOrd="0" presId="urn:microsoft.com/office/officeart/2016/7/layout/BasicTimeline"/>
    <dgm:cxn modelId="{8F6C3606-8DA6-4ED8-8682-3D3501B5CAFE}" type="presParOf" srcId="{C6074FF4-2A4B-4FE2-AA38-F3058B6A8975}" destId="{6003E19B-95D4-4B83-903B-9BB3737CD92F}" srcOrd="0" destOrd="0" presId="urn:microsoft.com/office/officeart/2016/7/layout/BasicTimeline"/>
    <dgm:cxn modelId="{B40BDF0A-CC4C-4F1B-9724-299994A2C9B2}" type="presParOf" srcId="{6003E19B-95D4-4B83-903B-9BB3737CD92F}" destId="{32EC7E07-422D-4525-8D59-6917790596CE}" srcOrd="0" destOrd="0" presId="urn:microsoft.com/office/officeart/2016/7/layout/BasicTimeline"/>
    <dgm:cxn modelId="{1BC7A49C-334F-40A3-B905-E18744F38BA3}" type="presParOf" srcId="{6003E19B-95D4-4B83-903B-9BB3737CD92F}" destId="{7535F2F9-01CF-4428-A66B-458E037E02BA}" srcOrd="1" destOrd="0" presId="urn:microsoft.com/office/officeart/2016/7/layout/BasicTimeline"/>
    <dgm:cxn modelId="{44E618FC-91D8-4F67-9C98-6BCDE7638C83}" type="presParOf" srcId="{7535F2F9-01CF-4428-A66B-458E037E02BA}" destId="{B07898D4-7EA8-4166-9BB4-5731DFC159B9}" srcOrd="0" destOrd="0" presId="urn:microsoft.com/office/officeart/2016/7/layout/BasicTimeline"/>
    <dgm:cxn modelId="{9D074296-13AC-466F-A8D0-E2DC4892CDB9}" type="presParOf" srcId="{7535F2F9-01CF-4428-A66B-458E037E02BA}" destId="{CFE50549-9E10-421D-AE12-BC52F1BD45A8}" srcOrd="1" destOrd="0" presId="urn:microsoft.com/office/officeart/2016/7/layout/BasicTimeline"/>
    <dgm:cxn modelId="{7AED666D-4EAB-42DB-B8FF-559A8E93A1F9}" type="presParOf" srcId="{6003E19B-95D4-4B83-903B-9BB3737CD92F}" destId="{9075E84D-F7DB-417C-86D7-FBC54293581C}" srcOrd="2" destOrd="0" presId="urn:microsoft.com/office/officeart/2016/7/layout/BasicTimeline"/>
    <dgm:cxn modelId="{DEAF7526-4219-44AC-8E76-F28BA7B19257}" type="presParOf" srcId="{6003E19B-95D4-4B83-903B-9BB3737CD92F}" destId="{0CA8F034-36EC-4254-82CC-27CD482615EA}" srcOrd="3" destOrd="0" presId="urn:microsoft.com/office/officeart/2016/7/layout/BasicTimeline"/>
    <dgm:cxn modelId="{053C775A-79B3-46E2-BC6C-0506572CB060}" type="presParOf" srcId="{6003E19B-95D4-4B83-903B-9BB3737CD92F}" destId="{CBF7CF94-E76C-4131-8CF2-BCB12E451E9C}" srcOrd="4" destOrd="0" presId="urn:microsoft.com/office/officeart/2016/7/layout/BasicTimeline"/>
    <dgm:cxn modelId="{04F8DB5A-2327-46D7-88CB-44DD72FAF78F}" type="presParOf" srcId="{C6074FF4-2A4B-4FE2-AA38-F3058B6A8975}" destId="{B705DB56-627A-4323-9452-7E1C8F1ADB72}" srcOrd="1" destOrd="0" presId="urn:microsoft.com/office/officeart/2016/7/layout/BasicTimeline"/>
    <dgm:cxn modelId="{6DC54818-2158-49AD-B788-DB5CFA240B02}" type="presParOf" srcId="{C6074FF4-2A4B-4FE2-AA38-F3058B6A8975}" destId="{768080FA-FB35-4A78-9F71-0AA99C22233E}" srcOrd="2" destOrd="0" presId="urn:microsoft.com/office/officeart/2016/7/layout/BasicTimeline"/>
    <dgm:cxn modelId="{4032EEF1-C284-49A0-A36D-F18556106278}" type="presParOf" srcId="{768080FA-FB35-4A78-9F71-0AA99C22233E}" destId="{F169916A-8C99-48F9-BEAA-5880232FC5C7}" srcOrd="0" destOrd="0" presId="urn:microsoft.com/office/officeart/2016/7/layout/BasicTimeline"/>
    <dgm:cxn modelId="{C261A34C-324C-490C-8BF4-C759F68A3D2E}" type="presParOf" srcId="{768080FA-FB35-4A78-9F71-0AA99C22233E}" destId="{BBDD4652-1788-4D17-914B-D3D65D0ADC02}" srcOrd="1" destOrd="0" presId="urn:microsoft.com/office/officeart/2016/7/layout/BasicTimeline"/>
    <dgm:cxn modelId="{1F5262CD-EAF3-450A-936D-7C2D57E3145D}" type="presParOf" srcId="{BBDD4652-1788-4D17-914B-D3D65D0ADC02}" destId="{349219FB-D445-44BE-8F5A-5813FA7E693C}" srcOrd="0" destOrd="0" presId="urn:microsoft.com/office/officeart/2016/7/layout/BasicTimeline"/>
    <dgm:cxn modelId="{C334AA89-137C-4573-A22B-EA42B591C75E}" type="presParOf" srcId="{BBDD4652-1788-4D17-914B-D3D65D0ADC02}" destId="{3D0F7098-1AFD-49BF-893D-038390A8AEB1}" srcOrd="1" destOrd="0" presId="urn:microsoft.com/office/officeart/2016/7/layout/BasicTimeline"/>
    <dgm:cxn modelId="{9517E9C8-73FE-4FDD-A5BC-4C184D7A49C9}" type="presParOf" srcId="{768080FA-FB35-4A78-9F71-0AA99C22233E}" destId="{FAECA7FC-16F6-4583-B25A-1E268EA9ADB9}" srcOrd="2" destOrd="0" presId="urn:microsoft.com/office/officeart/2016/7/layout/BasicTimeline"/>
    <dgm:cxn modelId="{6EFB1D90-0021-4257-9D2F-599A3F255D38}" type="presParOf" srcId="{768080FA-FB35-4A78-9F71-0AA99C22233E}" destId="{C868AFF8-1AC4-460C-8E05-CE0FED4C964D}" srcOrd="3" destOrd="0" presId="urn:microsoft.com/office/officeart/2016/7/layout/BasicTimeline"/>
    <dgm:cxn modelId="{D222CDD6-4A91-4BEB-96F8-686B28407CC3}" type="presParOf" srcId="{768080FA-FB35-4A78-9F71-0AA99C22233E}" destId="{F346BE1C-E283-49BB-AD2C-D94BBA5143ED}" srcOrd="4" destOrd="0" presId="urn:microsoft.com/office/officeart/2016/7/layout/BasicTimeline"/>
    <dgm:cxn modelId="{0764E072-CA04-42FF-BF50-93FFB5A377D4}" type="presParOf" srcId="{C6074FF4-2A4B-4FE2-AA38-F3058B6A8975}" destId="{A00A3DDE-3BA1-40B9-8E7D-29EF4419ED68}" srcOrd="3" destOrd="0" presId="urn:microsoft.com/office/officeart/2016/7/layout/BasicTimeline"/>
    <dgm:cxn modelId="{A96A162F-EF09-4E5C-BA0E-82220398205C}" type="presParOf" srcId="{C6074FF4-2A4B-4FE2-AA38-F3058B6A8975}" destId="{B22ADD00-A162-4BCD-A998-3789C8F961ED}" srcOrd="4" destOrd="0" presId="urn:microsoft.com/office/officeart/2016/7/layout/BasicTimeline"/>
    <dgm:cxn modelId="{BC657C36-9EF6-411D-A297-98D42E87F4B6}" type="presParOf" srcId="{B22ADD00-A162-4BCD-A998-3789C8F961ED}" destId="{B8BA1E76-F2A8-4684-8F1C-4674A98681FA}" srcOrd="0" destOrd="0" presId="urn:microsoft.com/office/officeart/2016/7/layout/BasicTimeline"/>
    <dgm:cxn modelId="{A4724970-C866-4AF9-9FAA-27B227AE755F}" type="presParOf" srcId="{B22ADD00-A162-4BCD-A998-3789C8F961ED}" destId="{912D5EEE-8E01-4D19-9184-BFC9FA6ECF47}" srcOrd="1" destOrd="0" presId="urn:microsoft.com/office/officeart/2016/7/layout/BasicTimeline"/>
    <dgm:cxn modelId="{A41E6221-993B-4A8B-975C-E8D65B3D4C78}" type="presParOf" srcId="{912D5EEE-8E01-4D19-9184-BFC9FA6ECF47}" destId="{C90F9746-576A-45E8-BDE6-B88788610DFC}" srcOrd="0" destOrd="0" presId="urn:microsoft.com/office/officeart/2016/7/layout/BasicTimeline"/>
    <dgm:cxn modelId="{1CE0C2E2-090E-45FD-A7B2-58E3065E780B}" type="presParOf" srcId="{912D5EEE-8E01-4D19-9184-BFC9FA6ECF47}" destId="{CA8629B0-945E-4B4F-B109-F9A485490D2C}" srcOrd="1" destOrd="0" presId="urn:microsoft.com/office/officeart/2016/7/layout/BasicTimeline"/>
    <dgm:cxn modelId="{8D41B81F-4DAC-4374-8D68-C4541C8ABF1C}" type="presParOf" srcId="{B22ADD00-A162-4BCD-A998-3789C8F961ED}" destId="{11325A21-0A3F-401F-A330-40F382A987FE}" srcOrd="2" destOrd="0" presId="urn:microsoft.com/office/officeart/2016/7/layout/BasicTimeline"/>
    <dgm:cxn modelId="{EA7104F2-1F59-4B6A-B653-4CD3F86035A6}" type="presParOf" srcId="{B22ADD00-A162-4BCD-A998-3789C8F961ED}" destId="{B1F5C3A1-B666-4A2E-A02A-9C2A616ECFB3}" srcOrd="3" destOrd="0" presId="urn:microsoft.com/office/officeart/2016/7/layout/BasicTimeline"/>
    <dgm:cxn modelId="{17488165-4651-45A9-BB38-BC7DF2373096}" type="presParOf" srcId="{B22ADD00-A162-4BCD-A998-3789C8F961ED}" destId="{D0635116-A873-417A-BFD3-7D770D298F5B}"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6538C-E2D2-459A-9B55-008682CCBF26}">
      <dsp:nvSpPr>
        <dsp:cNvPr id="0" name=""/>
        <dsp:cNvSpPr/>
      </dsp:nvSpPr>
      <dsp:spPr>
        <a:xfrm>
          <a:off x="0" y="2097881"/>
          <a:ext cx="6711950" cy="0"/>
        </a:xfrm>
        <a:prstGeom prst="lin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6909CEC-4E38-49F9-B4C6-574576B829A8}">
      <dsp:nvSpPr>
        <dsp:cNvPr id="0" name=""/>
        <dsp:cNvSpPr/>
      </dsp:nvSpPr>
      <dsp:spPr>
        <a:xfrm>
          <a:off x="125849" y="2253124"/>
          <a:ext cx="1776569"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latin typeface="Century Gothic" panose="020B0502020202020204"/>
            </a:rPr>
            <a:t>2012</a:t>
          </a:r>
          <a:endParaRPr lang="en-US" sz="1500" kern="1200"/>
        </a:p>
      </dsp:txBody>
      <dsp:txXfrm>
        <a:off x="125849" y="2253124"/>
        <a:ext cx="1776569" cy="474121"/>
      </dsp:txXfrm>
    </dsp:sp>
    <dsp:sp modelId="{566E97EE-4C11-47CE-931E-2089D6721758}">
      <dsp:nvSpPr>
        <dsp:cNvPr id="0" name=""/>
        <dsp:cNvSpPr/>
      </dsp:nvSpPr>
      <dsp:spPr>
        <a:xfrm>
          <a:off x="4719" y="585308"/>
          <a:ext cx="201882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Century Gothic" panose="020B0502020202020204"/>
            </a:rPr>
            <a:t>Yahoo Voice hacked</a:t>
          </a:r>
          <a:endParaRPr lang="en-US" sz="1300" kern="1200"/>
        </a:p>
      </dsp:txBody>
      <dsp:txXfrm>
        <a:off x="39641" y="620230"/>
        <a:ext cx="1948984" cy="645533"/>
      </dsp:txXfrm>
    </dsp:sp>
    <dsp:sp modelId="{A68E46A5-A4B2-4ED9-834C-58CFA16A1F82}">
      <dsp:nvSpPr>
        <dsp:cNvPr id="0" name=""/>
        <dsp:cNvSpPr/>
      </dsp:nvSpPr>
      <dsp:spPr>
        <a:xfrm>
          <a:off x="1014133" y="1300686"/>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52A76E-95D5-4E47-B657-8C0BF793C9F1}">
      <dsp:nvSpPr>
        <dsp:cNvPr id="0" name=""/>
        <dsp:cNvSpPr/>
      </dsp:nvSpPr>
      <dsp:spPr>
        <a:xfrm>
          <a:off x="1296769" y="1468516"/>
          <a:ext cx="1776569"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latin typeface="Century Gothic" panose="020B0502020202020204"/>
            </a:rPr>
            <a:t>2013</a:t>
          </a:r>
          <a:endParaRPr lang="en-US" sz="1500" kern="1200"/>
        </a:p>
      </dsp:txBody>
      <dsp:txXfrm>
        <a:off x="1296769" y="1468516"/>
        <a:ext cx="1776569" cy="474121"/>
      </dsp:txXfrm>
    </dsp:sp>
    <dsp:sp modelId="{06D2A2D2-272F-4889-970B-3FC3436A5C7C}">
      <dsp:nvSpPr>
        <dsp:cNvPr id="0" name=""/>
        <dsp:cNvSpPr/>
      </dsp:nvSpPr>
      <dsp:spPr>
        <a:xfrm>
          <a:off x="982665"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FEC8E-656D-4195-A9AC-787A110C79BD}">
      <dsp:nvSpPr>
        <dsp:cNvPr id="0" name=""/>
        <dsp:cNvSpPr/>
      </dsp:nvSpPr>
      <dsp:spPr>
        <a:xfrm>
          <a:off x="1175639" y="2895075"/>
          <a:ext cx="201882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Century Gothic" panose="020B0502020202020204"/>
            </a:rPr>
            <a:t> 3 Billion Accounts Compromised </a:t>
          </a:r>
          <a:endParaRPr lang="en-US" sz="1300" kern="1200"/>
        </a:p>
      </dsp:txBody>
      <dsp:txXfrm>
        <a:off x="1210561" y="2929997"/>
        <a:ext cx="1948984" cy="645533"/>
      </dsp:txXfrm>
    </dsp:sp>
    <dsp:sp modelId="{7313118E-9B30-4DF4-92DC-D6AAF53EE924}">
      <dsp:nvSpPr>
        <dsp:cNvPr id="0" name=""/>
        <dsp:cNvSpPr/>
      </dsp:nvSpPr>
      <dsp:spPr>
        <a:xfrm>
          <a:off x="2185054" y="2097880"/>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EC7E07-422D-4525-8D59-6917790596CE}">
      <dsp:nvSpPr>
        <dsp:cNvPr id="0" name=""/>
        <dsp:cNvSpPr/>
      </dsp:nvSpPr>
      <dsp:spPr>
        <a:xfrm>
          <a:off x="2467690" y="2253124"/>
          <a:ext cx="1776569"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latin typeface="Century Gothic" panose="020B0502020202020204"/>
            </a:rPr>
            <a:t>2014</a:t>
          </a:r>
          <a:endParaRPr lang="en-US" sz="1500" kern="1200"/>
        </a:p>
      </dsp:txBody>
      <dsp:txXfrm>
        <a:off x="2467690" y="2253124"/>
        <a:ext cx="1776569" cy="474121"/>
      </dsp:txXfrm>
    </dsp:sp>
    <dsp:sp modelId="{DAE08C54-6F1A-4AC8-90B5-980822AE463C}">
      <dsp:nvSpPr>
        <dsp:cNvPr id="0" name=""/>
        <dsp:cNvSpPr/>
      </dsp:nvSpPr>
      <dsp:spPr>
        <a:xfrm>
          <a:off x="2153586"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898D4-7EA8-4166-9BB4-5731DFC159B9}">
      <dsp:nvSpPr>
        <dsp:cNvPr id="0" name=""/>
        <dsp:cNvSpPr/>
      </dsp:nvSpPr>
      <dsp:spPr>
        <a:xfrm>
          <a:off x="2346560" y="585308"/>
          <a:ext cx="201882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Century Gothic" panose="020B0502020202020204"/>
            </a:rPr>
            <a:t> 500 Million Accounts Compromised</a:t>
          </a:r>
          <a:endParaRPr lang="en-US" sz="1300" kern="1200"/>
        </a:p>
      </dsp:txBody>
      <dsp:txXfrm>
        <a:off x="2381482" y="620230"/>
        <a:ext cx="1948984" cy="645533"/>
      </dsp:txXfrm>
    </dsp:sp>
    <dsp:sp modelId="{9075E84D-F7DB-417C-86D7-FBC54293581C}">
      <dsp:nvSpPr>
        <dsp:cNvPr id="0" name=""/>
        <dsp:cNvSpPr/>
      </dsp:nvSpPr>
      <dsp:spPr>
        <a:xfrm>
          <a:off x="3355975" y="1300686"/>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F2A3991-C4E6-4CD9-A430-58324951B499}">
      <dsp:nvSpPr>
        <dsp:cNvPr id="0" name=""/>
        <dsp:cNvSpPr/>
      </dsp:nvSpPr>
      <dsp:spPr>
        <a:xfrm>
          <a:off x="3638611" y="1468516"/>
          <a:ext cx="1776569"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b="1" kern="1200">
              <a:latin typeface="Century Gothic" panose="020B0502020202020204"/>
            </a:rPr>
            <a:t>2016</a:t>
          </a:r>
        </a:p>
      </dsp:txBody>
      <dsp:txXfrm>
        <a:off x="3638611" y="1468516"/>
        <a:ext cx="1776569" cy="474121"/>
      </dsp:txXfrm>
    </dsp:sp>
    <dsp:sp modelId="{0CA8F034-36EC-4254-82CC-27CD482615EA}">
      <dsp:nvSpPr>
        <dsp:cNvPr id="0" name=""/>
        <dsp:cNvSpPr/>
      </dsp:nvSpPr>
      <dsp:spPr>
        <a:xfrm>
          <a:off x="3324506"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CD6EA-CC9A-46C5-AACF-3E770053360A}">
      <dsp:nvSpPr>
        <dsp:cNvPr id="0" name=""/>
        <dsp:cNvSpPr/>
      </dsp:nvSpPr>
      <dsp:spPr>
        <a:xfrm>
          <a:off x="3517481" y="2895075"/>
          <a:ext cx="201882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0" kern="1200">
              <a:solidFill>
                <a:srgbClr val="444444"/>
              </a:solidFill>
              <a:latin typeface="Century Gothic"/>
              <a:cs typeface="Calibri"/>
            </a:rPr>
            <a:t>Yahoo announces the 2014 breach</a:t>
          </a:r>
        </a:p>
      </dsp:txBody>
      <dsp:txXfrm>
        <a:off x="3552403" y="2929997"/>
        <a:ext cx="1948984" cy="645533"/>
      </dsp:txXfrm>
    </dsp:sp>
    <dsp:sp modelId="{58D6D143-F995-45AD-8D64-3BF9ED98BE37}">
      <dsp:nvSpPr>
        <dsp:cNvPr id="0" name=""/>
        <dsp:cNvSpPr/>
      </dsp:nvSpPr>
      <dsp:spPr>
        <a:xfrm>
          <a:off x="4526895" y="2097880"/>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211E681-09F7-467E-800D-8100EAFA1BA9}">
      <dsp:nvSpPr>
        <dsp:cNvPr id="0" name=""/>
        <dsp:cNvSpPr/>
      </dsp:nvSpPr>
      <dsp:spPr>
        <a:xfrm>
          <a:off x="4809531" y="2253124"/>
          <a:ext cx="1776569"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b="1" kern="1200">
              <a:solidFill>
                <a:schemeClr val="tx1"/>
              </a:solidFill>
              <a:latin typeface="Century Gothic"/>
              <a:cs typeface="Calibri"/>
            </a:rPr>
            <a:t>2017</a:t>
          </a:r>
        </a:p>
      </dsp:txBody>
      <dsp:txXfrm>
        <a:off x="4809531" y="2253124"/>
        <a:ext cx="1776569" cy="474121"/>
      </dsp:txXfrm>
    </dsp:sp>
    <dsp:sp modelId="{003E43C2-7719-425A-803B-CD1115995AC5}">
      <dsp:nvSpPr>
        <dsp:cNvPr id="0" name=""/>
        <dsp:cNvSpPr/>
      </dsp:nvSpPr>
      <dsp:spPr>
        <a:xfrm>
          <a:off x="4495427"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ACF168-FB13-4D93-B587-EFAEA0000636}">
      <dsp:nvSpPr>
        <dsp:cNvPr id="0" name=""/>
        <dsp:cNvSpPr/>
      </dsp:nvSpPr>
      <dsp:spPr>
        <a:xfrm>
          <a:off x="4688401" y="585308"/>
          <a:ext cx="201882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rtl="0">
            <a:lnSpc>
              <a:spcPct val="90000"/>
            </a:lnSpc>
            <a:spcBef>
              <a:spcPct val="0"/>
            </a:spcBef>
            <a:spcAft>
              <a:spcPct val="35000"/>
            </a:spcAft>
            <a:buNone/>
          </a:pPr>
          <a:r>
            <a:rPr lang="en-US" sz="1300" b="0" kern="1200">
              <a:solidFill>
                <a:srgbClr val="000000"/>
              </a:solidFill>
              <a:latin typeface="Century Gothic"/>
              <a:cs typeface="Calibri"/>
            </a:rPr>
            <a:t>Verizon acquires Yahoo</a:t>
          </a:r>
          <a:endParaRPr lang="en-US" sz="1300" b="0" kern="1200">
            <a:latin typeface="Century Gothic"/>
          </a:endParaRPr>
        </a:p>
      </dsp:txBody>
      <dsp:txXfrm>
        <a:off x="4723323" y="620230"/>
        <a:ext cx="1948984" cy="645533"/>
      </dsp:txXfrm>
    </dsp:sp>
    <dsp:sp modelId="{DA9C2430-346C-41F9-AFE3-D3B1007BD5A7}">
      <dsp:nvSpPr>
        <dsp:cNvPr id="0" name=""/>
        <dsp:cNvSpPr/>
      </dsp:nvSpPr>
      <dsp:spPr>
        <a:xfrm>
          <a:off x="5697816" y="1300686"/>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C636A8-24AD-4B00-9876-7F827532BA4B}">
      <dsp:nvSpPr>
        <dsp:cNvPr id="0" name=""/>
        <dsp:cNvSpPr/>
      </dsp:nvSpPr>
      <dsp:spPr>
        <a:xfrm>
          <a:off x="5666348"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6538C-E2D2-459A-9B55-008682CCBF26}">
      <dsp:nvSpPr>
        <dsp:cNvPr id="0" name=""/>
        <dsp:cNvSpPr/>
      </dsp:nvSpPr>
      <dsp:spPr>
        <a:xfrm>
          <a:off x="0" y="2097881"/>
          <a:ext cx="6711950" cy="0"/>
        </a:xfrm>
        <a:prstGeom prst="lin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2EC7E07-422D-4525-8D59-6917790596CE}">
      <dsp:nvSpPr>
        <dsp:cNvPr id="0" name=""/>
        <dsp:cNvSpPr/>
      </dsp:nvSpPr>
      <dsp:spPr>
        <a:xfrm>
          <a:off x="186938" y="2253124"/>
          <a:ext cx="2734070"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Century Gothic" panose="020B0502020202020204"/>
            </a:rPr>
            <a:t>2018</a:t>
          </a:r>
          <a:endParaRPr lang="en-US" sz="1400" kern="1200"/>
        </a:p>
      </dsp:txBody>
      <dsp:txXfrm>
        <a:off x="186938" y="2253124"/>
        <a:ext cx="2734070" cy="474121"/>
      </dsp:txXfrm>
    </dsp:sp>
    <dsp:sp modelId="{B07898D4-7EA8-4166-9BB4-5731DFC159B9}">
      <dsp:nvSpPr>
        <dsp:cNvPr id="0" name=""/>
        <dsp:cNvSpPr/>
      </dsp:nvSpPr>
      <dsp:spPr>
        <a:xfrm>
          <a:off x="524" y="585308"/>
          <a:ext cx="310689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a:rPr>
            <a:t>SEC announces $35 million fine related to 2014 breach</a:t>
          </a:r>
          <a:endParaRPr lang="en-US" sz="1200" kern="1200"/>
        </a:p>
      </dsp:txBody>
      <dsp:txXfrm>
        <a:off x="35446" y="620230"/>
        <a:ext cx="3037054" cy="645533"/>
      </dsp:txXfrm>
    </dsp:sp>
    <dsp:sp modelId="{9075E84D-F7DB-417C-86D7-FBC54293581C}">
      <dsp:nvSpPr>
        <dsp:cNvPr id="0" name=""/>
        <dsp:cNvSpPr/>
      </dsp:nvSpPr>
      <dsp:spPr>
        <a:xfrm>
          <a:off x="1553973" y="1300686"/>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169916A-8C99-48F9-BEAA-5880232FC5C7}">
      <dsp:nvSpPr>
        <dsp:cNvPr id="0" name=""/>
        <dsp:cNvSpPr/>
      </dsp:nvSpPr>
      <dsp:spPr>
        <a:xfrm>
          <a:off x="1988939" y="1468516"/>
          <a:ext cx="2734070"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Century Gothic" panose="020B0502020202020204"/>
            </a:rPr>
            <a:t>2019</a:t>
          </a:r>
        </a:p>
      </dsp:txBody>
      <dsp:txXfrm>
        <a:off x="1988939" y="1468516"/>
        <a:ext cx="2734070" cy="474121"/>
      </dsp:txXfrm>
    </dsp:sp>
    <dsp:sp modelId="{0CA8F034-36EC-4254-82CC-27CD482615EA}">
      <dsp:nvSpPr>
        <dsp:cNvPr id="0" name=""/>
        <dsp:cNvSpPr/>
      </dsp:nvSpPr>
      <dsp:spPr>
        <a:xfrm>
          <a:off x="1522505"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219FB-D445-44BE-8F5A-5813FA7E693C}">
      <dsp:nvSpPr>
        <dsp:cNvPr id="0" name=""/>
        <dsp:cNvSpPr/>
      </dsp:nvSpPr>
      <dsp:spPr>
        <a:xfrm>
          <a:off x="1802525" y="2895075"/>
          <a:ext cx="3106898" cy="71537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solidFill>
                <a:srgbClr val="444444"/>
              </a:solidFill>
              <a:latin typeface="Century Gothic"/>
              <a:cs typeface="Calibri"/>
            </a:rPr>
            <a:t>Class action lawsuit filed</a:t>
          </a:r>
        </a:p>
      </dsp:txBody>
      <dsp:txXfrm>
        <a:off x="1837447" y="2929997"/>
        <a:ext cx="3037054" cy="645533"/>
      </dsp:txXfrm>
    </dsp:sp>
    <dsp:sp modelId="{FAECA7FC-16F6-4583-B25A-1E268EA9ADB9}">
      <dsp:nvSpPr>
        <dsp:cNvPr id="0" name=""/>
        <dsp:cNvSpPr/>
      </dsp:nvSpPr>
      <dsp:spPr>
        <a:xfrm>
          <a:off x="3355975" y="2097880"/>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8BA1E76-F2A8-4684-8F1C-4674A98681FA}">
      <dsp:nvSpPr>
        <dsp:cNvPr id="0" name=""/>
        <dsp:cNvSpPr/>
      </dsp:nvSpPr>
      <dsp:spPr>
        <a:xfrm>
          <a:off x="3790940" y="2253124"/>
          <a:ext cx="2734070" cy="47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Century Gothic" panose="020B0502020202020204"/>
            </a:rPr>
            <a:t>2022</a:t>
          </a:r>
        </a:p>
      </dsp:txBody>
      <dsp:txXfrm>
        <a:off x="3790940" y="2253124"/>
        <a:ext cx="2734070" cy="474121"/>
      </dsp:txXfrm>
    </dsp:sp>
    <dsp:sp modelId="{C868AFF8-1AC4-460C-8E05-CE0FED4C964D}">
      <dsp:nvSpPr>
        <dsp:cNvPr id="0" name=""/>
        <dsp:cNvSpPr/>
      </dsp:nvSpPr>
      <dsp:spPr>
        <a:xfrm>
          <a:off x="3324506"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0F9746-576A-45E8-BDE6-B88788610DFC}">
      <dsp:nvSpPr>
        <dsp:cNvPr id="0" name=""/>
        <dsp:cNvSpPr/>
      </dsp:nvSpPr>
      <dsp:spPr>
        <a:xfrm>
          <a:off x="3604526" y="428819"/>
          <a:ext cx="3106898" cy="87186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solidFill>
                <a:srgbClr val="444444"/>
              </a:solidFill>
              <a:latin typeface="Century Gothic"/>
              <a:cs typeface="Calibri"/>
            </a:rPr>
            <a:t>Class action lawsuit settled for $117 million</a:t>
          </a:r>
        </a:p>
        <a:p>
          <a:pPr marL="0" lvl="0" indent="0" algn="l" defTabSz="533400" rtl="0">
            <a:lnSpc>
              <a:spcPct val="90000"/>
            </a:lnSpc>
            <a:spcBef>
              <a:spcPct val="0"/>
            </a:spcBef>
            <a:spcAft>
              <a:spcPct val="35000"/>
            </a:spcAft>
            <a:buNone/>
          </a:pPr>
          <a:r>
            <a:rPr lang="en-US" sz="1200" kern="1200">
              <a:latin typeface="Century Gothic"/>
              <a:cs typeface="Calibri"/>
            </a:rPr>
            <a:t>Yahoo files lawsuit v. Sang</a:t>
          </a:r>
        </a:p>
      </dsp:txBody>
      <dsp:txXfrm>
        <a:off x="3647087" y="471380"/>
        <a:ext cx="3021776" cy="786744"/>
      </dsp:txXfrm>
    </dsp:sp>
    <dsp:sp modelId="{11325A21-0A3F-401F-A330-40F382A987FE}">
      <dsp:nvSpPr>
        <dsp:cNvPr id="0" name=""/>
        <dsp:cNvSpPr/>
      </dsp:nvSpPr>
      <dsp:spPr>
        <a:xfrm>
          <a:off x="5157976" y="1300686"/>
          <a:ext cx="0" cy="79719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1F5C3A1-B666-4A2E-A02A-9C2A616ECFB3}">
      <dsp:nvSpPr>
        <dsp:cNvPr id="0" name=""/>
        <dsp:cNvSpPr/>
      </dsp:nvSpPr>
      <dsp:spPr>
        <a:xfrm>
          <a:off x="5126508" y="2066412"/>
          <a:ext cx="62936" cy="6293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4" name="Rectangle 6"/>
          <p:cNvSpPr>
            <a:spLocks noChangeArrowheads="1"/>
          </p:cNvSpPr>
          <p:nvPr/>
        </p:nvSpPr>
        <p:spPr bwMode="auto">
          <a:xfrm>
            <a:off x="1676400" y="123825"/>
            <a:ext cx="3581400" cy="431800"/>
          </a:xfrm>
          <a:prstGeom prst="rect">
            <a:avLst/>
          </a:prstGeom>
          <a:noFill/>
          <a:ln w="9525">
            <a:noFill/>
            <a:miter lim="800000"/>
            <a:headEnd/>
            <a:tailEnd/>
          </a:ln>
          <a:effectLst/>
        </p:spPr>
        <p:txBody>
          <a:bodyPr lIns="18956" tIns="0" rIns="18956" bIns="0"/>
          <a:lstStyle/>
          <a:p>
            <a:pPr algn="ctr" defTabSz="910288" eaLnBrk="0" hangingPunct="0">
              <a:defRPr/>
            </a:pPr>
            <a:r>
              <a:rPr lang="en-US" sz="1400" b="1">
                <a:solidFill>
                  <a:srgbClr val="7F0000"/>
                </a:solidFill>
              </a:rPr>
              <a:t>Federal Enterprise Architecture </a:t>
            </a:r>
            <a:br>
              <a:rPr lang="en-US" sz="1400" b="1">
                <a:solidFill>
                  <a:srgbClr val="7F0000"/>
                </a:solidFill>
              </a:rPr>
            </a:br>
            <a:r>
              <a:rPr lang="en-US" sz="1400" b="1">
                <a:solidFill>
                  <a:srgbClr val="7F0000"/>
                </a:solidFill>
              </a:rPr>
              <a:t>Certification Program</a:t>
            </a:r>
          </a:p>
        </p:txBody>
      </p:sp>
      <p:sp>
        <p:nvSpPr>
          <p:cNvPr id="48135" name="Rectangle 7"/>
          <p:cNvSpPr>
            <a:spLocks noGrp="1" noChangeArrowheads="1"/>
          </p:cNvSpPr>
          <p:nvPr>
            <p:ph type="sldNum" sz="quarter" idx="3"/>
          </p:nvPr>
        </p:nvSpPr>
        <p:spPr bwMode="auto">
          <a:xfrm>
            <a:off x="5387975" y="8591550"/>
            <a:ext cx="784225" cy="230188"/>
          </a:xfrm>
          <a:prstGeom prst="rect">
            <a:avLst/>
          </a:prstGeom>
          <a:noFill/>
          <a:ln w="9525">
            <a:noFill/>
            <a:miter lim="800000"/>
            <a:headEnd/>
            <a:tailEnd/>
          </a:ln>
          <a:effectLst/>
        </p:spPr>
        <p:txBody>
          <a:bodyPr vert="horz" wrap="square" lIns="91617" tIns="45809" rIns="91617" bIns="45809" numCol="1" anchor="t" anchorCtr="0" compatLnSpc="1">
            <a:prstTxWarp prst="textNoShape">
              <a:avLst/>
            </a:prstTxWarp>
            <a:spAutoFit/>
          </a:bodyPr>
          <a:lstStyle>
            <a:lvl1pPr defTabSz="910288" eaLnBrk="0" hangingPunct="0">
              <a:spcBef>
                <a:spcPct val="50000"/>
              </a:spcBef>
              <a:defRPr sz="900">
                <a:latin typeface="Arial" charset="0"/>
              </a:defRPr>
            </a:lvl1pPr>
          </a:lstStyle>
          <a:p>
            <a:pPr>
              <a:defRPr/>
            </a:pPr>
            <a:r>
              <a:rPr lang="en-US"/>
              <a:t>Page </a:t>
            </a:r>
            <a:fld id="{37F24AFF-EAF3-4045-816D-7FFDC4EDA444}" type="slidenum">
              <a:rPr lang="en-US"/>
              <a:pPr>
                <a:defRPr/>
              </a:pPr>
              <a:t>‹#›</a:t>
            </a:fld>
            <a:endParaRPr lang="en-US"/>
          </a:p>
        </p:txBody>
      </p:sp>
      <p:pic>
        <p:nvPicPr>
          <p:cNvPr id="16388" name="Picture 8"/>
          <p:cNvPicPr>
            <a:picLocks noChangeAspect="1" noChangeArrowheads="1"/>
          </p:cNvPicPr>
          <p:nvPr/>
        </p:nvPicPr>
        <p:blipFill>
          <a:blip r:embed="rId2" cstate="print"/>
          <a:srcRect/>
          <a:stretch>
            <a:fillRect/>
          </a:stretch>
        </p:blipFill>
        <p:spPr bwMode="auto">
          <a:xfrm>
            <a:off x="0" y="0"/>
            <a:ext cx="1897063" cy="628650"/>
          </a:xfrm>
          <a:prstGeom prst="rect">
            <a:avLst/>
          </a:prstGeom>
          <a:noFill/>
          <a:ln w="9525">
            <a:noFill/>
            <a:miter lim="800000"/>
            <a:headEnd/>
            <a:tailEnd/>
          </a:ln>
        </p:spPr>
      </p:pic>
      <p:sp>
        <p:nvSpPr>
          <p:cNvPr id="48137" name="Rectangle 9"/>
          <p:cNvSpPr>
            <a:spLocks noChangeArrowheads="1"/>
          </p:cNvSpPr>
          <p:nvPr/>
        </p:nvSpPr>
        <p:spPr bwMode="auto">
          <a:xfrm>
            <a:off x="282575" y="8570913"/>
            <a:ext cx="2460625" cy="577850"/>
          </a:xfrm>
          <a:prstGeom prst="rect">
            <a:avLst/>
          </a:prstGeom>
          <a:noFill/>
          <a:ln w="9525">
            <a:noFill/>
            <a:miter lim="800000"/>
            <a:headEnd/>
            <a:tailEnd/>
          </a:ln>
          <a:effectLst/>
        </p:spPr>
        <p:txBody>
          <a:bodyPr lIns="91617" tIns="45809" rIns="91617" bIns="45809">
            <a:spAutoFit/>
          </a:bodyPr>
          <a:lstStyle/>
          <a:p>
            <a:pPr defTabSz="910288" eaLnBrk="0" hangingPunct="0">
              <a:spcBef>
                <a:spcPct val="50000"/>
              </a:spcBef>
              <a:defRPr/>
            </a:pPr>
            <a:r>
              <a:rPr lang="en-US" sz="900"/>
              <a:t>Patrick Bolton, BAE Systems </a:t>
            </a:r>
          </a:p>
          <a:p>
            <a:pPr defTabSz="910288" eaLnBrk="0" hangingPunct="0">
              <a:spcBef>
                <a:spcPct val="50000"/>
              </a:spcBef>
              <a:defRPr/>
            </a:pPr>
            <a:r>
              <a:rPr lang="en-US" sz="900"/>
              <a:t>Best Practices in Implementing Federal Enterprise Architectures</a:t>
            </a:r>
          </a:p>
        </p:txBody>
      </p:sp>
      <p:pic>
        <p:nvPicPr>
          <p:cNvPr id="16390" name="Picture 10" descr="Bae_logo"/>
          <p:cNvPicPr>
            <a:picLocks noChangeAspect="1" noChangeArrowheads="1"/>
          </p:cNvPicPr>
          <p:nvPr/>
        </p:nvPicPr>
        <p:blipFill>
          <a:blip r:embed="rId3" cstate="print"/>
          <a:srcRect/>
          <a:stretch>
            <a:fillRect/>
          </a:stretch>
        </p:blipFill>
        <p:spPr bwMode="auto">
          <a:xfrm>
            <a:off x="4876800" y="76200"/>
            <a:ext cx="1976438" cy="307975"/>
          </a:xfrm>
          <a:prstGeom prst="rect">
            <a:avLst/>
          </a:prstGeom>
          <a:noFill/>
          <a:ln w="9525">
            <a:noFill/>
            <a:miter lim="800000"/>
            <a:headEnd/>
            <a:tailEnd/>
          </a:ln>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lvl1pPr algn="r">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54113" y="682625"/>
            <a:ext cx="4549775" cy="34131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22763"/>
            <a:ext cx="5486400" cy="4095750"/>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45525"/>
            <a:ext cx="2971800" cy="454025"/>
          </a:xfrm>
          <a:prstGeom prst="rect">
            <a:avLst/>
          </a:prstGeom>
          <a:noFill/>
          <a:ln w="9525">
            <a:noFill/>
            <a:miter lim="800000"/>
            <a:headEnd/>
            <a:tailEnd/>
          </a:ln>
          <a:effectLst/>
        </p:spPr>
        <p:txBody>
          <a:bodyPr vert="horz" wrap="square" lIns="91187" tIns="45594" rIns="91187" bIns="45594"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45525"/>
            <a:ext cx="2971800" cy="454025"/>
          </a:xfrm>
          <a:prstGeom prst="rect">
            <a:avLst/>
          </a:prstGeom>
          <a:noFill/>
          <a:ln w="9525">
            <a:noFill/>
            <a:miter lim="800000"/>
            <a:headEnd/>
            <a:tailEnd/>
          </a:ln>
          <a:effectLst/>
        </p:spPr>
        <p:txBody>
          <a:bodyPr vert="horz" wrap="square" lIns="91187" tIns="45594" rIns="91187" bIns="45594" numCol="1" anchor="b" anchorCtr="0" compatLnSpc="1">
            <a:prstTxWarp prst="textNoShape">
              <a:avLst/>
            </a:prstTxWarp>
          </a:bodyPr>
          <a:lstStyle>
            <a:lvl1pPr algn="r">
              <a:defRPr sz="1200">
                <a:latin typeface="Arial" charset="0"/>
              </a:defRPr>
            </a:lvl1pPr>
          </a:lstStyle>
          <a:p>
            <a:pPr>
              <a:defRPr/>
            </a:pPr>
            <a:fld id="{9608D296-A131-4A62-952C-D737F96630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Caitlin</a:t>
            </a:r>
          </a:p>
        </p:txBody>
      </p:sp>
      <p:sp>
        <p:nvSpPr>
          <p:cNvPr id="4" name="Slide Number Placeholder 3"/>
          <p:cNvSpPr>
            <a:spLocks noGrp="1"/>
          </p:cNvSpPr>
          <p:nvPr>
            <p:ph type="sldNum" sz="quarter" idx="5"/>
          </p:nvPr>
        </p:nvSpPr>
        <p:spPr/>
        <p:txBody>
          <a:bodyPr/>
          <a:lstStyle/>
          <a:p>
            <a:pPr>
              <a:defRPr/>
            </a:pPr>
            <a:fld id="{9608D296-A131-4A62-952C-D737F96630E2}" type="slidenum">
              <a:rPr lang="en-US"/>
              <a:pPr>
                <a:defRPr/>
              </a:pPr>
              <a:t>5</a:t>
            </a:fld>
            <a:endParaRPr lang="en-US"/>
          </a:p>
        </p:txBody>
      </p:sp>
    </p:spTree>
    <p:extLst>
      <p:ext uri="{BB962C8B-B14F-4D97-AF65-F5344CB8AC3E}">
        <p14:creationId xmlns:p14="http://schemas.microsoft.com/office/powerpoint/2010/main" val="379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Caitlin</a:t>
            </a:r>
          </a:p>
        </p:txBody>
      </p:sp>
      <p:sp>
        <p:nvSpPr>
          <p:cNvPr id="4" name="Slide Number Placeholder 3"/>
          <p:cNvSpPr>
            <a:spLocks noGrp="1"/>
          </p:cNvSpPr>
          <p:nvPr>
            <p:ph type="sldNum" sz="quarter" idx="5"/>
          </p:nvPr>
        </p:nvSpPr>
        <p:spPr/>
        <p:txBody>
          <a:bodyPr/>
          <a:lstStyle/>
          <a:p>
            <a:pPr>
              <a:defRPr/>
            </a:pPr>
            <a:fld id="{9608D296-A131-4A62-952C-D737F96630E2}" type="slidenum">
              <a:rPr lang="en-US"/>
              <a:pPr>
                <a:defRPr/>
              </a:pPr>
              <a:t>6</a:t>
            </a:fld>
            <a:endParaRPr lang="en-US"/>
          </a:p>
        </p:txBody>
      </p:sp>
    </p:spTree>
    <p:extLst>
      <p:ext uri="{BB962C8B-B14F-4D97-AF65-F5344CB8AC3E}">
        <p14:creationId xmlns:p14="http://schemas.microsoft.com/office/powerpoint/2010/main" val="427077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Caitlin</a:t>
            </a:r>
          </a:p>
        </p:txBody>
      </p:sp>
      <p:sp>
        <p:nvSpPr>
          <p:cNvPr id="4" name="Slide Number Placeholder 3"/>
          <p:cNvSpPr>
            <a:spLocks noGrp="1"/>
          </p:cNvSpPr>
          <p:nvPr>
            <p:ph type="sldNum" sz="quarter" idx="5"/>
          </p:nvPr>
        </p:nvSpPr>
        <p:spPr/>
        <p:txBody>
          <a:bodyPr/>
          <a:lstStyle/>
          <a:p>
            <a:pPr>
              <a:defRPr/>
            </a:pPr>
            <a:fld id="{9608D296-A131-4A62-952C-D737F96630E2}" type="slidenum">
              <a:rPr lang="en-US"/>
              <a:pPr>
                <a:defRPr/>
              </a:pPr>
              <a:t>7</a:t>
            </a:fld>
            <a:endParaRPr lang="en-US"/>
          </a:p>
        </p:txBody>
      </p:sp>
    </p:spTree>
    <p:extLst>
      <p:ext uri="{BB962C8B-B14F-4D97-AF65-F5344CB8AC3E}">
        <p14:creationId xmlns:p14="http://schemas.microsoft.com/office/powerpoint/2010/main" val="7282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Caitlin</a:t>
            </a:r>
          </a:p>
        </p:txBody>
      </p:sp>
      <p:sp>
        <p:nvSpPr>
          <p:cNvPr id="4" name="Slide Number Placeholder 3"/>
          <p:cNvSpPr>
            <a:spLocks noGrp="1"/>
          </p:cNvSpPr>
          <p:nvPr>
            <p:ph type="sldNum" sz="quarter" idx="5"/>
          </p:nvPr>
        </p:nvSpPr>
        <p:spPr/>
        <p:txBody>
          <a:bodyPr/>
          <a:lstStyle/>
          <a:p>
            <a:pPr>
              <a:defRPr/>
            </a:pPr>
            <a:fld id="{9608D296-A131-4A62-952C-D737F96630E2}" type="slidenum">
              <a:rPr lang="en-US"/>
              <a:pPr>
                <a:defRPr/>
              </a:pPr>
              <a:t>12</a:t>
            </a:fld>
            <a:endParaRPr lang="en-US"/>
          </a:p>
        </p:txBody>
      </p:sp>
    </p:spTree>
    <p:extLst>
      <p:ext uri="{BB962C8B-B14F-4D97-AF65-F5344CB8AC3E}">
        <p14:creationId xmlns:p14="http://schemas.microsoft.com/office/powerpoint/2010/main" val="382767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9608D296-A131-4A62-952C-D737F96630E2}" type="slidenum">
              <a:rPr lang="en-US"/>
              <a:pPr>
                <a:defRPr/>
              </a:pPr>
              <a:t>14</a:t>
            </a:fld>
            <a:endParaRPr lang="en-US"/>
          </a:p>
        </p:txBody>
      </p:sp>
    </p:spTree>
    <p:extLst>
      <p:ext uri="{BB962C8B-B14F-4D97-AF65-F5344CB8AC3E}">
        <p14:creationId xmlns:p14="http://schemas.microsoft.com/office/powerpoint/2010/main" val="337115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5475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7805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687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257647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303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26820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8304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8862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3896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userDrawn="1"/>
        </p:nvSpPr>
        <p:spPr bwMode="auto">
          <a:xfrm>
            <a:off x="0" y="838200"/>
            <a:ext cx="7975600" cy="0"/>
          </a:xfrm>
          <a:prstGeom prst="line">
            <a:avLst/>
          </a:prstGeom>
          <a:noFill/>
          <a:ln w="50800">
            <a:solidFill>
              <a:srgbClr val="FFC000"/>
            </a:solidFill>
            <a:round/>
            <a:headEnd/>
            <a:tailEnd/>
          </a:ln>
          <a:effectLst/>
        </p:spPr>
        <p:txBody>
          <a:bodyPr wrap="none" anchor="ctr"/>
          <a:lstStyle/>
          <a:p>
            <a:pPr>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AF3C0A63-9818-4476-A6E6-C5C98075A102}"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EEF8F5-31E4-426D-8345-23BF7E0DEB56}"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7A27FF1-70F4-4098-8744-95BC5FD99AED}"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9923E5-98F9-49E5-80E1-4D4E1F5B7D8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886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0294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757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477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2169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5959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6233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8337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12/14/2023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193705377"/>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50FFCB99-74C7-490B-A807-17668EA3B142}"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257ABF6B-12CC-4201-A0DA-CA1DBBB2ABBD}" type="slidenum">
              <a:rPr lang="en-US"/>
              <a:pPr>
                <a:defRPr/>
              </a:pPr>
              <a:t>‹#›</a:t>
            </a:fld>
            <a:endParaRPr lang="en-US"/>
          </a:p>
        </p:txBody>
      </p:sp>
      <p:pic>
        <p:nvPicPr>
          <p:cNvPr id="1031" name="Picture 24" descr="Syr_logo.jpg"/>
          <p:cNvPicPr>
            <a:picLocks noChangeAspect="1"/>
          </p:cNvPicPr>
          <p:nvPr userDrawn="1"/>
        </p:nvPicPr>
        <p:blipFill>
          <a:blip r:embed="rId4" cstate="print"/>
          <a:srcRect b="26471"/>
          <a:stretch>
            <a:fillRect/>
          </a:stretch>
        </p:blipFill>
        <p:spPr bwMode="auto">
          <a:xfrm>
            <a:off x="3124200" y="5943600"/>
            <a:ext cx="2895600"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4" r:id="rId1"/>
    <p:sldLayoutId id="2147483733"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guardian.com/technology/2016/oct/04/yahoo-secret-email-program-nsa-fb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atlawreview.com/article/court-approves-class-action-settlement-re-yahoo-inc-customer-data-security-breach" TargetMode="External"/><Relationship Id="rId2" Type="http://schemas.openxmlformats.org/officeDocument/2006/relationships/hyperlink" Target="https://www.theguardian.com/technology/2012/jul/12/yahoo-voice-hack-attack-passwords-stolen" TargetMode="External"/><Relationship Id="rId1" Type="http://schemas.openxmlformats.org/officeDocument/2006/relationships/slideLayout" Target="../slideLayouts/slideLayout2.xml"/><Relationship Id="rId6" Type="http://schemas.openxmlformats.org/officeDocument/2006/relationships/hyperlink" Target="https://www.cnbc.com/2017/10/03/yahoo-every-single-account-3-billion-people-affected-in-2013-attack.html" TargetMode="External"/><Relationship Id="rId5" Type="http://schemas.openxmlformats.org/officeDocument/2006/relationships/hyperlink" Target="https://www.nytimes.com/2016/09/29/technology/yahoo-data-breach-hacking.html" TargetMode="External"/><Relationship Id="rId4" Type="http://schemas.openxmlformats.org/officeDocument/2006/relationships/hyperlink" Target="https://www.thedrum.com/news/2022/05/19/yahoo-lawsuit-alleges-employee-stole-trade-secrets-upon-receiving-trade-desk-job"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cshub.com/attacks/articles/incident-of-the-week-multiple-yahoo-data-breaches-across-4-years-result-in-a-1175-million-settlement" TargetMode="External"/><Relationship Id="rId7" Type="http://schemas.openxmlformats.org/officeDocument/2006/relationships/hyperlink" Target="https://www.govinfo.gov/content/pkg/USCOURTS-cand-5_16-md-02752/pdf/USCOURTS-cand-5_16-md-02752-5.pdf" TargetMode="External"/><Relationship Id="rId2" Type="http://schemas.openxmlformats.org/officeDocument/2006/relationships/hyperlink" Target="https://www.cyberhaven.com/blog/yahoos-lawsuit-alleged-engineer-stole-sensitive-data/" TargetMode="External"/><Relationship Id="rId1" Type="http://schemas.openxmlformats.org/officeDocument/2006/relationships/slideLayout" Target="../slideLayouts/slideLayout2.xml"/><Relationship Id="rId6" Type="http://schemas.openxmlformats.org/officeDocument/2006/relationships/hyperlink" Target="https://sgp.fas.org/crs/misc/IN10586.pdf" TargetMode="External"/><Relationship Id="rId5" Type="http://schemas.openxmlformats.org/officeDocument/2006/relationships/hyperlink" Target="https://www.theguardian.com/technology/2016/dec/14/yahoo-hack-security-of-one-billion-accounts-breached" TargetMode="External"/><Relationship Id="rId4" Type="http://schemas.openxmlformats.org/officeDocument/2006/relationships/hyperlink" Target="https://www.whitecase.com/insight-alert/sec-fines-yahoo-35-million-failure-timely-disclose-cyber-brea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hyperlink" Target="https://yahoo.tumblr.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B2CB-4E0D-82F7-62A4-322340F720FC}"/>
              </a:ext>
            </a:extLst>
          </p:cNvPr>
          <p:cNvSpPr>
            <a:spLocks noGrp="1"/>
          </p:cNvSpPr>
          <p:nvPr>
            <p:ph type="ctrTitle"/>
          </p:nvPr>
        </p:nvSpPr>
        <p:spPr>
          <a:xfrm>
            <a:off x="752142" y="457201"/>
            <a:ext cx="6620968" cy="2272306"/>
          </a:xfrm>
        </p:spPr>
        <p:txBody>
          <a:bodyPr/>
          <a:lstStyle/>
          <a:p>
            <a:r>
              <a:rPr lang="en-US">
                <a:cs typeface="Calibri"/>
              </a:rPr>
              <a:t>Yahoo Data Breaches</a:t>
            </a:r>
            <a:endParaRPr lang="en-US"/>
          </a:p>
        </p:txBody>
      </p:sp>
      <p:sp>
        <p:nvSpPr>
          <p:cNvPr id="3" name="Subtitle 2">
            <a:extLst>
              <a:ext uri="{FF2B5EF4-FFF2-40B4-BE49-F238E27FC236}">
                <a16:creationId xmlns:a16="http://schemas.microsoft.com/office/drawing/2014/main" id="{5EA25050-F121-2F3B-C289-435F2391ADDD}"/>
              </a:ext>
            </a:extLst>
          </p:cNvPr>
          <p:cNvSpPr>
            <a:spLocks noGrp="1"/>
          </p:cNvSpPr>
          <p:nvPr>
            <p:ph type="subTitle" idx="1"/>
          </p:nvPr>
        </p:nvSpPr>
        <p:spPr>
          <a:xfrm>
            <a:off x="931420" y="3953187"/>
            <a:ext cx="2712935" cy="1752600"/>
          </a:xfrm>
        </p:spPr>
        <p:txBody>
          <a:bodyPr>
            <a:normAutofit fontScale="92500"/>
          </a:bodyPr>
          <a:lstStyle/>
          <a:p>
            <a:pPr algn="l"/>
            <a:r>
              <a:rPr lang="en-US" sz="2000">
                <a:cs typeface="Calibri"/>
              </a:rPr>
              <a:t>Aloysius Uzodimma</a:t>
            </a:r>
          </a:p>
          <a:p>
            <a:pPr algn="l"/>
            <a:r>
              <a:rPr lang="en-US" sz="2000">
                <a:cs typeface="Calibri"/>
              </a:rPr>
              <a:t>Caitlin Rookey</a:t>
            </a:r>
          </a:p>
          <a:p>
            <a:pPr algn="l"/>
            <a:r>
              <a:rPr lang="en-US" sz="2000">
                <a:cs typeface="Calibri"/>
              </a:rPr>
              <a:t>Ceara Stewart</a:t>
            </a:r>
          </a:p>
          <a:p>
            <a:pPr algn="l"/>
            <a:r>
              <a:rPr lang="en-US" sz="2000">
                <a:cs typeface="Calibri"/>
              </a:rPr>
              <a:t>Dexter Vaughn</a:t>
            </a:r>
          </a:p>
        </p:txBody>
      </p:sp>
      <p:sp>
        <p:nvSpPr>
          <p:cNvPr id="4" name="TextBox 3">
            <a:extLst>
              <a:ext uri="{FF2B5EF4-FFF2-40B4-BE49-F238E27FC236}">
                <a16:creationId xmlns:a16="http://schemas.microsoft.com/office/drawing/2014/main" id="{CC29CB9E-7DB1-207F-BC09-8AD8C5AE88F6}"/>
              </a:ext>
            </a:extLst>
          </p:cNvPr>
          <p:cNvSpPr txBox="1"/>
          <p:nvPr/>
        </p:nvSpPr>
        <p:spPr>
          <a:xfrm>
            <a:off x="5437118" y="4278381"/>
            <a:ext cx="255932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entury Gothic"/>
                <a:cs typeface="Arial"/>
              </a:rPr>
              <a:t>IST623 – Introduction to Information Security</a:t>
            </a:r>
            <a:endParaRPr lang="en-US">
              <a:latin typeface="Century Gothic"/>
              <a:cs typeface="Arial"/>
            </a:endParaRPr>
          </a:p>
          <a:p>
            <a:pPr algn="ctr"/>
            <a:endParaRPr lang="en-US" sz="1200">
              <a:cs typeface="Arial"/>
            </a:endParaRPr>
          </a:p>
        </p:txBody>
      </p:sp>
    </p:spTree>
    <p:extLst>
      <p:ext uri="{BB962C8B-B14F-4D97-AF65-F5344CB8AC3E}">
        <p14:creationId xmlns:p14="http://schemas.microsoft.com/office/powerpoint/2010/main" val="124690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DD0A-1C27-3F5B-64D3-27F525CE54D5}"/>
              </a:ext>
            </a:extLst>
          </p:cNvPr>
          <p:cNvSpPr>
            <a:spLocks noGrp="1"/>
          </p:cNvSpPr>
          <p:nvPr>
            <p:ph type="title"/>
          </p:nvPr>
        </p:nvSpPr>
        <p:spPr>
          <a:xfrm>
            <a:off x="3961785" y="629266"/>
            <a:ext cx="3575604" cy="1641986"/>
          </a:xfrm>
        </p:spPr>
        <p:txBody>
          <a:bodyPr>
            <a:normAutofit/>
          </a:bodyPr>
          <a:lstStyle/>
          <a:p>
            <a:r>
              <a:rPr lang="en-US"/>
              <a:t>Breach 3</a:t>
            </a:r>
          </a:p>
        </p:txBody>
      </p:sp>
      <p:pic>
        <p:nvPicPr>
          <p:cNvPr id="5" name="Picture 4" descr="Graph on document with pen">
            <a:extLst>
              <a:ext uri="{FF2B5EF4-FFF2-40B4-BE49-F238E27FC236}">
                <a16:creationId xmlns:a16="http://schemas.microsoft.com/office/drawing/2014/main" id="{04B7D62F-E9DE-8A3B-0169-4798C6F8FD62}"/>
              </a:ext>
            </a:extLst>
          </p:cNvPr>
          <p:cNvPicPr>
            <a:picLocks noChangeAspect="1"/>
          </p:cNvPicPr>
          <p:nvPr/>
        </p:nvPicPr>
        <p:blipFill rotWithShape="1">
          <a:blip r:embed="rId3"/>
          <a:srcRect l="40134" r="26083" b="-3"/>
          <a:stretch/>
        </p:blipFill>
        <p:spPr>
          <a:xfrm>
            <a:off x="20" y="10"/>
            <a:ext cx="3475989" cy="6857990"/>
          </a:xfrm>
          <a:prstGeom prst="rect">
            <a:avLst/>
          </a:prstGeom>
        </p:spPr>
      </p:pic>
      <p:sp>
        <p:nvSpPr>
          <p:cNvPr id="3" name="Content Placeholder 2">
            <a:extLst>
              <a:ext uri="{FF2B5EF4-FFF2-40B4-BE49-F238E27FC236}">
                <a16:creationId xmlns:a16="http://schemas.microsoft.com/office/drawing/2014/main" id="{DE3A2421-4869-EC79-49A7-8E81EBC71BD0}"/>
              </a:ext>
            </a:extLst>
          </p:cNvPr>
          <p:cNvSpPr>
            <a:spLocks noGrp="1"/>
          </p:cNvSpPr>
          <p:nvPr>
            <p:ph idx="1"/>
          </p:nvPr>
        </p:nvSpPr>
        <p:spPr>
          <a:xfrm>
            <a:off x="3961785" y="1457195"/>
            <a:ext cx="4316727" cy="4707697"/>
          </a:xfrm>
        </p:spPr>
        <p:txBody>
          <a:bodyPr vert="horz" lIns="91440" tIns="45720" rIns="91440" bIns="45720" rtlCol="0" anchor="t">
            <a:noAutofit/>
          </a:bodyPr>
          <a:lstStyle/>
          <a:p>
            <a:pPr marL="342900" indent="-342900">
              <a:lnSpc>
                <a:spcPct val="90000"/>
              </a:lnSpc>
            </a:pPr>
            <a:r>
              <a:rPr lang="en-US" sz="1800">
                <a:ea typeface="+mj-lt"/>
                <a:cs typeface="+mj-lt"/>
              </a:rPr>
              <a:t>Who: Qian Sang</a:t>
            </a:r>
          </a:p>
          <a:p>
            <a:pPr marL="342900" indent="-342900">
              <a:lnSpc>
                <a:spcPct val="90000"/>
              </a:lnSpc>
              <a:buClr>
                <a:srgbClr val="8AD0D6"/>
              </a:buClr>
            </a:pPr>
            <a:r>
              <a:rPr lang="en-US" sz="1800">
                <a:ea typeface="+mj-lt"/>
                <a:cs typeface="+mj-lt"/>
              </a:rPr>
              <a:t>What: stole proprietary information about Yahoo </a:t>
            </a:r>
            <a:r>
              <a:rPr lang="en-US" sz="1800" err="1">
                <a:ea typeface="+mj-lt"/>
                <a:cs typeface="+mj-lt"/>
              </a:rPr>
              <a:t>AdLearn</a:t>
            </a:r>
            <a:r>
              <a:rPr lang="en-US" sz="1800">
                <a:ea typeface="+mj-lt"/>
                <a:cs typeface="+mj-lt"/>
              </a:rPr>
              <a:t>. Yahoo </a:t>
            </a:r>
            <a:r>
              <a:rPr lang="en-US" sz="1800" err="1">
                <a:ea typeface="+mj-lt"/>
                <a:cs typeface="+mj-lt"/>
              </a:rPr>
              <a:t>AdLearn</a:t>
            </a:r>
            <a:r>
              <a:rPr lang="en-US" sz="1800">
                <a:ea typeface="+mj-lt"/>
                <a:cs typeface="+mj-lt"/>
              </a:rPr>
              <a:t> is essentially the technological backbone of the organization’s demand-side platform (DSP) – a digital marketplace enabling real-time ad buying.</a:t>
            </a:r>
          </a:p>
          <a:p>
            <a:pPr marL="342900" indent="-342900">
              <a:lnSpc>
                <a:spcPct val="90000"/>
              </a:lnSpc>
              <a:buClr>
                <a:srgbClr val="8AD0D6"/>
              </a:buClr>
            </a:pPr>
            <a:r>
              <a:rPr lang="en-US" sz="1800">
                <a:ea typeface="+mj-lt"/>
                <a:cs typeface="+mj-lt"/>
              </a:rPr>
              <a:t>Where: Virginia</a:t>
            </a:r>
          </a:p>
          <a:p>
            <a:pPr marL="342900" indent="-342900">
              <a:lnSpc>
                <a:spcPct val="90000"/>
              </a:lnSpc>
              <a:buClr>
                <a:srgbClr val="8AD0D6"/>
              </a:buClr>
            </a:pPr>
            <a:r>
              <a:rPr lang="en-US" sz="1800">
                <a:ea typeface="+mj-lt"/>
                <a:cs typeface="+mj-lt"/>
              </a:rPr>
              <a:t>When: 2022</a:t>
            </a:r>
          </a:p>
          <a:p>
            <a:pPr marL="342900" indent="-342900">
              <a:lnSpc>
                <a:spcPct val="90000"/>
              </a:lnSpc>
              <a:buClr>
                <a:srgbClr val="8AD0D6"/>
              </a:buClr>
            </a:pPr>
            <a:r>
              <a:rPr lang="en-US" sz="1800">
                <a:ea typeface="+mj-lt"/>
                <a:cs typeface="+mj-lt"/>
              </a:rPr>
              <a:t>How: Sang downloaded approximately 570,000 files from his company laptop to two personal external storage devices without authorization from his employer.</a:t>
            </a:r>
          </a:p>
          <a:p>
            <a:pPr marL="342900" indent="-342900">
              <a:lnSpc>
                <a:spcPct val="90000"/>
              </a:lnSpc>
              <a:buClr>
                <a:srgbClr val="8AD0D6"/>
              </a:buClr>
            </a:pPr>
            <a:endParaRPr lang="en-US" sz="1400"/>
          </a:p>
        </p:txBody>
      </p:sp>
    </p:spTree>
    <p:extLst>
      <p:ext uri="{BB962C8B-B14F-4D97-AF65-F5344CB8AC3E}">
        <p14:creationId xmlns:p14="http://schemas.microsoft.com/office/powerpoint/2010/main" val="28106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F080-01A8-87AA-31BA-64B7706BCEB7}"/>
              </a:ext>
            </a:extLst>
          </p:cNvPr>
          <p:cNvSpPr>
            <a:spLocks noGrp="1"/>
          </p:cNvSpPr>
          <p:nvPr>
            <p:ph type="title"/>
          </p:nvPr>
        </p:nvSpPr>
        <p:spPr/>
        <p:txBody>
          <a:bodyPr/>
          <a:lstStyle/>
          <a:p>
            <a:r>
              <a:rPr lang="en-US"/>
              <a:t>Issues in Context</a:t>
            </a:r>
          </a:p>
        </p:txBody>
      </p:sp>
      <p:sp>
        <p:nvSpPr>
          <p:cNvPr id="3" name="Content Placeholder 2">
            <a:extLst>
              <a:ext uri="{FF2B5EF4-FFF2-40B4-BE49-F238E27FC236}">
                <a16:creationId xmlns:a16="http://schemas.microsoft.com/office/drawing/2014/main" id="{2CB95597-5457-2225-46F3-0A2A29B6D6B6}"/>
              </a:ext>
            </a:extLst>
          </p:cNvPr>
          <p:cNvSpPr>
            <a:spLocks noGrp="1"/>
          </p:cNvSpPr>
          <p:nvPr>
            <p:ph idx="1"/>
          </p:nvPr>
        </p:nvSpPr>
        <p:spPr>
          <a:xfrm>
            <a:off x="732450" y="1395700"/>
            <a:ext cx="6711654" cy="4195481"/>
          </a:xfrm>
        </p:spPr>
        <p:txBody>
          <a:bodyPr vert="horz" lIns="91440" tIns="45720" rIns="91440" bIns="45720" rtlCol="0" anchor="t">
            <a:noAutofit/>
          </a:bodyPr>
          <a:lstStyle/>
          <a:p>
            <a:pPr marL="342900" indent="-342900"/>
            <a:r>
              <a:rPr lang="en-US" sz="1600">
                <a:ea typeface="+mj-lt"/>
                <a:cs typeface="+mj-lt"/>
              </a:rPr>
              <a:t>Sang was offered a job with The Trade Desk, a direct competitor of Yahoo</a:t>
            </a:r>
          </a:p>
          <a:p>
            <a:pPr marL="742950" lvl="1" indent="-285750">
              <a:buClr>
                <a:srgbClr val="8AD0D6"/>
              </a:buClr>
            </a:pPr>
            <a:r>
              <a:rPr lang="en-US" sz="1600">
                <a:ea typeface="+mj-lt"/>
                <a:cs typeface="+mj-lt"/>
              </a:rPr>
              <a:t>Offered San a 6-figure cash signing, salary raise, $1m in stocks</a:t>
            </a:r>
          </a:p>
          <a:p>
            <a:pPr marL="342900" indent="-342900">
              <a:buClr>
                <a:srgbClr val="8AD0D6"/>
              </a:buClr>
            </a:pPr>
            <a:r>
              <a:rPr lang="en-US" sz="1600" err="1">
                <a:ea typeface="+mj-lt"/>
                <a:cs typeface="+mj-lt"/>
              </a:rPr>
              <a:t>AdLearn</a:t>
            </a:r>
            <a:r>
              <a:rPr lang="en-US" sz="1600">
                <a:ea typeface="+mj-lt"/>
                <a:cs typeface="+mj-lt"/>
              </a:rPr>
              <a:t> uses ML algorithms and processes information to intelligently place ads in real time based on a customer’s pre-set factors</a:t>
            </a:r>
            <a:endParaRPr lang="en-US" sz="1600"/>
          </a:p>
          <a:p>
            <a:pPr marL="742950" lvl="1" indent="-285750">
              <a:buClr>
                <a:srgbClr val="8AD0D6"/>
              </a:buClr>
            </a:pPr>
            <a:r>
              <a:rPr lang="en-US" sz="1600">
                <a:ea typeface="+mj-lt"/>
                <a:cs typeface="+mj-lt"/>
              </a:rPr>
              <a:t>Stands out from what competitors had</a:t>
            </a:r>
          </a:p>
          <a:p>
            <a:pPr marL="742950" lvl="1" indent="-285750">
              <a:buClr>
                <a:srgbClr val="8AD0D6"/>
              </a:buClr>
            </a:pPr>
            <a:r>
              <a:rPr lang="en-US" sz="1600">
                <a:ea typeface="+mj-lt"/>
                <a:cs typeface="+mj-lt"/>
              </a:rPr>
              <a:t>Sang was a lead on a research team for AdLearn</a:t>
            </a:r>
          </a:p>
          <a:p>
            <a:pPr marL="742950" lvl="1" indent="-285750">
              <a:buClr>
                <a:srgbClr val="8AD0D6"/>
              </a:buClr>
            </a:pPr>
            <a:endParaRPr lang="en-US" sz="1600"/>
          </a:p>
          <a:p>
            <a:pPr marL="457200" lvl="1" indent="0">
              <a:buClr>
                <a:srgbClr val="1E5155">
                  <a:lumMod val="40000"/>
                  <a:lumOff val="60000"/>
                </a:srgbClr>
              </a:buClr>
              <a:buNone/>
            </a:pPr>
            <a:endParaRPr lang="en-US" sz="1600">
              <a:ea typeface="+mj-lt"/>
              <a:cs typeface="+mj-lt"/>
            </a:endParaRPr>
          </a:p>
          <a:p>
            <a:pPr marL="742950" lvl="1" indent="-285750">
              <a:buClr>
                <a:srgbClr val="8AD0D6"/>
              </a:buClr>
            </a:pPr>
            <a:endParaRPr lang="en-US" sz="1600">
              <a:ea typeface="+mj-lt"/>
              <a:cs typeface="+mj-lt"/>
            </a:endParaRPr>
          </a:p>
        </p:txBody>
      </p:sp>
    </p:spTree>
    <p:extLst>
      <p:ext uri="{BB962C8B-B14F-4D97-AF65-F5344CB8AC3E}">
        <p14:creationId xmlns:p14="http://schemas.microsoft.com/office/powerpoint/2010/main" val="143156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74DE-B4CF-A6D9-978D-D42895B11FC3}"/>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27787525-20A4-A4BE-8C4C-B0D2C9457635}"/>
              </a:ext>
            </a:extLst>
          </p:cNvPr>
          <p:cNvSpPr>
            <a:spLocks noGrp="1"/>
          </p:cNvSpPr>
          <p:nvPr>
            <p:ph idx="1"/>
          </p:nvPr>
        </p:nvSpPr>
        <p:spPr>
          <a:xfrm>
            <a:off x="580050" y="1529050"/>
            <a:ext cx="7978479" cy="4195481"/>
          </a:xfrm>
        </p:spPr>
        <p:txBody>
          <a:bodyPr vert="horz" lIns="91440" tIns="45720" rIns="91440" bIns="45720" rtlCol="0" anchor="t">
            <a:noAutofit/>
          </a:bodyPr>
          <a:lstStyle/>
          <a:p>
            <a:pPr marL="342900" indent="-342900"/>
            <a:r>
              <a:rPr lang="en-US" sz="1600">
                <a:ea typeface="+mj-lt"/>
                <a:cs typeface="+mj-lt"/>
              </a:rPr>
              <a:t>“Sang’s misappropriation divested Yahoo of the exclusive dominion and control of its trade secrets,”</a:t>
            </a:r>
          </a:p>
          <a:p>
            <a:pPr marL="342900" indent="-342900">
              <a:buClr>
                <a:srgbClr val="8AD0D6"/>
              </a:buClr>
            </a:pPr>
            <a:r>
              <a:rPr lang="en-US" sz="1600">
                <a:ea typeface="+mj-lt"/>
                <a:cs typeface="+mj-lt"/>
              </a:rPr>
              <a:t>“The files Sang transferred constitute a serious misappropriation of intellectual property that would provide any DSP competitor with a competitive advantage in the online advertising space,”</a:t>
            </a:r>
          </a:p>
          <a:p>
            <a:pPr marL="342900" indent="-342900">
              <a:buClr>
                <a:srgbClr val="8AD0D6"/>
              </a:buClr>
            </a:pPr>
            <a:r>
              <a:rPr lang="en-US" sz="1600">
                <a:ea typeface="+mj-lt"/>
                <a:cs typeface="+mj-lt"/>
              </a:rPr>
              <a:t>(2013) The company is being acquired by Verizon for $4.8bn but the sale has not been an easy one. In October, </a:t>
            </a:r>
            <a:r>
              <a:rPr lang="en-US" sz="1600" u="sng">
                <a:ea typeface="+mj-lt"/>
                <a:cs typeface="+mj-lt"/>
                <a:hlinkClick r:id="rId3"/>
              </a:rPr>
              <a:t>a report revealed</a:t>
            </a:r>
            <a:r>
              <a:rPr lang="en-US" sz="1600">
                <a:ea typeface="+mj-lt"/>
                <a:cs typeface="+mj-lt"/>
              </a:rPr>
              <a:t> that the company had cooperated with the NSA to scan users’ emails for keywords on behalf of the agency.</a:t>
            </a:r>
          </a:p>
          <a:p>
            <a:pPr marL="342900" indent="-342900">
              <a:buClr>
                <a:srgbClr val="8AD0D6"/>
              </a:buClr>
            </a:pPr>
            <a:r>
              <a:rPr lang="en-US" sz="1600">
                <a:ea typeface="+mj-lt"/>
                <a:cs typeface="+mj-lt"/>
              </a:rPr>
              <a:t>(2014) Earlier in 2014 Alex Stamos was hired as a new chief information security officer.  He inspired a small team of young engineers to develop more secure code, improve the company’s defenses – including encrypting traffic between Yahoo’s data centers – hunt down criminal activity and successfully collaborate with other companies in sharing threat data.  He also dispatched “red teams” of employees to break into Yahoo’s systems and report back what they found. </a:t>
            </a:r>
            <a:r>
              <a:rPr lang="en-US">
                <a:ea typeface="+mj-lt"/>
                <a:cs typeface="+mj-lt"/>
              </a:rPr>
              <a:t> </a:t>
            </a:r>
          </a:p>
          <a:p>
            <a:pPr marL="342900" indent="-342900">
              <a:buClr>
                <a:srgbClr val="8AD0D6"/>
              </a:buClr>
            </a:pPr>
            <a:endParaRPr lang="en-US"/>
          </a:p>
        </p:txBody>
      </p:sp>
    </p:spTree>
    <p:extLst>
      <p:ext uri="{BB962C8B-B14F-4D97-AF65-F5344CB8AC3E}">
        <p14:creationId xmlns:p14="http://schemas.microsoft.com/office/powerpoint/2010/main" val="361580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291F1-DA62-7A23-6E6C-F2C8357A5086}"/>
              </a:ext>
            </a:extLst>
          </p:cNvPr>
          <p:cNvSpPr>
            <a:spLocks noGrp="1"/>
          </p:cNvSpPr>
          <p:nvPr>
            <p:ph type="title"/>
          </p:nvPr>
        </p:nvSpPr>
        <p:spPr>
          <a:xfrm>
            <a:off x="486697" y="629266"/>
            <a:ext cx="4641143" cy="1622321"/>
          </a:xfrm>
        </p:spPr>
        <p:txBody>
          <a:bodyPr>
            <a:normAutofit/>
          </a:bodyPr>
          <a:lstStyle/>
          <a:p>
            <a:r>
              <a:rPr lang="en-US">
                <a:solidFill>
                  <a:srgbClr val="EBEBEB"/>
                </a:solidFill>
              </a:rPr>
              <a:t>Outcomes</a:t>
            </a:r>
          </a:p>
        </p:txBody>
      </p:sp>
      <p:sp>
        <p:nvSpPr>
          <p:cNvPr id="17" name="Content Placeholder 2">
            <a:extLst>
              <a:ext uri="{FF2B5EF4-FFF2-40B4-BE49-F238E27FC236}">
                <a16:creationId xmlns:a16="http://schemas.microsoft.com/office/drawing/2014/main" id="{56713E7B-8242-2D26-C9FB-11CC88BE8394}"/>
              </a:ext>
            </a:extLst>
          </p:cNvPr>
          <p:cNvSpPr>
            <a:spLocks noGrp="1"/>
          </p:cNvSpPr>
          <p:nvPr>
            <p:ph idx="1"/>
          </p:nvPr>
        </p:nvSpPr>
        <p:spPr>
          <a:xfrm>
            <a:off x="486697" y="1540702"/>
            <a:ext cx="4641142" cy="4683117"/>
          </a:xfrm>
        </p:spPr>
        <p:txBody>
          <a:bodyPr vert="horz" lIns="91440" tIns="45720" rIns="91440" bIns="45720" rtlCol="0" anchor="t">
            <a:noAutofit/>
          </a:bodyPr>
          <a:lstStyle/>
          <a:p>
            <a:pPr marL="342900" indent="-342900">
              <a:lnSpc>
                <a:spcPct val="90000"/>
              </a:lnSpc>
              <a:buClr>
                <a:srgbClr val="EBEBEB">
                  <a:lumMod val="40000"/>
                  <a:lumOff val="60000"/>
                </a:srgbClr>
              </a:buClr>
            </a:pPr>
            <a:r>
              <a:rPr lang="en-US" sz="1400">
                <a:solidFill>
                  <a:srgbClr val="FFFFFF"/>
                </a:solidFill>
                <a:latin typeface="Century Gothic"/>
                <a:cs typeface="helvetica"/>
              </a:rPr>
              <a:t>Those who found out about the theft of their data have already initiated class-suits all over the United States, claiming a wide variety of violations, misconducts and damages.</a:t>
            </a:r>
            <a:endParaRPr lang="en-US" sz="1400">
              <a:solidFill>
                <a:srgbClr val="FFFFFF"/>
              </a:solidFill>
            </a:endParaRPr>
          </a:p>
          <a:p>
            <a:pPr marL="342900" indent="-342900">
              <a:lnSpc>
                <a:spcPct val="90000"/>
              </a:lnSpc>
              <a:buClr>
                <a:srgbClr val="8AD0D6"/>
              </a:buClr>
            </a:pPr>
            <a:r>
              <a:rPr lang="en-US" sz="1400">
                <a:solidFill>
                  <a:srgbClr val="FFFFFF"/>
                </a:solidFill>
                <a:latin typeface="Century Gothic"/>
                <a:ea typeface="Calibri"/>
                <a:cs typeface="Calibri"/>
              </a:rPr>
              <a:t>In 2013, A</a:t>
            </a:r>
            <a:r>
              <a:rPr lang="en-US" sz="1400">
                <a:solidFill>
                  <a:srgbClr val="FFFFFF"/>
                </a:solidFill>
                <a:ea typeface="+mj-lt"/>
                <a:cs typeface="+mj-lt"/>
              </a:rPr>
              <a:t> Verizon lawyer, Craig Silliman, said that the September breach had clearly damaged Yahoo’s value and hinted that the damage ought to be reflected in the buying price. “I think we have a reasonable basis to believe right now that the impact is material and we’re looking to Yahoo to demonstrate to us the full impact,” Silliman told reporters in October. “If they believe that it’s not, then they’ll need to show us that.”</a:t>
            </a:r>
            <a:r>
              <a:rPr lang="en-US" sz="1400">
                <a:solidFill>
                  <a:srgbClr val="FFFFFF"/>
                </a:solidFill>
                <a:latin typeface="Century Gothic"/>
                <a:ea typeface="Calibri"/>
                <a:cs typeface="Calibri"/>
              </a:rPr>
              <a:t> </a:t>
            </a:r>
            <a:endParaRPr lang="en-US" sz="1400">
              <a:solidFill>
                <a:srgbClr val="FFFFFF"/>
              </a:solidFill>
              <a:latin typeface="Century Gothic"/>
              <a:cs typeface="helvetica"/>
            </a:endParaRPr>
          </a:p>
          <a:p>
            <a:pPr marL="342900" indent="-342900">
              <a:lnSpc>
                <a:spcPct val="90000"/>
              </a:lnSpc>
              <a:buClr>
                <a:srgbClr val="8AD0D6"/>
              </a:buClr>
            </a:pPr>
            <a:r>
              <a:rPr lang="en-US" sz="1400">
                <a:solidFill>
                  <a:srgbClr val="FFFFFF"/>
                </a:solidFill>
                <a:latin typeface="Century Gothic"/>
                <a:ea typeface="Calibri"/>
                <a:cs typeface="Calibri"/>
              </a:rPr>
              <a:t>Yahoo spent millions of dollars in multiple settlement cases. </a:t>
            </a:r>
          </a:p>
          <a:p>
            <a:pPr marL="342900" indent="-342900">
              <a:lnSpc>
                <a:spcPct val="90000"/>
              </a:lnSpc>
              <a:buClr>
                <a:srgbClr val="8AD0D6"/>
              </a:buClr>
            </a:pPr>
            <a:r>
              <a:rPr lang="en-US" sz="1400">
                <a:solidFill>
                  <a:srgbClr val="FFFFFF"/>
                </a:solidFill>
                <a:latin typeface="Century Gothic"/>
                <a:ea typeface="Calibri"/>
                <a:cs typeface="Calibri"/>
              </a:rPr>
              <a:t>Each time Yahoo promised to enhance their security measures yet each time failed to catch breaches and inform their users in a timely manner. </a:t>
            </a:r>
          </a:p>
          <a:p>
            <a:pPr marL="342900" indent="-342900">
              <a:lnSpc>
                <a:spcPct val="90000"/>
              </a:lnSpc>
              <a:buClr>
                <a:srgbClr val="8AD0D6"/>
              </a:buClr>
            </a:pPr>
            <a:endParaRPr lang="en-US" sz="1100">
              <a:solidFill>
                <a:srgbClr val="FFFFFF"/>
              </a:solidFill>
              <a:latin typeface="helvetica"/>
              <a:cs typeface="helvetica"/>
            </a:endParaRPr>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9" name="Picture 18" descr="Calculator, pen, compass, money and a paper with graphs printed on it">
            <a:extLst>
              <a:ext uri="{FF2B5EF4-FFF2-40B4-BE49-F238E27FC236}">
                <a16:creationId xmlns:a16="http://schemas.microsoft.com/office/drawing/2014/main" id="{953ECDDB-A43E-7A20-9CBD-DF73695999FB}"/>
              </a:ext>
            </a:extLst>
          </p:cNvPr>
          <p:cNvPicPr>
            <a:picLocks noChangeAspect="1"/>
          </p:cNvPicPr>
          <p:nvPr/>
        </p:nvPicPr>
        <p:blipFill rotWithShape="1">
          <a:blip r:embed="rId3"/>
          <a:srcRect l="34271" r="32974" b="8"/>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13944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8BFF-0262-7827-51DB-275C4DE0372F}"/>
              </a:ext>
            </a:extLst>
          </p:cNvPr>
          <p:cNvSpPr>
            <a:spLocks noGrp="1"/>
          </p:cNvSpPr>
          <p:nvPr>
            <p:ph type="title"/>
          </p:nvPr>
        </p:nvSpPr>
        <p:spPr/>
        <p:txBody>
          <a:bodyPr/>
          <a:lstStyle/>
          <a:p>
            <a:r>
              <a:rPr lang="en-US"/>
              <a:t>Challenges cont.</a:t>
            </a:r>
          </a:p>
        </p:txBody>
      </p:sp>
      <p:sp>
        <p:nvSpPr>
          <p:cNvPr id="3" name="Content Placeholder 2">
            <a:extLst>
              <a:ext uri="{FF2B5EF4-FFF2-40B4-BE49-F238E27FC236}">
                <a16:creationId xmlns:a16="http://schemas.microsoft.com/office/drawing/2014/main" id="{F72C1E3B-EF4D-418C-6328-A8CC3F97878F}"/>
              </a:ext>
            </a:extLst>
          </p:cNvPr>
          <p:cNvSpPr>
            <a:spLocks noGrp="1"/>
          </p:cNvSpPr>
          <p:nvPr>
            <p:ph idx="1"/>
          </p:nvPr>
        </p:nvSpPr>
        <p:spPr>
          <a:xfrm>
            <a:off x="775508" y="1468377"/>
            <a:ext cx="6711654" cy="4195481"/>
          </a:xfrm>
        </p:spPr>
        <p:txBody>
          <a:bodyPr vert="horz" lIns="91440" tIns="45720" rIns="91440" bIns="45720" rtlCol="0" anchor="t">
            <a:noAutofit/>
          </a:bodyPr>
          <a:lstStyle/>
          <a:p>
            <a:pPr marL="342900" indent="-342900"/>
            <a:r>
              <a:rPr lang="en-US" sz="1600">
                <a:ea typeface="+mj-lt"/>
                <a:cs typeface="+mj-lt"/>
              </a:rPr>
              <a:t>(2014) But when it came time to commit meaningful dollars to improve Yahoo’s security infrastructure, Marissa Mayer (chief executive since mid-2012) repeatedly clashed with Mr. Stamos, according to the current and former employees.  She denied Yahoo’s security team financial resources and put off proactive security defenses, including intrusion-detection mechanisms for Yahoo’s production systems.</a:t>
            </a:r>
          </a:p>
          <a:p>
            <a:pPr marL="342900" indent="-342900">
              <a:buClr>
                <a:srgbClr val="8AD0D6"/>
              </a:buClr>
            </a:pPr>
            <a:r>
              <a:rPr lang="en-US" sz="1600">
                <a:ea typeface="+mj-lt"/>
                <a:cs typeface="+mj-lt"/>
              </a:rPr>
              <a:t>(2014) Mr. Stamos, who departed Yahoo for Facebook last year (2015), declined to comment.  But during his tenure, Ms. Mayer also rejected the most basic security measure of all: an automatic reset of all user passwords, a step security experts consider standard after a breach.  Employees say the move was rejected by Ms. Mayer’s team for fear that even something as simple as a password change would drive Yahoo’s shrinking email users to other services.</a:t>
            </a:r>
          </a:p>
          <a:p>
            <a:pPr marL="342900" indent="-342900">
              <a:buClr>
                <a:srgbClr val="8AD0D6"/>
              </a:buClr>
            </a:pPr>
            <a:endParaRPr lang="en-US"/>
          </a:p>
        </p:txBody>
      </p:sp>
    </p:spTree>
    <p:extLst>
      <p:ext uri="{BB962C8B-B14F-4D97-AF65-F5344CB8AC3E}">
        <p14:creationId xmlns:p14="http://schemas.microsoft.com/office/powerpoint/2010/main" val="102338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5" name="Freeform: Shape 4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C8F7B2E-46F9-EF81-EAFF-82EC1CB5A72C}"/>
              </a:ext>
            </a:extLst>
          </p:cNvPr>
          <p:cNvSpPr>
            <a:spLocks noGrp="1"/>
          </p:cNvSpPr>
          <p:nvPr>
            <p:ph type="title"/>
          </p:nvPr>
        </p:nvSpPr>
        <p:spPr>
          <a:xfrm>
            <a:off x="827484" y="452718"/>
            <a:ext cx="6710641" cy="1400530"/>
          </a:xfrm>
        </p:spPr>
        <p:txBody>
          <a:bodyPr anchor="ctr">
            <a:normAutofit/>
          </a:bodyPr>
          <a:lstStyle/>
          <a:p>
            <a:r>
              <a:rPr lang="en-US">
                <a:solidFill>
                  <a:srgbClr val="FFFFFF"/>
                </a:solidFill>
              </a:rPr>
              <a:t>Lessons Learned</a:t>
            </a:r>
          </a:p>
        </p:txBody>
      </p:sp>
      <p:sp>
        <p:nvSpPr>
          <p:cNvPr id="3" name="Content Placeholder 2">
            <a:extLst>
              <a:ext uri="{FF2B5EF4-FFF2-40B4-BE49-F238E27FC236}">
                <a16:creationId xmlns:a16="http://schemas.microsoft.com/office/drawing/2014/main" id="{CAC2A302-4B95-018B-12FB-C060A2EE7903}"/>
              </a:ext>
            </a:extLst>
          </p:cNvPr>
          <p:cNvSpPr>
            <a:spLocks noGrp="1"/>
          </p:cNvSpPr>
          <p:nvPr>
            <p:ph idx="1"/>
          </p:nvPr>
        </p:nvSpPr>
        <p:spPr>
          <a:xfrm>
            <a:off x="827484" y="2763520"/>
            <a:ext cx="6709905" cy="3484879"/>
          </a:xfrm>
        </p:spPr>
        <p:txBody>
          <a:bodyPr>
            <a:normAutofit/>
          </a:bodyPr>
          <a:lstStyle/>
          <a:p>
            <a:pPr marL="342900" indent="-342900">
              <a:lnSpc>
                <a:spcPct val="90000"/>
              </a:lnSpc>
            </a:pPr>
            <a:r>
              <a:rPr lang="en-US" sz="1700"/>
              <a:t>The Following Lessons Can Be Learned From The Various Yahoo Data Breaches:</a:t>
            </a:r>
          </a:p>
          <a:p>
            <a:pPr marL="342900" indent="-342900">
              <a:lnSpc>
                <a:spcPct val="90000"/>
              </a:lnSpc>
              <a:buClr>
                <a:srgbClr val="8AD0D6"/>
              </a:buClr>
            </a:pPr>
            <a:r>
              <a:rPr lang="en-US" sz="1700" b="1">
                <a:latin typeface="Times New Roman"/>
                <a:cs typeface="Times New Roman"/>
              </a:rPr>
              <a:t>Clear and Change Your Passwords and Logins Regularly.</a:t>
            </a:r>
            <a:endParaRPr lang="en-US" sz="1700">
              <a:latin typeface="Century Gothic"/>
              <a:cs typeface="Times New Roman"/>
            </a:endParaRPr>
          </a:p>
          <a:p>
            <a:pPr marL="342900" indent="-342900">
              <a:lnSpc>
                <a:spcPct val="90000"/>
              </a:lnSpc>
            </a:pPr>
            <a:r>
              <a:rPr lang="en-US" sz="1700">
                <a:latin typeface="Times New Roman"/>
                <a:cs typeface="Times New Roman"/>
              </a:rPr>
              <a:t>Changing this information periodically will prevent hackers from using older information to penetrate your accounts. Altering them monthly would be optimal. A refresh at least once a quarter provides solid protection.</a:t>
            </a:r>
            <a:endParaRPr lang="en-US" sz="1700"/>
          </a:p>
          <a:p>
            <a:pPr marL="342900" indent="-342900">
              <a:lnSpc>
                <a:spcPct val="90000"/>
              </a:lnSpc>
              <a:buClr>
                <a:srgbClr val="8AD0D6"/>
              </a:buClr>
            </a:pPr>
            <a:r>
              <a:rPr lang="en-US" sz="1700" b="1">
                <a:ea typeface="+mj-lt"/>
                <a:cs typeface="+mj-lt"/>
              </a:rPr>
              <a:t>Use Separate Passwords for Separate Accounts</a:t>
            </a:r>
            <a:endParaRPr lang="en-US" sz="1700">
              <a:latin typeface="Times New Roman"/>
              <a:cs typeface="Times New Roman"/>
            </a:endParaRPr>
          </a:p>
          <a:p>
            <a:pPr marL="342900" indent="-342900">
              <a:lnSpc>
                <a:spcPct val="90000"/>
              </a:lnSpc>
            </a:pPr>
            <a:r>
              <a:rPr lang="en-US" sz="1700">
                <a:ea typeface="+mj-lt"/>
                <a:cs typeface="+mj-lt"/>
              </a:rPr>
              <a:t>Instead of using the same password across all online platforms, utilize a variety of passwords for different accounts. While it can be a tedious task to remember them all, applications exist to store and access them.</a:t>
            </a:r>
            <a:endParaRPr lang="en-US" sz="1700"/>
          </a:p>
          <a:p>
            <a:pPr marL="342900" indent="-342900">
              <a:lnSpc>
                <a:spcPct val="90000"/>
              </a:lnSpc>
              <a:buClr>
                <a:srgbClr val="8AD0D6"/>
              </a:buClr>
            </a:pPr>
            <a:endParaRPr lang="en-US" sz="1700">
              <a:latin typeface="Times New Roman"/>
              <a:cs typeface="Times New Roman"/>
            </a:endParaRPr>
          </a:p>
          <a:p>
            <a:pPr marL="342900" indent="-342900">
              <a:lnSpc>
                <a:spcPct val="90000"/>
              </a:lnSpc>
              <a:buClr>
                <a:srgbClr val="8AD0D6"/>
              </a:buClr>
            </a:pPr>
            <a:endParaRPr lang="en-US" sz="1700">
              <a:latin typeface="Century Gothic"/>
              <a:cs typeface="Times New Roman"/>
            </a:endParaRPr>
          </a:p>
          <a:p>
            <a:pPr marL="342900" indent="-342900">
              <a:lnSpc>
                <a:spcPct val="90000"/>
              </a:lnSpc>
              <a:buClr>
                <a:srgbClr val="8AD0D6"/>
              </a:buClr>
            </a:pPr>
            <a:endParaRPr lang="en-US" sz="1700">
              <a:latin typeface="Times New Roman"/>
              <a:cs typeface="Times New Roman"/>
            </a:endParaRPr>
          </a:p>
        </p:txBody>
      </p:sp>
    </p:spTree>
    <p:extLst>
      <p:ext uri="{BB962C8B-B14F-4D97-AF65-F5344CB8AC3E}">
        <p14:creationId xmlns:p14="http://schemas.microsoft.com/office/powerpoint/2010/main" val="412623361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0" name="Rectangle 3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4" name="Freeform: Shape 4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C8F7B2E-46F9-EF81-EAFF-82EC1CB5A72C}"/>
              </a:ext>
            </a:extLst>
          </p:cNvPr>
          <p:cNvSpPr>
            <a:spLocks noGrp="1"/>
          </p:cNvSpPr>
          <p:nvPr>
            <p:ph type="title"/>
          </p:nvPr>
        </p:nvSpPr>
        <p:spPr>
          <a:xfrm>
            <a:off x="827484" y="452718"/>
            <a:ext cx="6710641" cy="1400530"/>
          </a:xfrm>
        </p:spPr>
        <p:txBody>
          <a:bodyPr anchor="ctr">
            <a:normAutofit/>
          </a:bodyPr>
          <a:lstStyle/>
          <a:p>
            <a:r>
              <a:rPr lang="en-US">
                <a:solidFill>
                  <a:srgbClr val="FFFFFF"/>
                </a:solidFill>
              </a:rPr>
              <a:t>Lessons Learned</a:t>
            </a:r>
            <a:br>
              <a:rPr lang="en-US">
                <a:solidFill>
                  <a:srgbClr val="FFFFFF"/>
                </a:solidFill>
              </a:rPr>
            </a:br>
            <a:r>
              <a:rPr lang="en-US">
                <a:solidFill>
                  <a:srgbClr val="FFFFFF"/>
                </a:solidFill>
              </a:rPr>
              <a:t>Cont.</a:t>
            </a:r>
          </a:p>
        </p:txBody>
      </p:sp>
      <p:sp>
        <p:nvSpPr>
          <p:cNvPr id="3" name="Content Placeholder 2">
            <a:extLst>
              <a:ext uri="{FF2B5EF4-FFF2-40B4-BE49-F238E27FC236}">
                <a16:creationId xmlns:a16="http://schemas.microsoft.com/office/drawing/2014/main" id="{CAC2A302-4B95-018B-12FB-C060A2EE7903}"/>
              </a:ext>
            </a:extLst>
          </p:cNvPr>
          <p:cNvSpPr>
            <a:spLocks noGrp="1"/>
          </p:cNvSpPr>
          <p:nvPr>
            <p:ph idx="1"/>
          </p:nvPr>
        </p:nvSpPr>
        <p:spPr>
          <a:xfrm>
            <a:off x="827484" y="2763520"/>
            <a:ext cx="6709905" cy="3484879"/>
          </a:xfrm>
        </p:spPr>
        <p:txBody>
          <a:bodyPr vert="horz" lIns="91440" tIns="45720" rIns="91440" bIns="45720" rtlCol="0" anchor="t">
            <a:normAutofit/>
          </a:bodyPr>
          <a:lstStyle/>
          <a:p>
            <a:pPr marL="342900" indent="-342900">
              <a:buClr>
                <a:srgbClr val="8AD0D6"/>
              </a:buClr>
            </a:pPr>
            <a:r>
              <a:rPr lang="en-US" sz="1400" b="1">
                <a:solidFill>
                  <a:srgbClr val="244C5A"/>
                </a:solidFill>
                <a:ea typeface="+mj-lt"/>
                <a:cs typeface="+mj-lt"/>
              </a:rPr>
              <a:t>Make online purchases with credit cards only.</a:t>
            </a:r>
            <a:r>
              <a:rPr lang="en-US" sz="1400">
                <a:solidFill>
                  <a:srgbClr val="244C5A"/>
                </a:solidFill>
                <a:ea typeface="+mj-lt"/>
                <a:cs typeface="+mj-lt"/>
              </a:rPr>
              <a:t> </a:t>
            </a:r>
            <a:endParaRPr lang="en-US">
              <a:latin typeface="Century Gothic"/>
              <a:cs typeface="Times New Roman"/>
            </a:endParaRPr>
          </a:p>
          <a:p>
            <a:pPr marL="342900" indent="-342900" algn="just"/>
            <a:r>
              <a:rPr lang="en-US" sz="1400">
                <a:solidFill>
                  <a:srgbClr val="244C5A"/>
                </a:solidFill>
                <a:ea typeface="+mj-lt"/>
                <a:cs typeface="+mj-lt"/>
              </a:rPr>
              <a:t>Shy away from using online payment services and debit cards for Internet purchases. Credit cards receive a high degree of protection from federal law. Transactions can be more easily traced and remedied with a credit card number than with other alternatives.</a:t>
            </a:r>
            <a:endParaRPr lang="en-US"/>
          </a:p>
          <a:p>
            <a:pPr marL="342900" indent="-342900">
              <a:buClr>
                <a:srgbClr val="8AD0D6"/>
              </a:buClr>
            </a:pPr>
            <a:r>
              <a:rPr lang="en-US" sz="1400" b="1">
                <a:solidFill>
                  <a:srgbClr val="244C5A"/>
                </a:solidFill>
                <a:ea typeface="+mj-lt"/>
                <a:cs typeface="+mj-lt"/>
              </a:rPr>
              <a:t>Refrain from clicking on links from unknown sources. </a:t>
            </a:r>
            <a:endParaRPr lang="en-US">
              <a:latin typeface="Century Gothic"/>
              <a:cs typeface="Times New Roman"/>
            </a:endParaRPr>
          </a:p>
          <a:p>
            <a:pPr marL="342900" indent="-342900" algn="just"/>
            <a:r>
              <a:rPr lang="en-US" sz="1400">
                <a:solidFill>
                  <a:srgbClr val="244C5A"/>
                </a:solidFill>
                <a:ea typeface="+mj-lt"/>
                <a:cs typeface="+mj-lt"/>
              </a:rPr>
              <a:t>Many cyber thieves will use one of your friend’s names or contacts in hopes of enticing you to click on a dangerous link. The friend’s name will be recognizable but the email address will be highly unusual. A URL address will part of the message. Cyber crooks want you to click on the URL thinking it is a typical social interaction. Instead, it can connect to Malware and other dangerous sources which can seize your information, freeze your computer from additional use, and even require a ransom to regain control of your device.</a:t>
            </a:r>
            <a:endParaRPr lang="en-US"/>
          </a:p>
          <a:p>
            <a:pPr marL="342900" indent="-342900">
              <a:buClr>
                <a:srgbClr val="8AD0D6"/>
              </a:buClr>
            </a:pPr>
            <a:endParaRPr lang="en-US">
              <a:latin typeface="Century Gothic"/>
              <a:cs typeface="Times New Roman"/>
            </a:endParaRPr>
          </a:p>
          <a:p>
            <a:pPr marL="342900" indent="-342900">
              <a:buClr>
                <a:srgbClr val="8AD0D6"/>
              </a:buClr>
            </a:pPr>
            <a:endParaRPr lang="en-US">
              <a:latin typeface="Times New Roman"/>
              <a:cs typeface="Times New Roman"/>
            </a:endParaRPr>
          </a:p>
        </p:txBody>
      </p:sp>
    </p:spTree>
    <p:extLst>
      <p:ext uri="{BB962C8B-B14F-4D97-AF65-F5344CB8AC3E}">
        <p14:creationId xmlns:p14="http://schemas.microsoft.com/office/powerpoint/2010/main" val="10743595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C8F7B2E-46F9-EF81-EAFF-82EC1CB5A72C}"/>
              </a:ext>
            </a:extLst>
          </p:cNvPr>
          <p:cNvSpPr>
            <a:spLocks noGrp="1"/>
          </p:cNvSpPr>
          <p:nvPr>
            <p:ph type="title"/>
          </p:nvPr>
        </p:nvSpPr>
        <p:spPr>
          <a:xfrm>
            <a:off x="827484" y="452718"/>
            <a:ext cx="6710641" cy="1400530"/>
          </a:xfrm>
        </p:spPr>
        <p:txBody>
          <a:bodyPr anchor="ctr">
            <a:normAutofit/>
          </a:bodyPr>
          <a:lstStyle/>
          <a:p>
            <a:r>
              <a:rPr lang="en-US">
                <a:solidFill>
                  <a:srgbClr val="FFFFFF"/>
                </a:solidFill>
              </a:rPr>
              <a:t>Lessons Learned</a:t>
            </a:r>
            <a:br>
              <a:rPr lang="en-US">
                <a:solidFill>
                  <a:srgbClr val="FFFFFF"/>
                </a:solidFill>
              </a:rPr>
            </a:br>
            <a:r>
              <a:rPr lang="en-US">
                <a:solidFill>
                  <a:srgbClr val="FFFFFF"/>
                </a:solidFill>
              </a:rPr>
              <a:t>Cont.</a:t>
            </a:r>
          </a:p>
        </p:txBody>
      </p:sp>
      <p:sp>
        <p:nvSpPr>
          <p:cNvPr id="3" name="Content Placeholder 2">
            <a:extLst>
              <a:ext uri="{FF2B5EF4-FFF2-40B4-BE49-F238E27FC236}">
                <a16:creationId xmlns:a16="http://schemas.microsoft.com/office/drawing/2014/main" id="{CAC2A302-4B95-018B-12FB-C060A2EE7903}"/>
              </a:ext>
            </a:extLst>
          </p:cNvPr>
          <p:cNvSpPr>
            <a:spLocks noGrp="1"/>
          </p:cNvSpPr>
          <p:nvPr>
            <p:ph idx="1"/>
          </p:nvPr>
        </p:nvSpPr>
        <p:spPr>
          <a:xfrm>
            <a:off x="827484" y="2763520"/>
            <a:ext cx="6709905" cy="3484879"/>
          </a:xfrm>
        </p:spPr>
        <p:txBody>
          <a:bodyPr vert="horz" lIns="91440" tIns="45720" rIns="91440" bIns="45720" rtlCol="0" anchor="t">
            <a:normAutofit/>
          </a:bodyPr>
          <a:lstStyle/>
          <a:p>
            <a:pPr marL="342900" indent="-342900"/>
            <a:r>
              <a:rPr lang="en-US" sz="1400" b="1">
                <a:solidFill>
                  <a:srgbClr val="244C5A"/>
                </a:solidFill>
                <a:ea typeface="+mj-lt"/>
                <a:cs typeface="+mj-lt"/>
              </a:rPr>
              <a:t>Ensure firewalls and anti-virus programs are active and up to date. </a:t>
            </a:r>
            <a:endParaRPr lang="en-US"/>
          </a:p>
          <a:p>
            <a:pPr marL="342900" indent="-342900" algn="just"/>
            <a:r>
              <a:rPr lang="en-US" sz="1400">
                <a:solidFill>
                  <a:srgbClr val="244C5A"/>
                </a:solidFill>
                <a:ea typeface="+mj-lt"/>
                <a:cs typeface="+mj-lt"/>
              </a:rPr>
              <a:t>More online protection will help protect against most cyber criminals. Individuals and their families need more than to assume their anti-virus software is optimized against the latest threats. Programs should be updated regularly to ensure the latest applications have been installed and activated. Businesses may wish to employ an IT firm, hacking professional, or other expert to assist in this process. The best defense against cybercrime is a proactive offense.</a:t>
            </a:r>
            <a:endParaRPr lang="en-US"/>
          </a:p>
          <a:p>
            <a:pPr marL="342900" indent="-342900">
              <a:buClr>
                <a:srgbClr val="F7F7F7"/>
              </a:buClr>
            </a:pPr>
            <a:endParaRPr lang="en-US"/>
          </a:p>
          <a:p>
            <a:pPr marL="342900" indent="-342900">
              <a:buClr>
                <a:srgbClr val="8AD0D6"/>
              </a:buClr>
            </a:pPr>
            <a:endParaRPr lang="en-US">
              <a:cs typeface="Times New Roman"/>
            </a:endParaRPr>
          </a:p>
          <a:p>
            <a:pPr marL="342900" indent="-342900">
              <a:buClr>
                <a:srgbClr val="8AD0D6"/>
              </a:buClr>
            </a:pPr>
            <a:endParaRPr lang="en-US">
              <a:latin typeface="Times New Roman"/>
              <a:cs typeface="Times New Roman"/>
            </a:endParaRPr>
          </a:p>
        </p:txBody>
      </p:sp>
    </p:spTree>
    <p:extLst>
      <p:ext uri="{BB962C8B-B14F-4D97-AF65-F5344CB8AC3E}">
        <p14:creationId xmlns:p14="http://schemas.microsoft.com/office/powerpoint/2010/main" val="392545000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35A9-D9DA-9062-F651-3C9B64D68E2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5601CC7-08A7-AE4B-DB07-21BBE7C2AE04}"/>
              </a:ext>
            </a:extLst>
          </p:cNvPr>
          <p:cNvSpPr>
            <a:spLocks noGrp="1"/>
          </p:cNvSpPr>
          <p:nvPr>
            <p:ph idx="1"/>
          </p:nvPr>
        </p:nvSpPr>
        <p:spPr>
          <a:xfrm>
            <a:off x="827700" y="2052925"/>
            <a:ext cx="6711654" cy="4444451"/>
          </a:xfrm>
        </p:spPr>
        <p:txBody>
          <a:bodyPr vert="horz" lIns="91440" tIns="45720" rIns="91440" bIns="45720" rtlCol="0" anchor="t">
            <a:normAutofit/>
          </a:bodyPr>
          <a:lstStyle/>
          <a:p>
            <a:pPr marL="342900" indent="-342900"/>
            <a:r>
              <a:rPr lang="en-US" sz="1100">
                <a:ea typeface="+mj-lt"/>
                <a:cs typeface="+mj-lt"/>
              </a:rPr>
              <a:t>Arthur, Charles. (2012, July 12). Yahoo Voice hack leaks 450,000 passwords. </a:t>
            </a:r>
            <a:r>
              <a:rPr lang="en-US" sz="1100" i="1">
                <a:ea typeface="+mj-lt"/>
                <a:cs typeface="+mj-lt"/>
              </a:rPr>
              <a:t>The Guardian. </a:t>
            </a:r>
            <a:r>
              <a:rPr lang="en-US" sz="1100">
                <a:solidFill>
                  <a:srgbClr val="0563C1"/>
                </a:solidFill>
                <a:ea typeface="+mj-lt"/>
                <a:cs typeface="+mj-lt"/>
                <a:hlinkClick r:id="rId2"/>
              </a:rPr>
              <a:t>https://www.theguardian.com/technology/2012/jul/12/yahoo-voice-hack-attack-passwords-stolen</a:t>
            </a:r>
            <a:r>
              <a:rPr lang="en-US" sz="1100">
                <a:ea typeface="+mj-lt"/>
                <a:cs typeface="+mj-lt"/>
              </a:rPr>
              <a:t> </a:t>
            </a:r>
            <a:endParaRPr lang="en-US"/>
          </a:p>
          <a:p>
            <a:pPr marL="342900" indent="-342900">
              <a:buClr>
                <a:srgbClr val="8AD0D6"/>
              </a:buClr>
            </a:pPr>
            <a:r>
              <a:rPr lang="en-US" sz="1100">
                <a:ea typeface="+mj-lt"/>
                <a:cs typeface="+mj-lt"/>
              </a:rPr>
              <a:t>Baig, Zarish. (2020, August 3). Court Approves Class Action Settlement in RE: YAHOO! Inc. Customer Data Security Breach Litigation and Guidelines to Future Class Action Settlements. </a:t>
            </a:r>
            <a:r>
              <a:rPr lang="en-US" sz="1100" i="1">
                <a:ea typeface="+mj-lt"/>
                <a:cs typeface="+mj-lt"/>
              </a:rPr>
              <a:t>The National Law Review. </a:t>
            </a:r>
            <a:r>
              <a:rPr lang="en-US" sz="1100">
                <a:solidFill>
                  <a:srgbClr val="0563C1"/>
                </a:solidFill>
                <a:ea typeface="+mj-lt"/>
                <a:cs typeface="+mj-lt"/>
                <a:hlinkClick r:id="rId3"/>
              </a:rPr>
              <a:t>https://www.natlawreview.com/article/court-approves-class-action-settlement-re-yahoo-inc-customer-data-security-breach</a:t>
            </a:r>
            <a:r>
              <a:rPr lang="en-US" sz="1100">
                <a:ea typeface="+mj-lt"/>
                <a:cs typeface="+mj-lt"/>
              </a:rPr>
              <a:t>  </a:t>
            </a:r>
            <a:endParaRPr lang="en-US">
              <a:ea typeface="+mj-lt"/>
              <a:cs typeface="+mj-lt"/>
            </a:endParaRPr>
          </a:p>
          <a:p>
            <a:pPr marL="342900" indent="-342900">
              <a:buClr>
                <a:srgbClr val="8AD0D6"/>
              </a:buClr>
            </a:pPr>
            <a:r>
              <a:rPr lang="en-US" sz="1100">
                <a:ea typeface="+mj-lt"/>
                <a:cs typeface="+mj-lt"/>
              </a:rPr>
              <a:t>Barnett, Kendra. (2022, May 19). Yahoo lawsuit alleges employee stole trade secrets upon receiving Trade Desk job offer. </a:t>
            </a:r>
            <a:r>
              <a:rPr lang="en-US" sz="1100" i="1">
                <a:ea typeface="+mj-lt"/>
                <a:cs typeface="+mj-lt"/>
              </a:rPr>
              <a:t>The Drum. </a:t>
            </a:r>
            <a:r>
              <a:rPr lang="en-US" sz="1100" u="sng">
                <a:ea typeface="+mj-lt"/>
                <a:cs typeface="+mj-lt"/>
                <a:hlinkClick r:id="rId4"/>
              </a:rPr>
              <a:t>https://www.thedrum.com/news/2022/05/19/yahoo-lawsuit-alleges-employee-stole-trade-secrets-upon-receiving-trade-desk-job</a:t>
            </a:r>
            <a:r>
              <a:rPr lang="en-US" sz="1100">
                <a:ea typeface="+mj-lt"/>
                <a:cs typeface="+mj-lt"/>
              </a:rPr>
              <a:t> </a:t>
            </a:r>
            <a:endParaRPr lang="en-US"/>
          </a:p>
          <a:p>
            <a:pPr marL="342900" indent="-342900">
              <a:buClr>
                <a:srgbClr val="8AD0D6"/>
              </a:buClr>
            </a:pPr>
            <a:r>
              <a:rPr lang="en-US" sz="1100">
                <a:latin typeface="Calibri"/>
                <a:cs typeface="Calibri"/>
              </a:rPr>
              <a:t>Geol, V. and Perlroth, N. (2016, September 28) Defending Against Hackers Took a Back Seat at Yahoo, Insiders Say.  </a:t>
            </a:r>
            <a:r>
              <a:rPr lang="en-US" sz="1100" i="1">
                <a:latin typeface="Calibri"/>
                <a:cs typeface="Calibri"/>
              </a:rPr>
              <a:t>The New York Times</a:t>
            </a:r>
            <a:r>
              <a:rPr lang="en-US" sz="1100">
                <a:latin typeface="Calibri"/>
                <a:cs typeface="Calibri"/>
              </a:rPr>
              <a:t>.  </a:t>
            </a:r>
            <a:r>
              <a:rPr lang="en-US" sz="1100" u="sng">
                <a:latin typeface="Calibri"/>
                <a:cs typeface="Calibri"/>
                <a:hlinkClick r:id="rId5"/>
              </a:rPr>
              <a:t>https://www.nytimes.com/2016/09/29/technology/yahoo-data-breach-hacking.html</a:t>
            </a:r>
            <a:endParaRPr lang="en-US" sz="1100">
              <a:latin typeface="Calibri"/>
              <a:cs typeface="Calibri"/>
            </a:endParaRPr>
          </a:p>
          <a:p>
            <a:pPr marL="342900" indent="-342900">
              <a:buClr>
                <a:srgbClr val="8AD0D6"/>
              </a:buClr>
            </a:pPr>
            <a:r>
              <a:rPr lang="en-US" sz="1100">
                <a:ea typeface="+mj-lt"/>
                <a:cs typeface="+mj-lt"/>
              </a:rPr>
              <a:t>Haselton, Todd. (2017, October 3). Yahoo just said every single account was affected by 2013 attack – 3 billion in all. </a:t>
            </a:r>
            <a:r>
              <a:rPr lang="en-US" sz="1100" i="1">
                <a:ea typeface="+mj-lt"/>
                <a:cs typeface="+mj-lt"/>
              </a:rPr>
              <a:t>CNBC. </a:t>
            </a:r>
            <a:r>
              <a:rPr lang="en-US" sz="1100">
                <a:solidFill>
                  <a:srgbClr val="0563C1"/>
                </a:solidFill>
                <a:ea typeface="+mj-lt"/>
                <a:cs typeface="+mj-lt"/>
                <a:hlinkClick r:id="rId6"/>
              </a:rPr>
              <a:t>https://www.cnbc.com/2017/10/03/yahoo-every-single-account-3-billion-people-affected-in-2013-attack.html</a:t>
            </a:r>
            <a:r>
              <a:rPr lang="en-US" sz="1100">
                <a:ea typeface="+mj-lt"/>
                <a:cs typeface="+mj-lt"/>
              </a:rPr>
              <a:t>  </a:t>
            </a:r>
          </a:p>
          <a:p>
            <a:pPr marL="342900" indent="-342900">
              <a:buClr>
                <a:srgbClr val="8AD0D6"/>
              </a:buClr>
            </a:pPr>
            <a:endParaRPr lang="en-US">
              <a:latin typeface="Century Gothic" panose="020B0502020202020204"/>
              <a:ea typeface="Calibri"/>
              <a:cs typeface="Calibri"/>
            </a:endParaRPr>
          </a:p>
        </p:txBody>
      </p:sp>
    </p:spTree>
    <p:extLst>
      <p:ext uri="{BB962C8B-B14F-4D97-AF65-F5344CB8AC3E}">
        <p14:creationId xmlns:p14="http://schemas.microsoft.com/office/powerpoint/2010/main" val="307404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35A9-D9DA-9062-F651-3C9B64D68E2B}"/>
              </a:ext>
            </a:extLst>
          </p:cNvPr>
          <p:cNvSpPr>
            <a:spLocks noGrp="1"/>
          </p:cNvSpPr>
          <p:nvPr>
            <p:ph type="title"/>
          </p:nvPr>
        </p:nvSpPr>
        <p:spPr/>
        <p:txBody>
          <a:bodyPr/>
          <a:lstStyle/>
          <a:p>
            <a:r>
              <a:rPr lang="en-US"/>
              <a:t>References Continued </a:t>
            </a:r>
          </a:p>
        </p:txBody>
      </p:sp>
      <p:sp>
        <p:nvSpPr>
          <p:cNvPr id="3" name="Content Placeholder 2">
            <a:extLst>
              <a:ext uri="{FF2B5EF4-FFF2-40B4-BE49-F238E27FC236}">
                <a16:creationId xmlns:a16="http://schemas.microsoft.com/office/drawing/2014/main" id="{B5601CC7-08A7-AE4B-DB07-21BBE7C2AE04}"/>
              </a:ext>
            </a:extLst>
          </p:cNvPr>
          <p:cNvSpPr>
            <a:spLocks noGrp="1"/>
          </p:cNvSpPr>
          <p:nvPr>
            <p:ph idx="1"/>
          </p:nvPr>
        </p:nvSpPr>
        <p:spPr>
          <a:xfrm>
            <a:off x="827700" y="2052925"/>
            <a:ext cx="6711654" cy="4444451"/>
          </a:xfrm>
        </p:spPr>
        <p:txBody>
          <a:bodyPr vert="horz" lIns="91440" tIns="45720" rIns="91440" bIns="45720" rtlCol="0" anchor="t">
            <a:normAutofit/>
          </a:bodyPr>
          <a:lstStyle/>
          <a:p>
            <a:pPr marL="342900" indent="-342900"/>
            <a:r>
              <a:rPr lang="en-US" sz="1100">
                <a:ea typeface="+mj-lt"/>
                <a:cs typeface="+mj-lt"/>
              </a:rPr>
              <a:t>Lee, Alex. (2022, August 27). Yahoo Employee Stole 570,000 Pages of Source Code the Day He Quit to Join a Competitor. </a:t>
            </a:r>
            <a:r>
              <a:rPr lang="en-US" sz="1100" i="1" err="1">
                <a:ea typeface="+mj-lt"/>
                <a:cs typeface="+mj-lt"/>
              </a:rPr>
              <a:t>Cyberhaven</a:t>
            </a:r>
            <a:r>
              <a:rPr lang="en-US" sz="1100" i="1">
                <a:ea typeface="+mj-lt"/>
                <a:cs typeface="+mj-lt"/>
              </a:rPr>
              <a:t>. </a:t>
            </a:r>
            <a:r>
              <a:rPr lang="en-US" sz="1100">
                <a:solidFill>
                  <a:srgbClr val="0563C1"/>
                </a:solidFill>
                <a:ea typeface="+mj-lt"/>
                <a:cs typeface="+mj-lt"/>
                <a:hlinkClick r:id="rId2"/>
              </a:rPr>
              <a:t>https://www.cyberhaven.com/blog/yahoos-lawsuit-alleged-engineer-stole-sensitive-data/</a:t>
            </a:r>
            <a:r>
              <a:rPr lang="en-US" sz="1100">
                <a:ea typeface="+mj-lt"/>
                <a:cs typeface="+mj-lt"/>
              </a:rPr>
              <a:t>  </a:t>
            </a:r>
            <a:endParaRPr lang="en-US">
              <a:ea typeface="+mj-lt"/>
              <a:cs typeface="+mj-lt"/>
            </a:endParaRPr>
          </a:p>
          <a:p>
            <a:pPr marL="342900" indent="-342900">
              <a:buClr>
                <a:srgbClr val="8AD0D6"/>
              </a:buClr>
            </a:pPr>
            <a:r>
              <a:rPr lang="en-US" sz="1100">
                <a:ea typeface="+mj-lt"/>
                <a:cs typeface="+mj-lt"/>
              </a:rPr>
              <a:t>Matthews, Kayla. (2019, October 7). IOTW: Multiple Yahoo data breaches across four years result in a $117.5 million settlement. </a:t>
            </a:r>
            <a:r>
              <a:rPr lang="en-US" sz="1100" i="1">
                <a:ea typeface="+mj-lt"/>
                <a:cs typeface="+mj-lt"/>
              </a:rPr>
              <a:t>Cyber security hub. </a:t>
            </a:r>
            <a:r>
              <a:rPr lang="en-US" sz="1100">
                <a:solidFill>
                  <a:srgbClr val="0563C1"/>
                </a:solidFill>
                <a:ea typeface="+mj-lt"/>
                <a:cs typeface="+mj-lt"/>
                <a:hlinkClick r:id="rId3"/>
              </a:rPr>
              <a:t>https://www.cshub.com/attacks/articles/incident-of-the-week-multiple-yahoo-data-breaches-across-4-years-result-in-a-1175-million-settlement</a:t>
            </a:r>
            <a:r>
              <a:rPr lang="en-US" sz="1100">
                <a:ea typeface="+mj-lt"/>
                <a:cs typeface="+mj-lt"/>
              </a:rPr>
              <a:t>  </a:t>
            </a:r>
            <a:endParaRPr lang="en-US" sz="1100" u="sng">
              <a:latin typeface="Calibri"/>
              <a:ea typeface="Calibri"/>
              <a:cs typeface="Calibri"/>
            </a:endParaRPr>
          </a:p>
          <a:p>
            <a:pPr marL="342900" indent="-342900">
              <a:buClr>
                <a:srgbClr val="8AD0D6"/>
              </a:buClr>
            </a:pPr>
            <a:r>
              <a:rPr lang="en-US" sz="1100">
                <a:ea typeface="+mj-lt"/>
                <a:cs typeface="+mj-lt"/>
              </a:rPr>
              <a:t>Rutta, Michelle &amp; Diamond, Colin. (2018, April 30). SEC Fines Yahoo $35 Million for Failure to Timely Disclose a Cyber Breach. </a:t>
            </a:r>
            <a:r>
              <a:rPr lang="en-US" sz="1100" i="1">
                <a:ea typeface="+mj-lt"/>
                <a:cs typeface="+mj-lt"/>
              </a:rPr>
              <a:t>Whitecase.com. </a:t>
            </a:r>
            <a:r>
              <a:rPr lang="en-US" sz="1100">
                <a:solidFill>
                  <a:srgbClr val="0563C1"/>
                </a:solidFill>
                <a:ea typeface="+mj-lt"/>
                <a:cs typeface="+mj-lt"/>
                <a:hlinkClick r:id="rId4"/>
              </a:rPr>
              <a:t>https://www.whitecase.com/insight-alert/sec-fines-yahoo-35-million-failure-timely-disclose-cyber-breach</a:t>
            </a:r>
            <a:r>
              <a:rPr lang="en-US" sz="1100">
                <a:ea typeface="+mj-lt"/>
                <a:cs typeface="+mj-lt"/>
              </a:rPr>
              <a:t>  </a:t>
            </a:r>
            <a:endParaRPr lang="en-US" sz="1100" u="sng">
              <a:latin typeface="Calibri"/>
              <a:ea typeface="Calibri"/>
              <a:cs typeface="Calibri"/>
            </a:endParaRPr>
          </a:p>
          <a:p>
            <a:pPr marL="342900" indent="-342900">
              <a:buClr>
                <a:srgbClr val="8AD0D6"/>
              </a:buClr>
            </a:pPr>
            <a:r>
              <a:rPr lang="en-US" sz="1100">
                <a:latin typeface="Arial"/>
                <a:ea typeface="+mj-lt"/>
                <a:cs typeface="Arial"/>
              </a:rPr>
              <a:t>Thielman, S. (2016, December 15).  Yahoo hack: 1bn accounts compromised by biggest data breach in history.  </a:t>
            </a:r>
            <a:r>
              <a:rPr lang="en-US" sz="1100" i="1">
                <a:latin typeface="Arial"/>
                <a:ea typeface="+mj-lt"/>
                <a:cs typeface="Arial"/>
              </a:rPr>
              <a:t>The Guardian</a:t>
            </a:r>
            <a:r>
              <a:rPr lang="en-US" sz="1100">
                <a:latin typeface="Arial"/>
                <a:ea typeface="+mj-lt"/>
                <a:cs typeface="Arial"/>
              </a:rPr>
              <a:t>.  </a:t>
            </a:r>
            <a:r>
              <a:rPr lang="en-US" sz="1100">
                <a:latin typeface="Arial"/>
                <a:ea typeface="+mj-lt"/>
                <a:cs typeface="Arial"/>
                <a:hlinkClick r:id="rId5"/>
              </a:rPr>
              <a:t>https://www.theguardian.com/technology/2016/dec/14/yahoo-hack-security-of-one-billion-accounts-breached</a:t>
            </a:r>
            <a:r>
              <a:rPr lang="en-US" sz="1100">
                <a:latin typeface="Arial"/>
                <a:ea typeface="+mj-lt"/>
                <a:cs typeface="Arial"/>
              </a:rPr>
              <a:t> </a:t>
            </a:r>
          </a:p>
          <a:p>
            <a:pPr marL="342900" indent="-342900">
              <a:buClr>
                <a:srgbClr val="8AD0D6"/>
              </a:buClr>
            </a:pPr>
            <a:r>
              <a:rPr lang="en-US" sz="1100">
                <a:latin typeface="Arial"/>
                <a:ea typeface="+mj-lt"/>
                <a:cs typeface="Arial"/>
              </a:rPr>
              <a:t>Weiss, E.  (2016, September 26). The Yahoo! Data Breach—Issues for Congress.  </a:t>
            </a:r>
            <a:r>
              <a:rPr lang="en-US" sz="1100" i="1">
                <a:latin typeface="Arial"/>
                <a:ea typeface="+mj-lt"/>
                <a:cs typeface="Arial"/>
              </a:rPr>
              <a:t>CRS Insight</a:t>
            </a:r>
            <a:r>
              <a:rPr lang="en-US" sz="1100">
                <a:latin typeface="Arial"/>
                <a:ea typeface="+mj-lt"/>
                <a:cs typeface="Arial"/>
              </a:rPr>
              <a:t>.  </a:t>
            </a:r>
            <a:r>
              <a:rPr lang="en-US" sz="1100">
                <a:latin typeface="Arial"/>
                <a:ea typeface="+mj-lt"/>
                <a:cs typeface="Arial"/>
                <a:hlinkClick r:id="rId6"/>
              </a:rPr>
              <a:t>https://sgp.fas.org/crs/misc/IN10586.pdf</a:t>
            </a:r>
            <a:r>
              <a:rPr lang="en-US" sz="1100">
                <a:latin typeface="Arial"/>
                <a:ea typeface="+mj-lt"/>
                <a:cs typeface="Arial"/>
              </a:rPr>
              <a:t> </a:t>
            </a:r>
            <a:endParaRPr lang="en-US"/>
          </a:p>
          <a:p>
            <a:pPr marL="342900" indent="-342900">
              <a:buClr>
                <a:srgbClr val="8AD0D6"/>
              </a:buClr>
            </a:pPr>
            <a:r>
              <a:rPr lang="en-US" sz="1100">
                <a:ea typeface="+mj-lt"/>
                <a:cs typeface="+mj-lt"/>
              </a:rPr>
              <a:t>"yahoo Data Breach Lawsuit to Proceed."</a:t>
            </a:r>
            <a:r>
              <a:rPr lang="en-US" sz="1100" i="1">
                <a:ea typeface="+mj-lt"/>
                <a:cs typeface="+mj-lt"/>
              </a:rPr>
              <a:t> Cybersecurity Policy Report</a:t>
            </a:r>
            <a:r>
              <a:rPr lang="en-US" sz="1100">
                <a:ea typeface="+mj-lt"/>
                <a:cs typeface="+mj-lt"/>
              </a:rPr>
              <a:t>, 2017. </a:t>
            </a:r>
            <a:r>
              <a:rPr lang="en-US" sz="1100">
                <a:solidFill>
                  <a:srgbClr val="0563C1"/>
                </a:solidFill>
                <a:ea typeface="+mj-lt"/>
                <a:cs typeface="+mj-lt"/>
                <a:hlinkClick r:id="rId7"/>
              </a:rPr>
              <a:t>https://www.govinfo.gov/content/pkg/USCOURTS-cand-5_16-md-02752/pdf/USCOURTS-cand-5_16-md-02752-5.pdf</a:t>
            </a:r>
            <a:r>
              <a:rPr lang="en-US" sz="1100">
                <a:ea typeface="+mj-lt"/>
                <a:cs typeface="+mj-lt"/>
              </a:rPr>
              <a:t> </a:t>
            </a:r>
            <a:endParaRPr lang="en-US" sz="1100">
              <a:latin typeface="Century Gothic"/>
              <a:ea typeface="Calibri"/>
              <a:cs typeface="Calibri"/>
            </a:endParaRPr>
          </a:p>
          <a:p>
            <a:pPr marL="342900" indent="-342900">
              <a:buClr>
                <a:srgbClr val="8AD0D6"/>
              </a:buClr>
            </a:pPr>
            <a:endParaRPr lang="en-US"/>
          </a:p>
          <a:p>
            <a:pPr marL="0" indent="0">
              <a:buClr>
                <a:srgbClr val="8AD0D6"/>
              </a:buClr>
              <a:buNone/>
            </a:pPr>
            <a:endParaRPr lang="en-US" sz="1100">
              <a:latin typeface="Century Gothic"/>
              <a:ea typeface="Calibri"/>
              <a:cs typeface="Calibri"/>
            </a:endParaRPr>
          </a:p>
          <a:p>
            <a:pPr marL="342900" indent="-342900">
              <a:buClr>
                <a:srgbClr val="8AD0D6"/>
              </a:buClr>
            </a:pPr>
            <a:endParaRPr lang="en-US" sz="1100" u="sng">
              <a:latin typeface="Calibri"/>
              <a:ea typeface="Calibri"/>
              <a:cs typeface="Calibri"/>
            </a:endParaRPr>
          </a:p>
          <a:p>
            <a:pPr marL="342900" indent="-342900">
              <a:buClr>
                <a:srgbClr val="8AD0D6"/>
              </a:buClr>
            </a:pPr>
            <a:endParaRPr lang="en-US"/>
          </a:p>
        </p:txBody>
      </p:sp>
    </p:spTree>
    <p:extLst>
      <p:ext uri="{BB962C8B-B14F-4D97-AF65-F5344CB8AC3E}">
        <p14:creationId xmlns:p14="http://schemas.microsoft.com/office/powerpoint/2010/main" val="9976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F10E9-D5FE-2A94-3534-56F6EADF87C6}"/>
              </a:ext>
            </a:extLst>
          </p:cNvPr>
          <p:cNvSpPr>
            <a:spLocks noGrp="1"/>
          </p:cNvSpPr>
          <p:nvPr>
            <p:ph type="title"/>
          </p:nvPr>
        </p:nvSpPr>
        <p:spPr>
          <a:xfrm>
            <a:off x="486697" y="629266"/>
            <a:ext cx="4641143" cy="1622321"/>
          </a:xfrm>
        </p:spPr>
        <p:txBody>
          <a:bodyPr>
            <a:normAutofit/>
          </a:bodyPr>
          <a:lstStyle/>
          <a:p>
            <a:r>
              <a:rPr lang="en-US">
                <a:solidFill>
                  <a:srgbClr val="EBEBEB"/>
                </a:solidFill>
              </a:rPr>
              <a:t>Background</a:t>
            </a:r>
          </a:p>
        </p:txBody>
      </p:sp>
      <p:sp>
        <p:nvSpPr>
          <p:cNvPr id="3" name="Content Placeholder 2">
            <a:extLst>
              <a:ext uri="{FF2B5EF4-FFF2-40B4-BE49-F238E27FC236}">
                <a16:creationId xmlns:a16="http://schemas.microsoft.com/office/drawing/2014/main" id="{0AE768B3-0C31-A975-571E-CE10EAA96C98}"/>
              </a:ext>
            </a:extLst>
          </p:cNvPr>
          <p:cNvSpPr>
            <a:spLocks noGrp="1"/>
          </p:cNvSpPr>
          <p:nvPr>
            <p:ph idx="1"/>
          </p:nvPr>
        </p:nvSpPr>
        <p:spPr>
          <a:xfrm>
            <a:off x="486697" y="1770345"/>
            <a:ext cx="4641142" cy="4463912"/>
          </a:xfrm>
        </p:spPr>
        <p:txBody>
          <a:bodyPr vert="horz" lIns="91440" tIns="45720" rIns="91440" bIns="45720" rtlCol="0" anchor="t">
            <a:normAutofit/>
          </a:bodyPr>
          <a:lstStyle/>
          <a:p>
            <a:pPr marL="0" indent="0" algn="ctr">
              <a:lnSpc>
                <a:spcPct val="90000"/>
              </a:lnSpc>
              <a:buClr>
                <a:srgbClr val="1E5155">
                  <a:lumMod val="40000"/>
                  <a:lumOff val="60000"/>
                </a:srgbClr>
              </a:buClr>
              <a:buNone/>
            </a:pPr>
            <a:r>
              <a:rPr lang="en-US">
                <a:solidFill>
                  <a:srgbClr val="FFFFFF"/>
                </a:solidFill>
                <a:latin typeface="Century Gothic"/>
                <a:cs typeface="Arial"/>
              </a:rPr>
              <a:t>In 2012, Yahoo Voice, along with many large tech companies, was hacked by "The D33Ds Company." More than 450,000 username and passwords were stolen from Yahoo Voice and posted online. Experts found that none of the passwords were encrypted. They appear to have been stolen using a SQL injection. While the other large tech companies tightened down on security measures, Yahoo did not. This has resulted in multiple security breaches and billions of compromised user accounts. </a:t>
            </a:r>
            <a:endParaRPr lang="en-US"/>
          </a:p>
          <a:p>
            <a:pPr marL="342900" indent="-342900">
              <a:lnSpc>
                <a:spcPct val="90000"/>
              </a:lnSpc>
              <a:buClr>
                <a:srgbClr val="8AD0D6"/>
              </a:buClr>
            </a:pPr>
            <a:endParaRPr lang="en-US" sz="1900">
              <a:solidFill>
                <a:srgbClr val="FFFFFF"/>
              </a:solidFill>
              <a:latin typeface="Arial"/>
              <a:cs typeface="Aria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3A99A5A7-31AD-77E3-DB9E-FBFC651197E3}"/>
              </a:ext>
            </a:extLst>
          </p:cNvPr>
          <p:cNvPicPr>
            <a:picLocks noChangeAspect="1"/>
          </p:cNvPicPr>
          <p:nvPr/>
        </p:nvPicPr>
        <p:blipFill rotWithShape="1">
          <a:blip r:embed="rId3"/>
          <a:srcRect l="50128" r="13694" b="-4"/>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1395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1305-A13D-4E05-8E50-A1353A42A5E8}"/>
              </a:ext>
            </a:extLst>
          </p:cNvPr>
          <p:cNvSpPr>
            <a:spLocks noGrp="1"/>
          </p:cNvSpPr>
          <p:nvPr>
            <p:ph type="title"/>
          </p:nvPr>
        </p:nvSpPr>
        <p:spPr/>
        <p:txBody>
          <a:bodyPr/>
          <a:lstStyle/>
          <a:p>
            <a:r>
              <a:rPr lang="en-US"/>
              <a:t>Timeline</a:t>
            </a:r>
          </a:p>
        </p:txBody>
      </p:sp>
      <p:graphicFrame>
        <p:nvGraphicFramePr>
          <p:cNvPr id="4" name="Content Placeholder 3">
            <a:extLst>
              <a:ext uri="{FF2B5EF4-FFF2-40B4-BE49-F238E27FC236}">
                <a16:creationId xmlns:a16="http://schemas.microsoft.com/office/drawing/2014/main" id="{44D9DE20-8E7B-1DBD-4BC4-036AF2D963A0}"/>
              </a:ext>
            </a:extLst>
          </p:cNvPr>
          <p:cNvGraphicFramePr>
            <a:graphicFrameLocks noGrp="1"/>
          </p:cNvGraphicFramePr>
          <p:nvPr>
            <p:ph idx="1"/>
            <p:extLst>
              <p:ext uri="{D42A27DB-BD31-4B8C-83A1-F6EECF244321}">
                <p14:modId xmlns:p14="http://schemas.microsoft.com/office/powerpoint/2010/main" val="3998925927"/>
              </p:ext>
            </p:extLst>
          </p:nvPr>
        </p:nvGraphicFramePr>
        <p:xfrm>
          <a:off x="827088" y="2052638"/>
          <a:ext cx="67119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84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1305-A13D-4E05-8E50-A1353A42A5E8}"/>
              </a:ext>
            </a:extLst>
          </p:cNvPr>
          <p:cNvSpPr>
            <a:spLocks noGrp="1"/>
          </p:cNvSpPr>
          <p:nvPr>
            <p:ph type="title"/>
          </p:nvPr>
        </p:nvSpPr>
        <p:spPr/>
        <p:txBody>
          <a:bodyPr/>
          <a:lstStyle/>
          <a:p>
            <a:r>
              <a:rPr lang="en-US"/>
              <a:t>Timeline cont.</a:t>
            </a:r>
          </a:p>
        </p:txBody>
      </p:sp>
      <p:graphicFrame>
        <p:nvGraphicFramePr>
          <p:cNvPr id="4" name="Content Placeholder 3">
            <a:extLst>
              <a:ext uri="{FF2B5EF4-FFF2-40B4-BE49-F238E27FC236}">
                <a16:creationId xmlns:a16="http://schemas.microsoft.com/office/drawing/2014/main" id="{44D9DE20-8E7B-1DBD-4BC4-036AF2D963A0}"/>
              </a:ext>
            </a:extLst>
          </p:cNvPr>
          <p:cNvGraphicFramePr>
            <a:graphicFrameLocks noGrp="1"/>
          </p:cNvGraphicFramePr>
          <p:nvPr>
            <p:ph idx="1"/>
            <p:extLst>
              <p:ext uri="{D42A27DB-BD31-4B8C-83A1-F6EECF244321}">
                <p14:modId xmlns:p14="http://schemas.microsoft.com/office/powerpoint/2010/main" val="1364241977"/>
              </p:ext>
            </p:extLst>
          </p:nvPr>
        </p:nvGraphicFramePr>
        <p:xfrm>
          <a:off x="827088" y="2052638"/>
          <a:ext cx="67119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77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4524-B7FB-4937-90CC-7263A23A2E32}"/>
              </a:ext>
            </a:extLst>
          </p:cNvPr>
          <p:cNvSpPr>
            <a:spLocks noGrp="1"/>
          </p:cNvSpPr>
          <p:nvPr>
            <p:ph type="title"/>
          </p:nvPr>
        </p:nvSpPr>
        <p:spPr>
          <a:xfrm>
            <a:off x="3961785" y="629266"/>
            <a:ext cx="3575604" cy="1641986"/>
          </a:xfrm>
        </p:spPr>
        <p:txBody>
          <a:bodyPr>
            <a:normAutofit/>
          </a:bodyPr>
          <a:lstStyle/>
          <a:p>
            <a:r>
              <a:rPr lang="en-US"/>
              <a:t>Breach 1</a:t>
            </a:r>
          </a:p>
        </p:txBody>
      </p:sp>
      <p:pic>
        <p:nvPicPr>
          <p:cNvPr id="5" name="Picture 4" descr="A line of binary code">
            <a:extLst>
              <a:ext uri="{FF2B5EF4-FFF2-40B4-BE49-F238E27FC236}">
                <a16:creationId xmlns:a16="http://schemas.microsoft.com/office/drawing/2014/main" id="{0C5A4EF4-B7DB-F090-4CE5-67EF4351F5EA}"/>
              </a:ext>
            </a:extLst>
          </p:cNvPr>
          <p:cNvPicPr>
            <a:picLocks noChangeAspect="1"/>
          </p:cNvPicPr>
          <p:nvPr/>
        </p:nvPicPr>
        <p:blipFill rotWithShape="1">
          <a:blip r:embed="rId4"/>
          <a:srcRect l="40116" r="30484" b="5"/>
          <a:stretch/>
        </p:blipFill>
        <p:spPr>
          <a:xfrm>
            <a:off x="20" y="10"/>
            <a:ext cx="3475989" cy="6857990"/>
          </a:xfrm>
          <a:prstGeom prst="rect">
            <a:avLst/>
          </a:prstGeom>
        </p:spPr>
      </p:pic>
      <p:sp>
        <p:nvSpPr>
          <p:cNvPr id="3" name="Content Placeholder 2">
            <a:extLst>
              <a:ext uri="{FF2B5EF4-FFF2-40B4-BE49-F238E27FC236}">
                <a16:creationId xmlns:a16="http://schemas.microsoft.com/office/drawing/2014/main" id="{31FF96EF-73E4-D20A-E495-51E70D7E2816}"/>
              </a:ext>
            </a:extLst>
          </p:cNvPr>
          <p:cNvSpPr>
            <a:spLocks noGrp="1"/>
          </p:cNvSpPr>
          <p:nvPr>
            <p:ph idx="1"/>
          </p:nvPr>
        </p:nvSpPr>
        <p:spPr>
          <a:xfrm>
            <a:off x="3961785" y="1445302"/>
            <a:ext cx="4297005" cy="4887417"/>
          </a:xfrm>
        </p:spPr>
        <p:txBody>
          <a:bodyPr vert="horz" lIns="91440" tIns="45720" rIns="91440" bIns="45720" rtlCol="0" anchor="t">
            <a:normAutofit/>
          </a:bodyPr>
          <a:lstStyle/>
          <a:p>
            <a:pPr marL="342900" indent="-342900">
              <a:lnSpc>
                <a:spcPct val="90000"/>
              </a:lnSpc>
            </a:pPr>
            <a:r>
              <a:rPr lang="en-US">
                <a:ea typeface="+mj-lt"/>
                <a:cs typeface="+mj-lt"/>
              </a:rPr>
              <a:t>Who: (2013 &amp; 2014) Unnamed Foreign Government</a:t>
            </a:r>
          </a:p>
          <a:p>
            <a:pPr marL="342900" indent="-342900">
              <a:lnSpc>
                <a:spcPct val="90000"/>
              </a:lnSpc>
              <a:buClr>
                <a:srgbClr val="8AD0D6"/>
              </a:buClr>
            </a:pPr>
            <a:r>
              <a:rPr lang="en-US">
                <a:ea typeface="+mj-lt"/>
                <a:cs typeface="+mj-lt"/>
              </a:rPr>
              <a:t>What: Yahoo said the stolen user account information may have included names, email addresses, telephone numbers, dates of birth, hashed passwords and, in some cases, encrypted or unencrypted security questions and answers.</a:t>
            </a:r>
          </a:p>
          <a:p>
            <a:pPr marL="342900" indent="-342900">
              <a:lnSpc>
                <a:spcPct val="90000"/>
              </a:lnSpc>
              <a:buClr>
                <a:srgbClr val="8AD0D6"/>
              </a:buClr>
            </a:pPr>
            <a:r>
              <a:rPr lang="en-US">
                <a:ea typeface="+mj-lt"/>
                <a:cs typeface="+mj-lt"/>
              </a:rPr>
              <a:t>When: 2013 (1 billion accounts compromised stated in 2016 updated to 3 billion in 2017) &amp; 2014 (500 million accounts compromised)  </a:t>
            </a:r>
          </a:p>
          <a:p>
            <a:pPr marL="342900" indent="-342900">
              <a:lnSpc>
                <a:spcPct val="90000"/>
              </a:lnSpc>
              <a:buClr>
                <a:srgbClr val="8AD0D6"/>
              </a:buClr>
            </a:pPr>
            <a:endParaRPr lang="en-US" sz="1400">
              <a:ea typeface="+mj-lt"/>
              <a:cs typeface="+mj-lt"/>
            </a:endParaRPr>
          </a:p>
        </p:txBody>
      </p:sp>
    </p:spTree>
    <p:extLst>
      <p:ext uri="{BB962C8B-B14F-4D97-AF65-F5344CB8AC3E}">
        <p14:creationId xmlns:p14="http://schemas.microsoft.com/office/powerpoint/2010/main" val="64851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0FB6-3EBA-DDB8-ECD8-55567C354C74}"/>
              </a:ext>
            </a:extLst>
          </p:cNvPr>
          <p:cNvSpPr>
            <a:spLocks noGrp="1"/>
          </p:cNvSpPr>
          <p:nvPr>
            <p:ph type="title"/>
          </p:nvPr>
        </p:nvSpPr>
        <p:spPr/>
        <p:txBody>
          <a:bodyPr/>
          <a:lstStyle/>
          <a:p>
            <a:r>
              <a:rPr lang="en-US"/>
              <a:t>Breach 1 cont.</a:t>
            </a:r>
          </a:p>
        </p:txBody>
      </p:sp>
      <p:sp>
        <p:nvSpPr>
          <p:cNvPr id="3" name="Content Placeholder 2">
            <a:extLst>
              <a:ext uri="{FF2B5EF4-FFF2-40B4-BE49-F238E27FC236}">
                <a16:creationId xmlns:a16="http://schemas.microsoft.com/office/drawing/2014/main" id="{6F3461FD-28B8-56EF-F43B-57127D53ACF2}"/>
              </a:ext>
            </a:extLst>
          </p:cNvPr>
          <p:cNvSpPr>
            <a:spLocks noGrp="1"/>
          </p:cNvSpPr>
          <p:nvPr>
            <p:ph idx="1"/>
          </p:nvPr>
        </p:nvSpPr>
        <p:spPr>
          <a:xfrm>
            <a:off x="827700" y="1541446"/>
            <a:ext cx="6711654" cy="4195481"/>
          </a:xfrm>
        </p:spPr>
        <p:txBody>
          <a:bodyPr vert="horz" lIns="91440" tIns="45720" rIns="91440" bIns="45720" rtlCol="0" anchor="t">
            <a:noAutofit/>
          </a:bodyPr>
          <a:lstStyle/>
          <a:p>
            <a:pPr marL="342900" indent="-342900"/>
            <a:r>
              <a:rPr lang="en-US" sz="2400">
                <a:latin typeface="Century Gothic"/>
                <a:cs typeface="Arial"/>
              </a:rPr>
              <a:t>How: (2013) The hackers used “forged ‘cookies’” – bits of code that stay in the user’s browser cache so that a website doesn’t require a login with every visit, </a:t>
            </a:r>
            <a:r>
              <a:rPr lang="en-US" sz="2400">
                <a:latin typeface="Century Gothic"/>
                <a:cs typeface="Arial"/>
                <a:hlinkClick r:id="rId3"/>
              </a:rPr>
              <a:t>wrote</a:t>
            </a:r>
            <a:r>
              <a:rPr lang="en-US" sz="2400">
                <a:latin typeface="Century Gothic"/>
                <a:cs typeface="Arial"/>
              </a:rPr>
              <a:t> Yahoo’s chief information security officer, Bob Lord. The cookies “could allow an intruder to access users’ accounts without a password” by misidentifying anyone using them as the owner of an email account. The breach may be related to theft of Yahoo’s proprietary code, Lord said.</a:t>
            </a:r>
          </a:p>
          <a:p>
            <a:pPr marL="342900" indent="-342900">
              <a:buClr>
                <a:srgbClr val="8AD0D6"/>
              </a:buClr>
            </a:pPr>
            <a:endParaRPr lang="en-US">
              <a:latin typeface="Arial"/>
              <a:cs typeface="Arial"/>
            </a:endParaRPr>
          </a:p>
          <a:p>
            <a:pPr marL="342900" indent="-342900">
              <a:buClr>
                <a:srgbClr val="8AD0D6"/>
              </a:buClr>
            </a:pPr>
            <a:endParaRPr lang="en-US"/>
          </a:p>
        </p:txBody>
      </p:sp>
    </p:spTree>
    <p:extLst>
      <p:ext uri="{BB962C8B-B14F-4D97-AF65-F5344CB8AC3E}">
        <p14:creationId xmlns:p14="http://schemas.microsoft.com/office/powerpoint/2010/main" val="427919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F080-01A8-87AA-31BA-64B7706BCEB7}"/>
              </a:ext>
            </a:extLst>
          </p:cNvPr>
          <p:cNvSpPr>
            <a:spLocks noGrp="1"/>
          </p:cNvSpPr>
          <p:nvPr>
            <p:ph type="title"/>
          </p:nvPr>
        </p:nvSpPr>
        <p:spPr/>
        <p:txBody>
          <a:bodyPr/>
          <a:lstStyle/>
          <a:p>
            <a:r>
              <a:rPr lang="en-US"/>
              <a:t>Issues in Context</a:t>
            </a:r>
          </a:p>
        </p:txBody>
      </p:sp>
      <p:sp>
        <p:nvSpPr>
          <p:cNvPr id="3" name="Content Placeholder 2">
            <a:extLst>
              <a:ext uri="{FF2B5EF4-FFF2-40B4-BE49-F238E27FC236}">
                <a16:creationId xmlns:a16="http://schemas.microsoft.com/office/drawing/2014/main" id="{2CB95597-5457-2225-46F3-0A2A29B6D6B6}"/>
              </a:ext>
            </a:extLst>
          </p:cNvPr>
          <p:cNvSpPr>
            <a:spLocks noGrp="1"/>
          </p:cNvSpPr>
          <p:nvPr>
            <p:ph idx="1"/>
          </p:nvPr>
        </p:nvSpPr>
        <p:spPr>
          <a:xfrm>
            <a:off x="732450" y="1395700"/>
            <a:ext cx="7170941" cy="4800905"/>
          </a:xfrm>
        </p:spPr>
        <p:txBody>
          <a:bodyPr vert="horz" lIns="91440" tIns="45720" rIns="91440" bIns="45720" rtlCol="0" anchor="t">
            <a:noAutofit/>
          </a:bodyPr>
          <a:lstStyle/>
          <a:p>
            <a:pPr marL="0" indent="0">
              <a:buNone/>
            </a:pPr>
            <a:endParaRPr lang="en-US" sz="1600">
              <a:ea typeface="+mj-lt"/>
              <a:cs typeface="+mj-lt"/>
            </a:endParaRPr>
          </a:p>
          <a:p>
            <a:pPr marL="342900" indent="-342900">
              <a:buClr>
                <a:srgbClr val="8AD0D6"/>
              </a:buClr>
            </a:pPr>
            <a:r>
              <a:rPr lang="en-US">
                <a:ea typeface="+mj-lt"/>
                <a:cs typeface="+mj-lt"/>
              </a:rPr>
              <a:t>(2013)“An unauthorized party” broke into the accounts, Yahoo said in a statement posted on its website. The company believes the hacks are connected and that the breaches are “state-sponsored”.</a:t>
            </a:r>
          </a:p>
          <a:p>
            <a:pPr marL="342900" indent="-342900">
              <a:buClr>
                <a:srgbClr val="8AD0D6"/>
              </a:buClr>
            </a:pPr>
            <a:r>
              <a:rPr lang="en-US">
                <a:ea typeface="+mj-lt"/>
                <a:cs typeface="+mj-lt"/>
              </a:rPr>
              <a:t>(2014) The company disclosed that hackers backed by what is believed was an unnamed foreign government stole the credentials of 500 million users in a breach that went undetected for two years.</a:t>
            </a:r>
          </a:p>
          <a:p>
            <a:pPr marL="342900" indent="-342900">
              <a:buClr>
                <a:srgbClr val="8AD0D6"/>
              </a:buClr>
            </a:pPr>
            <a:endParaRPr lang="en-US" sz="1100">
              <a:latin typeface="Calibri"/>
              <a:cs typeface="Calibri"/>
            </a:endParaRPr>
          </a:p>
        </p:txBody>
      </p:sp>
    </p:spTree>
    <p:extLst>
      <p:ext uri="{BB962C8B-B14F-4D97-AF65-F5344CB8AC3E}">
        <p14:creationId xmlns:p14="http://schemas.microsoft.com/office/powerpoint/2010/main" val="413358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6DD0A-1C27-3F5B-64D3-27F525CE54D5}"/>
              </a:ext>
            </a:extLst>
          </p:cNvPr>
          <p:cNvSpPr>
            <a:spLocks noGrp="1"/>
          </p:cNvSpPr>
          <p:nvPr>
            <p:ph type="title"/>
          </p:nvPr>
        </p:nvSpPr>
        <p:spPr>
          <a:xfrm>
            <a:off x="486697" y="629266"/>
            <a:ext cx="4641143" cy="1622321"/>
          </a:xfrm>
        </p:spPr>
        <p:txBody>
          <a:bodyPr>
            <a:normAutofit/>
          </a:bodyPr>
          <a:lstStyle/>
          <a:p>
            <a:r>
              <a:rPr lang="en-US">
                <a:solidFill>
                  <a:srgbClr val="EBEBEB"/>
                </a:solidFill>
              </a:rPr>
              <a:t>Breach 2</a:t>
            </a:r>
          </a:p>
        </p:txBody>
      </p:sp>
      <p:sp>
        <p:nvSpPr>
          <p:cNvPr id="3" name="Content Placeholder 2">
            <a:extLst>
              <a:ext uri="{FF2B5EF4-FFF2-40B4-BE49-F238E27FC236}">
                <a16:creationId xmlns:a16="http://schemas.microsoft.com/office/drawing/2014/main" id="{DE3A2421-4869-EC79-49A7-8E81EBC71BD0}"/>
              </a:ext>
            </a:extLst>
          </p:cNvPr>
          <p:cNvSpPr>
            <a:spLocks noGrp="1"/>
          </p:cNvSpPr>
          <p:nvPr>
            <p:ph idx="1"/>
          </p:nvPr>
        </p:nvSpPr>
        <p:spPr>
          <a:xfrm>
            <a:off x="486697" y="1572017"/>
            <a:ext cx="4641142" cy="4651802"/>
          </a:xfrm>
        </p:spPr>
        <p:txBody>
          <a:bodyPr vert="horz" lIns="91440" tIns="45720" rIns="91440" bIns="45720" rtlCol="0" anchor="t">
            <a:noAutofit/>
          </a:bodyPr>
          <a:lstStyle/>
          <a:p>
            <a:pPr marL="342900" indent="-342900">
              <a:lnSpc>
                <a:spcPct val="90000"/>
              </a:lnSpc>
            </a:pPr>
            <a:r>
              <a:rPr lang="en-US" sz="1800">
                <a:solidFill>
                  <a:srgbClr val="FFFFFF"/>
                </a:solidFill>
                <a:ea typeface="+mj-lt"/>
                <a:cs typeface="+mj-lt"/>
              </a:rPr>
              <a:t>Who: </a:t>
            </a:r>
            <a:r>
              <a:rPr lang="en-US" sz="1800">
                <a:solidFill>
                  <a:srgbClr val="FFFFFF"/>
                </a:solidFill>
                <a:latin typeface="Century Gothic"/>
                <a:ea typeface="Calibri"/>
                <a:cs typeface="Calibri"/>
              </a:rPr>
              <a:t>Marissa Mayer, chief executive </a:t>
            </a:r>
            <a:endParaRPr lang="en-US" sz="1800">
              <a:solidFill>
                <a:srgbClr val="FFFFFF"/>
              </a:solidFill>
              <a:latin typeface="Century Gothic"/>
              <a:ea typeface="+mj-lt"/>
              <a:cs typeface="+mj-lt"/>
            </a:endParaRPr>
          </a:p>
          <a:p>
            <a:pPr marL="342900" indent="-342900">
              <a:lnSpc>
                <a:spcPct val="90000"/>
              </a:lnSpc>
              <a:buClr>
                <a:srgbClr val="8AD0D6"/>
              </a:buClr>
            </a:pPr>
            <a:r>
              <a:rPr lang="en-US" sz="1800">
                <a:solidFill>
                  <a:srgbClr val="FFFFFF"/>
                </a:solidFill>
                <a:ea typeface="+mj-lt"/>
                <a:cs typeface="+mj-lt"/>
              </a:rPr>
              <a:t>What: Millions of American's data had potentially been compromised for two years, and the breach was only announced two weeks after its occurrence. </a:t>
            </a:r>
          </a:p>
          <a:p>
            <a:pPr marL="342900" indent="-342900">
              <a:lnSpc>
                <a:spcPct val="90000"/>
              </a:lnSpc>
              <a:buClr>
                <a:srgbClr val="8AD0D6"/>
              </a:buClr>
            </a:pPr>
            <a:r>
              <a:rPr lang="en-US" sz="1800">
                <a:solidFill>
                  <a:srgbClr val="FFFFFF"/>
                </a:solidFill>
                <a:ea typeface="+mj-lt"/>
                <a:cs typeface="+mj-lt"/>
              </a:rPr>
              <a:t>When: 2014 </a:t>
            </a:r>
          </a:p>
          <a:p>
            <a:pPr marL="342900" indent="-342900">
              <a:lnSpc>
                <a:spcPct val="90000"/>
              </a:lnSpc>
              <a:buClr>
                <a:srgbClr val="8AD0D6"/>
              </a:buClr>
            </a:pPr>
            <a:r>
              <a:rPr lang="en-US" sz="1800">
                <a:solidFill>
                  <a:srgbClr val="FFFFFF"/>
                </a:solidFill>
                <a:ea typeface="+mj-lt"/>
                <a:cs typeface="+mj-lt"/>
              </a:rPr>
              <a:t>How: Marissa Mayer rejected basic security measures and denied Yahoo's security team financial resources and put off security defense measures. She rejected the automatic password reset security measure after the breach took place. </a:t>
            </a:r>
          </a:p>
          <a:p>
            <a:pPr marL="342900" indent="-342900">
              <a:lnSpc>
                <a:spcPct val="90000"/>
              </a:lnSpc>
              <a:buClr>
                <a:srgbClr val="8AD0D6"/>
              </a:buClr>
            </a:pPr>
            <a:endParaRPr lang="en-US" sz="170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3A1B85C9-680E-ABDE-4AFA-1C01AC516477}"/>
              </a:ext>
            </a:extLst>
          </p:cNvPr>
          <p:cNvPicPr>
            <a:picLocks noChangeAspect="1"/>
          </p:cNvPicPr>
          <p:nvPr/>
        </p:nvPicPr>
        <p:blipFill rotWithShape="1">
          <a:blip r:embed="rId3"/>
          <a:srcRect l="17830" r="45941" b="3"/>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13330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F080-01A8-87AA-31BA-64B7706BCEB7}"/>
              </a:ext>
            </a:extLst>
          </p:cNvPr>
          <p:cNvSpPr>
            <a:spLocks noGrp="1"/>
          </p:cNvSpPr>
          <p:nvPr>
            <p:ph type="title"/>
          </p:nvPr>
        </p:nvSpPr>
        <p:spPr/>
        <p:txBody>
          <a:bodyPr/>
          <a:lstStyle/>
          <a:p>
            <a:r>
              <a:rPr lang="en-US"/>
              <a:t>Issues in Context</a:t>
            </a:r>
          </a:p>
        </p:txBody>
      </p:sp>
      <p:sp>
        <p:nvSpPr>
          <p:cNvPr id="3" name="Content Placeholder 2">
            <a:extLst>
              <a:ext uri="{FF2B5EF4-FFF2-40B4-BE49-F238E27FC236}">
                <a16:creationId xmlns:a16="http://schemas.microsoft.com/office/drawing/2014/main" id="{2CB95597-5457-2225-46F3-0A2A29B6D6B6}"/>
              </a:ext>
            </a:extLst>
          </p:cNvPr>
          <p:cNvSpPr>
            <a:spLocks noGrp="1"/>
          </p:cNvSpPr>
          <p:nvPr>
            <p:ph idx="1"/>
          </p:nvPr>
        </p:nvSpPr>
        <p:spPr>
          <a:xfrm>
            <a:off x="732450" y="1395700"/>
            <a:ext cx="6711654" cy="4195481"/>
          </a:xfrm>
        </p:spPr>
        <p:txBody>
          <a:bodyPr vert="horz" lIns="91440" tIns="45720" rIns="91440" bIns="45720" rtlCol="0" anchor="t">
            <a:noAutofit/>
          </a:bodyPr>
          <a:lstStyle/>
          <a:p>
            <a:pPr marL="342900" indent="-342900"/>
            <a:endParaRPr lang="en-US" sz="1600">
              <a:ea typeface="+mj-lt"/>
              <a:cs typeface="+mj-lt"/>
            </a:endParaRPr>
          </a:p>
          <a:p>
            <a:pPr marL="342900" indent="-342900">
              <a:buClr>
                <a:srgbClr val="8AD0D6"/>
              </a:buClr>
            </a:pPr>
            <a:endParaRPr lang="en-US" sz="1100">
              <a:latin typeface="Calibri"/>
              <a:cs typeface="Calibri"/>
            </a:endParaRPr>
          </a:p>
        </p:txBody>
      </p:sp>
      <p:sp>
        <p:nvSpPr>
          <p:cNvPr id="6" name="Content Placeholder 2">
            <a:extLst>
              <a:ext uri="{FF2B5EF4-FFF2-40B4-BE49-F238E27FC236}">
                <a16:creationId xmlns:a16="http://schemas.microsoft.com/office/drawing/2014/main" id="{99981DE9-98D8-0B85-50B2-04B12A4D9627}"/>
              </a:ext>
            </a:extLst>
          </p:cNvPr>
          <p:cNvSpPr txBox="1">
            <a:spLocks/>
          </p:cNvSpPr>
          <p:nvPr/>
        </p:nvSpPr>
        <p:spPr>
          <a:xfrm>
            <a:off x="488714" y="1275660"/>
            <a:ext cx="7540329" cy="5093179"/>
          </a:xfrm>
          <a:prstGeom prst="rect">
            <a:avLst/>
          </a:prstGeom>
        </p:spPr>
        <p:txBody>
          <a:bodyPr vert="horz" lIns="91440" tIns="45720" rIns="91440" bIns="45720" rtlCol="0" anchor="t">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indent="-342900" fontAlgn="auto"/>
            <a:r>
              <a:rPr lang="en-US" sz="1400">
                <a:ea typeface="+mj-lt"/>
                <a:cs typeface="+mj-lt"/>
              </a:rPr>
              <a:t>Alex Stamos was hired as a new chief information security officer.  </a:t>
            </a:r>
          </a:p>
          <a:p>
            <a:pPr marL="742950" lvl="1" indent="-285750">
              <a:buClr>
                <a:srgbClr val="8AD0D6"/>
              </a:buClr>
              <a:buFont typeface="Courier New" charset="2"/>
              <a:buChar char="o"/>
            </a:pPr>
            <a:r>
              <a:rPr lang="en-US" sz="1400">
                <a:ea typeface="+mj-lt"/>
                <a:cs typeface="+mj-lt"/>
              </a:rPr>
              <a:t>He inspired a small team of young engineers to develop more secure code, improve the company’s defenses – including encrypting traffic between Yahoo’s data centers – hunt down criminal activity and successfully collaborate with other companies in sharing threat data.  He also dispatched “red teams” of employees to break into Yahoo’s systems and report back what they found</a:t>
            </a:r>
            <a:endParaRPr lang="en-US" sz="1400">
              <a:latin typeface="Century Gothic"/>
              <a:ea typeface="+mj-lt"/>
              <a:cs typeface="+mj-lt"/>
            </a:endParaRPr>
          </a:p>
          <a:p>
            <a:pPr marL="342900" indent="-342900" fontAlgn="auto">
              <a:buClr>
                <a:srgbClr val="8AD0D6"/>
              </a:buClr>
            </a:pPr>
            <a:r>
              <a:rPr lang="en-US" sz="1400">
                <a:latin typeface="Calibri"/>
                <a:ea typeface="Calibri"/>
                <a:cs typeface="Calibri"/>
              </a:rPr>
              <a:t>But when it came time to commit meaningful dollars to </a:t>
            </a:r>
            <a:r>
              <a:rPr lang="en-US" sz="1400">
                <a:ea typeface="+mj-lt"/>
                <a:cs typeface="+mj-lt"/>
              </a:rPr>
              <a:t>improve Yahoo’s security infrastructure, Marissa Mayer (chief executive since mid-2012) repeatedly clashed with Mr. Stamos, according to the current and former employees.  She denied Yahoo’s security team financial resources and put off proactive security defenses, including intrusion-detection mechanisms for Yahoo’s production systems.</a:t>
            </a:r>
            <a:r>
              <a:rPr lang="en-US" sz="1400">
                <a:latin typeface="Calibri"/>
                <a:ea typeface="Calibri"/>
                <a:cs typeface="Calibri"/>
              </a:rPr>
              <a:t> </a:t>
            </a:r>
          </a:p>
          <a:p>
            <a:pPr marL="342900" indent="-342900" fontAlgn="auto">
              <a:buClr>
                <a:srgbClr val="8AD0D6"/>
              </a:buClr>
            </a:pPr>
            <a:r>
              <a:rPr lang="en-US" sz="1400">
                <a:latin typeface="Calibri"/>
                <a:ea typeface="Calibri"/>
                <a:cs typeface="Calibri"/>
              </a:rPr>
              <a:t>Mr. Stamos, who </a:t>
            </a:r>
            <a:r>
              <a:rPr lang="en-US" sz="1400">
                <a:ea typeface="+mj-lt"/>
                <a:cs typeface="+mj-lt"/>
              </a:rPr>
              <a:t>departed Yahoo for Facebook last year (2015), declined to comment.  But during his tenure, Ms. Mayer also rejected the most basic security measure of all: an automatic reset of all user passwords, a step security experts consider standard after a breach.  Employees say the move was rejected by Ms. Mayer’s team for fear that even something as simple as a password change would drive Yahoo’s shrinking email users to other services.</a:t>
            </a:r>
            <a:r>
              <a:rPr lang="en-US" sz="1400">
                <a:latin typeface="Calibri"/>
                <a:ea typeface="Calibri"/>
                <a:cs typeface="Calibri"/>
              </a:rPr>
              <a:t> </a:t>
            </a:r>
          </a:p>
          <a:p>
            <a:pPr marL="342900" indent="-342900">
              <a:buClr>
                <a:srgbClr val="8AD0D6"/>
              </a:buClr>
            </a:pPr>
            <a:endParaRPr lang="en-US">
              <a:ea typeface="+mj-lt"/>
              <a:cs typeface="+mj-lt"/>
            </a:endParaRPr>
          </a:p>
          <a:p>
            <a:pPr marL="342900" indent="-342900">
              <a:buClr>
                <a:srgbClr val="8AD0D6"/>
              </a:buClr>
            </a:pPr>
            <a:endParaRPr lang="en-US">
              <a:ea typeface="+mj-lt"/>
              <a:cs typeface="+mj-lt"/>
            </a:endParaRPr>
          </a:p>
        </p:txBody>
      </p:sp>
    </p:spTree>
    <p:extLst>
      <p:ext uri="{BB962C8B-B14F-4D97-AF65-F5344CB8AC3E}">
        <p14:creationId xmlns:p14="http://schemas.microsoft.com/office/powerpoint/2010/main" val="882317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19</Slides>
  <Notes>5</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Ion</vt:lpstr>
      <vt:lpstr>Custom Design</vt:lpstr>
      <vt:lpstr>Yahoo Data Breaches</vt:lpstr>
      <vt:lpstr>Background</vt:lpstr>
      <vt:lpstr>Timeline</vt:lpstr>
      <vt:lpstr>Timeline cont.</vt:lpstr>
      <vt:lpstr>Breach 1</vt:lpstr>
      <vt:lpstr>Breach 1 cont.</vt:lpstr>
      <vt:lpstr>Issues in Context</vt:lpstr>
      <vt:lpstr>Breach 2</vt:lpstr>
      <vt:lpstr>Issues in Context</vt:lpstr>
      <vt:lpstr>Breach 3</vt:lpstr>
      <vt:lpstr>Issues in Context</vt:lpstr>
      <vt:lpstr>Challenges</vt:lpstr>
      <vt:lpstr>Outcomes</vt:lpstr>
      <vt:lpstr>Challenges cont.</vt:lpstr>
      <vt:lpstr>Lessons Learned</vt:lpstr>
      <vt:lpstr>Lessons Learned Cont.</vt:lpstr>
      <vt:lpstr>Lessons Learned Cont.</vt:lpstr>
      <vt:lpstr>References</vt:lpstr>
      <vt:lpstr>References Continued </vt:lpstr>
    </vt:vector>
  </TitlesOfParts>
  <Company>BAE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FEAC Institute</dc:title>
  <dc:subject>Best Practices in Implementing Federal EAs</dc:subject>
  <dc:creator>Tyson Brooks</dc:creator>
  <cp:keywords>IST623</cp:keywords>
  <cp:revision>1</cp:revision>
  <dcterms:created xsi:type="dcterms:W3CDTF">2005-01-07T14:11:13Z</dcterms:created>
  <dcterms:modified xsi:type="dcterms:W3CDTF">2023-12-14T23:50:09Z</dcterms:modified>
</cp:coreProperties>
</file>