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62" r:id="rId3"/>
    <p:sldId id="263" r:id="rId4"/>
    <p:sldId id="261" r:id="rId5"/>
    <p:sldId id="257" r:id="rId6"/>
    <p:sldId id="264" r:id="rId7"/>
    <p:sldId id="272" r:id="rId8"/>
    <p:sldId id="258" r:id="rId9"/>
    <p:sldId id="265" r:id="rId10"/>
    <p:sldId id="266" r:id="rId11"/>
    <p:sldId id="271" r:id="rId12"/>
    <p:sldId id="259" r:id="rId13"/>
    <p:sldId id="267" r:id="rId14"/>
    <p:sldId id="268" r:id="rId15"/>
    <p:sldId id="260" r:id="rId16"/>
    <p:sldId id="269" r:id="rId17"/>
    <p:sldId id="270"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82B540-0B45-EBD9-CF1F-F6F3DB77B518}" v="36" dt="2024-03-13T15:56:06.764"/>
    <p1510:client id="{B2726DD7-1FD7-99DE-D2F6-C13F9794E5BD}" v="1261" dt="2024-03-13T14:29:50.5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itlin Rookey" userId="S::crookey@syr.edu::ebe0e401-37be-4956-9f61-e396919f770c" providerId="AD" clId="Web-{1222C3F1-0300-459C-A42F-E6930CB946AE}"/>
    <pc:docChg chg="addSld modSld addMainMaster delMainMaster">
      <pc:chgData name="Caitlin Rookey" userId="S::crookey@syr.edu::ebe0e401-37be-4956-9f61-e396919f770c" providerId="AD" clId="Web-{1222C3F1-0300-459C-A42F-E6930CB946AE}" dt="2024-02-16T21:47:57.378" v="85"/>
      <pc:docMkLst>
        <pc:docMk/>
      </pc:docMkLst>
      <pc:sldChg chg="addSp modSp mod setBg modClrScheme chgLayout">
        <pc:chgData name="Caitlin Rookey" userId="S::crookey@syr.edu::ebe0e401-37be-4956-9f61-e396919f770c" providerId="AD" clId="Web-{1222C3F1-0300-459C-A42F-E6930CB946AE}" dt="2024-02-16T21:42:34.430" v="19" actId="20577"/>
        <pc:sldMkLst>
          <pc:docMk/>
          <pc:sldMk cId="109857222" sldId="256"/>
        </pc:sldMkLst>
        <pc:spChg chg="mod">
          <ac:chgData name="Caitlin Rookey" userId="S::crookey@syr.edu::ebe0e401-37be-4956-9f61-e396919f770c" providerId="AD" clId="Web-{1222C3F1-0300-459C-A42F-E6930CB946AE}" dt="2024-02-16T21:42:23.883" v="4" actId="20577"/>
          <ac:spMkLst>
            <pc:docMk/>
            <pc:sldMk cId="109857222" sldId="256"/>
            <ac:spMk id="2" creationId="{00000000-0000-0000-0000-000000000000}"/>
          </ac:spMkLst>
        </pc:spChg>
        <pc:spChg chg="mod">
          <ac:chgData name="Caitlin Rookey" userId="S::crookey@syr.edu::ebe0e401-37be-4956-9f61-e396919f770c" providerId="AD" clId="Web-{1222C3F1-0300-459C-A42F-E6930CB946AE}" dt="2024-02-16T21:42:34.430" v="19" actId="20577"/>
          <ac:spMkLst>
            <pc:docMk/>
            <pc:sldMk cId="109857222" sldId="256"/>
            <ac:spMk id="3" creationId="{00000000-0000-0000-0000-000000000000}"/>
          </ac:spMkLst>
        </pc:spChg>
        <pc:spChg chg="add">
          <ac:chgData name="Caitlin Rookey" userId="S::crookey@syr.edu::ebe0e401-37be-4956-9f61-e396919f770c" providerId="AD" clId="Web-{1222C3F1-0300-459C-A42F-E6930CB946AE}" dt="2024-02-16T21:42:15.914" v="0"/>
          <ac:spMkLst>
            <pc:docMk/>
            <pc:sldMk cId="109857222" sldId="256"/>
            <ac:spMk id="9" creationId="{DD82E472-1CA5-46C0-AE6C-D963B0AA6B1E}"/>
          </ac:spMkLst>
        </pc:spChg>
        <pc:spChg chg="add">
          <ac:chgData name="Caitlin Rookey" userId="S::crookey@syr.edu::ebe0e401-37be-4956-9f61-e396919f770c" providerId="AD" clId="Web-{1222C3F1-0300-459C-A42F-E6930CB946AE}" dt="2024-02-16T21:42:15.914" v="0"/>
          <ac:spMkLst>
            <pc:docMk/>
            <pc:sldMk cId="109857222" sldId="256"/>
            <ac:spMk id="11" creationId="{B8EE1F1C-1651-4D09-B967-2E2765020181}"/>
          </ac:spMkLst>
        </pc:spChg>
        <pc:spChg chg="add">
          <ac:chgData name="Caitlin Rookey" userId="S::crookey@syr.edu::ebe0e401-37be-4956-9f61-e396919f770c" providerId="AD" clId="Web-{1222C3F1-0300-459C-A42F-E6930CB946AE}" dt="2024-02-16T21:42:15.914" v="0"/>
          <ac:spMkLst>
            <pc:docMk/>
            <pc:sldMk cId="109857222" sldId="256"/>
            <ac:spMk id="13" creationId="{190BE76C-8C31-474D-9C9C-79733F933A35}"/>
          </ac:spMkLst>
        </pc:spChg>
        <pc:spChg chg="add">
          <ac:chgData name="Caitlin Rookey" userId="S::crookey@syr.edu::ebe0e401-37be-4956-9f61-e396919f770c" providerId="AD" clId="Web-{1222C3F1-0300-459C-A42F-E6930CB946AE}" dt="2024-02-16T21:42:15.914" v="0"/>
          <ac:spMkLst>
            <pc:docMk/>
            <pc:sldMk cId="109857222" sldId="256"/>
            <ac:spMk id="15" creationId="{93D3D5E0-FE4C-47B2-A91D-20273BB7A8B0}"/>
          </ac:spMkLst>
        </pc:spChg>
        <pc:spChg chg="add">
          <ac:chgData name="Caitlin Rookey" userId="S::crookey@syr.edu::ebe0e401-37be-4956-9f61-e396919f770c" providerId="AD" clId="Web-{1222C3F1-0300-459C-A42F-E6930CB946AE}" dt="2024-02-16T21:42:15.914" v="0"/>
          <ac:spMkLst>
            <pc:docMk/>
            <pc:sldMk cId="109857222" sldId="256"/>
            <ac:spMk id="17" creationId="{D795431E-B7EE-44A7-BC53-12738BB8E47A}"/>
          </ac:spMkLst>
        </pc:spChg>
        <pc:spChg chg="add">
          <ac:chgData name="Caitlin Rookey" userId="S::crookey@syr.edu::ebe0e401-37be-4956-9f61-e396919f770c" providerId="AD" clId="Web-{1222C3F1-0300-459C-A42F-E6930CB946AE}" dt="2024-02-16T21:42:15.914" v="0"/>
          <ac:spMkLst>
            <pc:docMk/>
            <pc:sldMk cId="109857222" sldId="256"/>
            <ac:spMk id="19" creationId="{1B5A3B83-A4E3-4C3A-A50B-DB9185BBB381}"/>
          </ac:spMkLst>
        </pc:spChg>
        <pc:picChg chg="add">
          <ac:chgData name="Caitlin Rookey" userId="S::crookey@syr.edu::ebe0e401-37be-4956-9f61-e396919f770c" providerId="AD" clId="Web-{1222C3F1-0300-459C-A42F-E6930CB946AE}" dt="2024-02-16T21:42:15.914" v="0"/>
          <ac:picMkLst>
            <pc:docMk/>
            <pc:sldMk cId="109857222" sldId="256"/>
            <ac:picMk id="4" creationId="{CE909796-8A60-09A5-C65B-7662D16138CA}"/>
          </ac:picMkLst>
        </pc:picChg>
      </pc:sldChg>
      <pc:sldChg chg="modSp new">
        <pc:chgData name="Caitlin Rookey" userId="S::crookey@syr.edu::ebe0e401-37be-4956-9f61-e396919f770c" providerId="AD" clId="Web-{1222C3F1-0300-459C-A42F-E6930CB946AE}" dt="2024-02-16T21:43:11.056" v="29" actId="20577"/>
        <pc:sldMkLst>
          <pc:docMk/>
          <pc:sldMk cId="2800586856" sldId="257"/>
        </pc:sldMkLst>
        <pc:spChg chg="mod">
          <ac:chgData name="Caitlin Rookey" userId="S::crookey@syr.edu::ebe0e401-37be-4956-9f61-e396919f770c" providerId="AD" clId="Web-{1222C3F1-0300-459C-A42F-E6930CB946AE}" dt="2024-02-16T21:43:11.056" v="29" actId="20577"/>
          <ac:spMkLst>
            <pc:docMk/>
            <pc:sldMk cId="2800586856" sldId="257"/>
            <ac:spMk id="2" creationId="{CD0DF4F5-9EDD-4902-4038-142E70A81873}"/>
          </ac:spMkLst>
        </pc:spChg>
      </pc:sldChg>
      <pc:sldChg chg="modSp new">
        <pc:chgData name="Caitlin Rookey" userId="S::crookey@syr.edu::ebe0e401-37be-4956-9f61-e396919f770c" providerId="AD" clId="Web-{1222C3F1-0300-459C-A42F-E6930CB946AE}" dt="2024-02-16T21:43:24.760" v="45" actId="20577"/>
        <pc:sldMkLst>
          <pc:docMk/>
          <pc:sldMk cId="1208925526" sldId="258"/>
        </pc:sldMkLst>
        <pc:spChg chg="mod">
          <ac:chgData name="Caitlin Rookey" userId="S::crookey@syr.edu::ebe0e401-37be-4956-9f61-e396919f770c" providerId="AD" clId="Web-{1222C3F1-0300-459C-A42F-E6930CB946AE}" dt="2024-02-16T21:43:24.760" v="45" actId="20577"/>
          <ac:spMkLst>
            <pc:docMk/>
            <pc:sldMk cId="1208925526" sldId="258"/>
            <ac:spMk id="2" creationId="{9049D259-35CF-3DA7-9E3E-F67361A669A9}"/>
          </ac:spMkLst>
        </pc:spChg>
      </pc:sldChg>
      <pc:sldChg chg="modSp new">
        <pc:chgData name="Caitlin Rookey" userId="S::crookey@syr.edu::ebe0e401-37be-4956-9f61-e396919f770c" providerId="AD" clId="Web-{1222C3F1-0300-459C-A42F-E6930CB946AE}" dt="2024-02-16T21:43:42.589" v="59" actId="20577"/>
        <pc:sldMkLst>
          <pc:docMk/>
          <pc:sldMk cId="3157027804" sldId="259"/>
        </pc:sldMkLst>
        <pc:spChg chg="mod">
          <ac:chgData name="Caitlin Rookey" userId="S::crookey@syr.edu::ebe0e401-37be-4956-9f61-e396919f770c" providerId="AD" clId="Web-{1222C3F1-0300-459C-A42F-E6930CB946AE}" dt="2024-02-16T21:43:42.589" v="59" actId="20577"/>
          <ac:spMkLst>
            <pc:docMk/>
            <pc:sldMk cId="3157027804" sldId="259"/>
            <ac:spMk id="2" creationId="{8E940481-1210-B88D-3601-DDBA7AABCC30}"/>
          </ac:spMkLst>
        </pc:spChg>
      </pc:sldChg>
      <pc:sldChg chg="modSp new">
        <pc:chgData name="Caitlin Rookey" userId="S::crookey@syr.edu::ebe0e401-37be-4956-9f61-e396919f770c" providerId="AD" clId="Web-{1222C3F1-0300-459C-A42F-E6930CB946AE}" dt="2024-02-16T21:44:04.292" v="81" actId="20577"/>
        <pc:sldMkLst>
          <pc:docMk/>
          <pc:sldMk cId="1641506090" sldId="260"/>
        </pc:sldMkLst>
        <pc:spChg chg="mod">
          <ac:chgData name="Caitlin Rookey" userId="S::crookey@syr.edu::ebe0e401-37be-4956-9f61-e396919f770c" providerId="AD" clId="Web-{1222C3F1-0300-459C-A42F-E6930CB946AE}" dt="2024-02-16T21:44:04.292" v="81" actId="20577"/>
          <ac:spMkLst>
            <pc:docMk/>
            <pc:sldMk cId="1641506090" sldId="260"/>
            <ac:spMk id="2" creationId="{7555DD92-9468-EEC6-C5DD-0645F2A30873}"/>
          </ac:spMkLst>
        </pc:spChg>
      </pc:sldChg>
      <pc:sldChg chg="addSp delSp modSp add mod replId setBg">
        <pc:chgData name="Caitlin Rookey" userId="S::crookey@syr.edu::ebe0e401-37be-4956-9f61-e396919f770c" providerId="AD" clId="Web-{1222C3F1-0300-459C-A42F-E6930CB946AE}" dt="2024-02-16T21:47:57.378" v="85"/>
        <pc:sldMkLst>
          <pc:docMk/>
          <pc:sldMk cId="4045459736" sldId="261"/>
        </pc:sldMkLst>
        <pc:spChg chg="mod">
          <ac:chgData name="Caitlin Rookey" userId="S::crookey@syr.edu::ebe0e401-37be-4956-9f61-e396919f770c" providerId="AD" clId="Web-{1222C3F1-0300-459C-A42F-E6930CB946AE}" dt="2024-02-16T21:47:57.378" v="85"/>
          <ac:spMkLst>
            <pc:docMk/>
            <pc:sldMk cId="4045459736" sldId="261"/>
            <ac:spMk id="2" creationId="{CD0DF4F5-9EDD-4902-4038-142E70A81873}"/>
          </ac:spMkLst>
        </pc:spChg>
        <pc:spChg chg="mod">
          <ac:chgData name="Caitlin Rookey" userId="S::crookey@syr.edu::ebe0e401-37be-4956-9f61-e396919f770c" providerId="AD" clId="Web-{1222C3F1-0300-459C-A42F-E6930CB946AE}" dt="2024-02-16T21:47:57.378" v="85"/>
          <ac:spMkLst>
            <pc:docMk/>
            <pc:sldMk cId="4045459736" sldId="261"/>
            <ac:spMk id="3" creationId="{EC6B0D96-6C7D-5F9F-7F44-F2D3DEF6E8A5}"/>
          </ac:spMkLst>
        </pc:spChg>
        <pc:spChg chg="add del">
          <ac:chgData name="Caitlin Rookey" userId="S::crookey@syr.edu::ebe0e401-37be-4956-9f61-e396919f770c" providerId="AD" clId="Web-{1222C3F1-0300-459C-A42F-E6930CB946AE}" dt="2024-02-16T21:47:57.363" v="84"/>
          <ac:spMkLst>
            <pc:docMk/>
            <pc:sldMk cId="4045459736" sldId="261"/>
            <ac:spMk id="8" creationId="{D93C0950-3C3C-4FE9-BE59-DAF5AEF993AE}"/>
          </ac:spMkLst>
        </pc:spChg>
        <pc:spChg chg="add del">
          <ac:chgData name="Caitlin Rookey" userId="S::crookey@syr.edu::ebe0e401-37be-4956-9f61-e396919f770c" providerId="AD" clId="Web-{1222C3F1-0300-459C-A42F-E6930CB946AE}" dt="2024-02-16T21:47:57.363" v="84"/>
          <ac:spMkLst>
            <pc:docMk/>
            <pc:sldMk cId="4045459736" sldId="261"/>
            <ac:spMk id="10" creationId="{4C415DDA-2676-413C-8636-3E46EB18FAAC}"/>
          </ac:spMkLst>
        </pc:spChg>
        <pc:spChg chg="add del">
          <ac:chgData name="Caitlin Rookey" userId="S::crookey@syr.edu::ebe0e401-37be-4956-9f61-e396919f770c" providerId="AD" clId="Web-{1222C3F1-0300-459C-A42F-E6930CB946AE}" dt="2024-02-16T21:47:57.363" v="84"/>
          <ac:spMkLst>
            <pc:docMk/>
            <pc:sldMk cId="4045459736" sldId="261"/>
            <ac:spMk id="12" creationId="{9CD5FADB-FB52-448C-9702-2000373C298A}"/>
          </ac:spMkLst>
        </pc:spChg>
        <pc:spChg chg="add del">
          <ac:chgData name="Caitlin Rookey" userId="S::crookey@syr.edu::ebe0e401-37be-4956-9f61-e396919f770c" providerId="AD" clId="Web-{1222C3F1-0300-459C-A42F-E6930CB946AE}" dt="2024-02-16T21:47:57.363" v="84"/>
          <ac:spMkLst>
            <pc:docMk/>
            <pc:sldMk cId="4045459736" sldId="261"/>
            <ac:spMk id="14" creationId="{30F2F495-5DE2-4DF5-8741-3841A9DE41B3}"/>
          </ac:spMkLst>
        </pc:spChg>
        <pc:spChg chg="add del">
          <ac:chgData name="Caitlin Rookey" userId="S::crookey@syr.edu::ebe0e401-37be-4956-9f61-e396919f770c" providerId="AD" clId="Web-{1222C3F1-0300-459C-A42F-E6930CB946AE}" dt="2024-02-16T21:47:57.363" v="84"/>
          <ac:spMkLst>
            <pc:docMk/>
            <pc:sldMk cId="4045459736" sldId="261"/>
            <ac:spMk id="16" creationId="{6A740D2F-CBAA-486B-B578-F35085ECE7DE}"/>
          </ac:spMkLst>
        </pc:spChg>
        <pc:spChg chg="add">
          <ac:chgData name="Caitlin Rookey" userId="S::crookey@syr.edu::ebe0e401-37be-4956-9f61-e396919f770c" providerId="AD" clId="Web-{1222C3F1-0300-459C-A42F-E6930CB946AE}" dt="2024-02-16T21:47:57.378" v="85"/>
          <ac:spMkLst>
            <pc:docMk/>
            <pc:sldMk cId="4045459736" sldId="261"/>
            <ac:spMk id="18" creationId="{B131CD95-4390-46E7-8713-223CE3CADE35}"/>
          </ac:spMkLst>
        </pc:spChg>
        <pc:spChg chg="add">
          <ac:chgData name="Caitlin Rookey" userId="S::crookey@syr.edu::ebe0e401-37be-4956-9f61-e396919f770c" providerId="AD" clId="Web-{1222C3F1-0300-459C-A42F-E6930CB946AE}" dt="2024-02-16T21:47:57.378" v="85"/>
          <ac:spMkLst>
            <pc:docMk/>
            <pc:sldMk cId="4045459736" sldId="261"/>
            <ac:spMk id="19" creationId="{4F1948C2-E4DD-4B0F-BD79-CB28ED230B53}"/>
          </ac:spMkLst>
        </pc:spChg>
        <pc:spChg chg="add">
          <ac:chgData name="Caitlin Rookey" userId="S::crookey@syr.edu::ebe0e401-37be-4956-9f61-e396919f770c" providerId="AD" clId="Web-{1222C3F1-0300-459C-A42F-E6930CB946AE}" dt="2024-02-16T21:47:57.378" v="85"/>
          <ac:spMkLst>
            <pc:docMk/>
            <pc:sldMk cId="4045459736" sldId="261"/>
            <ac:spMk id="20" creationId="{53F28E32-1DC4-476E-A298-6C2066882C0A}"/>
          </ac:spMkLst>
        </pc:spChg>
        <pc:spChg chg="add">
          <ac:chgData name="Caitlin Rookey" userId="S::crookey@syr.edu::ebe0e401-37be-4956-9f61-e396919f770c" providerId="AD" clId="Web-{1222C3F1-0300-459C-A42F-E6930CB946AE}" dt="2024-02-16T21:47:57.378" v="85"/>
          <ac:spMkLst>
            <pc:docMk/>
            <pc:sldMk cId="4045459736" sldId="261"/>
            <ac:spMk id="21" creationId="{59AD7FA5-98A4-4D87-9F03-9F3E6B19B188}"/>
          </ac:spMkLst>
        </pc:spChg>
        <pc:spChg chg="add">
          <ac:chgData name="Caitlin Rookey" userId="S::crookey@syr.edu::ebe0e401-37be-4956-9f61-e396919f770c" providerId="AD" clId="Web-{1222C3F1-0300-459C-A42F-E6930CB946AE}" dt="2024-02-16T21:47:57.378" v="85"/>
          <ac:spMkLst>
            <pc:docMk/>
            <pc:sldMk cId="4045459736" sldId="261"/>
            <ac:spMk id="22" creationId="{67B624B2-894D-4F7A-B2F3-393D6564D751}"/>
          </ac:spMkLst>
        </pc:spChg>
        <pc:spChg chg="add">
          <ac:chgData name="Caitlin Rookey" userId="S::crookey@syr.edu::ebe0e401-37be-4956-9f61-e396919f770c" providerId="AD" clId="Web-{1222C3F1-0300-459C-A42F-E6930CB946AE}" dt="2024-02-16T21:47:57.378" v="85"/>
          <ac:spMkLst>
            <pc:docMk/>
            <pc:sldMk cId="4045459736" sldId="261"/>
            <ac:spMk id="23" creationId="{22735368-17CD-48E3-B886-DF9A79AF5DE8}"/>
          </ac:spMkLst>
        </pc:spChg>
      </pc:sldChg>
      <pc:sldMasterChg chg="del delSldLayout">
        <pc:chgData name="Caitlin Rookey" userId="S::crookey@syr.edu::ebe0e401-37be-4956-9f61-e396919f770c" providerId="AD" clId="Web-{1222C3F1-0300-459C-A42F-E6930CB946AE}" dt="2024-02-16T21:42:15.914" v="0"/>
        <pc:sldMasterMkLst>
          <pc:docMk/>
          <pc:sldMasterMk cId="2460954070" sldId="2147483660"/>
        </pc:sldMasterMkLst>
        <pc:sldLayoutChg chg="del">
          <pc:chgData name="Caitlin Rookey" userId="S::crookey@syr.edu::ebe0e401-37be-4956-9f61-e396919f770c" providerId="AD" clId="Web-{1222C3F1-0300-459C-A42F-E6930CB946AE}" dt="2024-02-16T21:42:15.914" v="0"/>
          <pc:sldLayoutMkLst>
            <pc:docMk/>
            <pc:sldMasterMk cId="2460954070" sldId="2147483660"/>
            <pc:sldLayoutMk cId="2385387890" sldId="2147483661"/>
          </pc:sldLayoutMkLst>
        </pc:sldLayoutChg>
        <pc:sldLayoutChg chg="del">
          <pc:chgData name="Caitlin Rookey" userId="S::crookey@syr.edu::ebe0e401-37be-4956-9f61-e396919f770c" providerId="AD" clId="Web-{1222C3F1-0300-459C-A42F-E6930CB946AE}" dt="2024-02-16T21:42:15.914" v="0"/>
          <pc:sldLayoutMkLst>
            <pc:docMk/>
            <pc:sldMasterMk cId="2460954070" sldId="2147483660"/>
            <pc:sldLayoutMk cId="949138452" sldId="2147483662"/>
          </pc:sldLayoutMkLst>
        </pc:sldLayoutChg>
        <pc:sldLayoutChg chg="del">
          <pc:chgData name="Caitlin Rookey" userId="S::crookey@syr.edu::ebe0e401-37be-4956-9f61-e396919f770c" providerId="AD" clId="Web-{1222C3F1-0300-459C-A42F-E6930CB946AE}" dt="2024-02-16T21:42:15.914" v="0"/>
          <pc:sldLayoutMkLst>
            <pc:docMk/>
            <pc:sldMasterMk cId="2460954070" sldId="2147483660"/>
            <pc:sldLayoutMk cId="2591524520" sldId="2147483663"/>
          </pc:sldLayoutMkLst>
        </pc:sldLayoutChg>
        <pc:sldLayoutChg chg="del">
          <pc:chgData name="Caitlin Rookey" userId="S::crookey@syr.edu::ebe0e401-37be-4956-9f61-e396919f770c" providerId="AD" clId="Web-{1222C3F1-0300-459C-A42F-E6930CB946AE}" dt="2024-02-16T21:42:15.914" v="0"/>
          <pc:sldLayoutMkLst>
            <pc:docMk/>
            <pc:sldMasterMk cId="2460954070" sldId="2147483660"/>
            <pc:sldLayoutMk cId="1203092039" sldId="2147483664"/>
          </pc:sldLayoutMkLst>
        </pc:sldLayoutChg>
        <pc:sldLayoutChg chg="del">
          <pc:chgData name="Caitlin Rookey" userId="S::crookey@syr.edu::ebe0e401-37be-4956-9f61-e396919f770c" providerId="AD" clId="Web-{1222C3F1-0300-459C-A42F-E6930CB946AE}" dt="2024-02-16T21:42:15.914" v="0"/>
          <pc:sldLayoutMkLst>
            <pc:docMk/>
            <pc:sldMasterMk cId="2460954070" sldId="2147483660"/>
            <pc:sldLayoutMk cId="3733172339" sldId="2147483665"/>
          </pc:sldLayoutMkLst>
        </pc:sldLayoutChg>
        <pc:sldLayoutChg chg="del">
          <pc:chgData name="Caitlin Rookey" userId="S::crookey@syr.edu::ebe0e401-37be-4956-9f61-e396919f770c" providerId="AD" clId="Web-{1222C3F1-0300-459C-A42F-E6930CB946AE}" dt="2024-02-16T21:42:15.914" v="0"/>
          <pc:sldLayoutMkLst>
            <pc:docMk/>
            <pc:sldMasterMk cId="2460954070" sldId="2147483660"/>
            <pc:sldLayoutMk cId="3210312558" sldId="2147483666"/>
          </pc:sldLayoutMkLst>
        </pc:sldLayoutChg>
        <pc:sldLayoutChg chg="del">
          <pc:chgData name="Caitlin Rookey" userId="S::crookey@syr.edu::ebe0e401-37be-4956-9f61-e396919f770c" providerId="AD" clId="Web-{1222C3F1-0300-459C-A42F-E6930CB946AE}" dt="2024-02-16T21:42:15.914" v="0"/>
          <pc:sldLayoutMkLst>
            <pc:docMk/>
            <pc:sldMasterMk cId="2460954070" sldId="2147483660"/>
            <pc:sldLayoutMk cId="3146388984" sldId="2147483667"/>
          </pc:sldLayoutMkLst>
        </pc:sldLayoutChg>
        <pc:sldLayoutChg chg="del">
          <pc:chgData name="Caitlin Rookey" userId="S::crookey@syr.edu::ebe0e401-37be-4956-9f61-e396919f770c" providerId="AD" clId="Web-{1222C3F1-0300-459C-A42F-E6930CB946AE}" dt="2024-02-16T21:42:15.914" v="0"/>
          <pc:sldLayoutMkLst>
            <pc:docMk/>
            <pc:sldMasterMk cId="2460954070" sldId="2147483660"/>
            <pc:sldLayoutMk cId="3171841454" sldId="2147483668"/>
          </pc:sldLayoutMkLst>
        </pc:sldLayoutChg>
        <pc:sldLayoutChg chg="del">
          <pc:chgData name="Caitlin Rookey" userId="S::crookey@syr.edu::ebe0e401-37be-4956-9f61-e396919f770c" providerId="AD" clId="Web-{1222C3F1-0300-459C-A42F-E6930CB946AE}" dt="2024-02-16T21:42:15.914" v="0"/>
          <pc:sldLayoutMkLst>
            <pc:docMk/>
            <pc:sldMasterMk cId="2460954070" sldId="2147483660"/>
            <pc:sldLayoutMk cId="1718958274" sldId="2147483669"/>
          </pc:sldLayoutMkLst>
        </pc:sldLayoutChg>
        <pc:sldLayoutChg chg="del">
          <pc:chgData name="Caitlin Rookey" userId="S::crookey@syr.edu::ebe0e401-37be-4956-9f61-e396919f770c" providerId="AD" clId="Web-{1222C3F1-0300-459C-A42F-E6930CB946AE}" dt="2024-02-16T21:42:15.914" v="0"/>
          <pc:sldLayoutMkLst>
            <pc:docMk/>
            <pc:sldMasterMk cId="2460954070" sldId="2147483660"/>
            <pc:sldLayoutMk cId="2202905451" sldId="2147483670"/>
          </pc:sldLayoutMkLst>
        </pc:sldLayoutChg>
        <pc:sldLayoutChg chg="del">
          <pc:chgData name="Caitlin Rookey" userId="S::crookey@syr.edu::ebe0e401-37be-4956-9f61-e396919f770c" providerId="AD" clId="Web-{1222C3F1-0300-459C-A42F-E6930CB946AE}" dt="2024-02-16T21:42:15.914" v="0"/>
          <pc:sldLayoutMkLst>
            <pc:docMk/>
            <pc:sldMasterMk cId="2460954070" sldId="2147483660"/>
            <pc:sldLayoutMk cId="3479445657" sldId="2147483671"/>
          </pc:sldLayoutMkLst>
        </pc:sldLayoutChg>
      </pc:sldMasterChg>
      <pc:sldMasterChg chg="add replId addSldLayout">
        <pc:chgData name="Caitlin Rookey" userId="S::crookey@syr.edu::ebe0e401-37be-4956-9f61-e396919f770c" providerId="AD" clId="Web-{1222C3F1-0300-459C-A42F-E6930CB946AE}" dt="2024-02-16T21:42:15.914" v="0"/>
        <pc:sldMasterMkLst>
          <pc:docMk/>
          <pc:sldMasterMk cId="4268008830" sldId="2147483672"/>
        </pc:sldMasterMkLst>
        <pc:sldLayoutChg chg="add">
          <pc:chgData name="Caitlin Rookey" userId="S::crookey@syr.edu::ebe0e401-37be-4956-9f61-e396919f770c" providerId="AD" clId="Web-{1222C3F1-0300-459C-A42F-E6930CB946AE}" dt="2024-02-16T21:42:15.914" v="0"/>
          <pc:sldLayoutMkLst>
            <pc:docMk/>
            <pc:sldMasterMk cId="4268008830" sldId="2147483672"/>
            <pc:sldLayoutMk cId="1089680492" sldId="2147483673"/>
          </pc:sldLayoutMkLst>
        </pc:sldLayoutChg>
        <pc:sldLayoutChg chg="add replId">
          <pc:chgData name="Caitlin Rookey" userId="S::crookey@syr.edu::ebe0e401-37be-4956-9f61-e396919f770c" providerId="AD" clId="Web-{1222C3F1-0300-459C-A42F-E6930CB946AE}" dt="2024-02-16T21:42:15.914" v="0"/>
          <pc:sldLayoutMkLst>
            <pc:docMk/>
            <pc:sldMasterMk cId="4268008830" sldId="2147483672"/>
            <pc:sldLayoutMk cId="599062018" sldId="2147483674"/>
          </pc:sldLayoutMkLst>
        </pc:sldLayoutChg>
        <pc:sldLayoutChg chg="add replId">
          <pc:chgData name="Caitlin Rookey" userId="S::crookey@syr.edu::ebe0e401-37be-4956-9f61-e396919f770c" providerId="AD" clId="Web-{1222C3F1-0300-459C-A42F-E6930CB946AE}" dt="2024-02-16T21:42:15.914" v="0"/>
          <pc:sldLayoutMkLst>
            <pc:docMk/>
            <pc:sldMasterMk cId="4268008830" sldId="2147483672"/>
            <pc:sldLayoutMk cId="348030090" sldId="2147483675"/>
          </pc:sldLayoutMkLst>
        </pc:sldLayoutChg>
        <pc:sldLayoutChg chg="add replId">
          <pc:chgData name="Caitlin Rookey" userId="S::crookey@syr.edu::ebe0e401-37be-4956-9f61-e396919f770c" providerId="AD" clId="Web-{1222C3F1-0300-459C-A42F-E6930CB946AE}" dt="2024-02-16T21:42:15.914" v="0"/>
          <pc:sldLayoutMkLst>
            <pc:docMk/>
            <pc:sldMasterMk cId="4268008830" sldId="2147483672"/>
            <pc:sldLayoutMk cId="587266621" sldId="2147483676"/>
          </pc:sldLayoutMkLst>
        </pc:sldLayoutChg>
        <pc:sldLayoutChg chg="add replId">
          <pc:chgData name="Caitlin Rookey" userId="S::crookey@syr.edu::ebe0e401-37be-4956-9f61-e396919f770c" providerId="AD" clId="Web-{1222C3F1-0300-459C-A42F-E6930CB946AE}" dt="2024-02-16T21:42:15.914" v="0"/>
          <pc:sldLayoutMkLst>
            <pc:docMk/>
            <pc:sldMasterMk cId="4268008830" sldId="2147483672"/>
            <pc:sldLayoutMk cId="2702033726" sldId="2147483677"/>
          </pc:sldLayoutMkLst>
        </pc:sldLayoutChg>
        <pc:sldLayoutChg chg="add replId">
          <pc:chgData name="Caitlin Rookey" userId="S::crookey@syr.edu::ebe0e401-37be-4956-9f61-e396919f770c" providerId="AD" clId="Web-{1222C3F1-0300-459C-A42F-E6930CB946AE}" dt="2024-02-16T21:42:15.914" v="0"/>
          <pc:sldLayoutMkLst>
            <pc:docMk/>
            <pc:sldMasterMk cId="4268008830" sldId="2147483672"/>
            <pc:sldLayoutMk cId="2405494346" sldId="2147483678"/>
          </pc:sldLayoutMkLst>
        </pc:sldLayoutChg>
        <pc:sldLayoutChg chg="add replId">
          <pc:chgData name="Caitlin Rookey" userId="S::crookey@syr.edu::ebe0e401-37be-4956-9f61-e396919f770c" providerId="AD" clId="Web-{1222C3F1-0300-459C-A42F-E6930CB946AE}" dt="2024-02-16T21:42:15.914" v="0"/>
          <pc:sldLayoutMkLst>
            <pc:docMk/>
            <pc:sldMasterMk cId="4268008830" sldId="2147483672"/>
            <pc:sldLayoutMk cId="1149949344" sldId="2147483679"/>
          </pc:sldLayoutMkLst>
        </pc:sldLayoutChg>
        <pc:sldLayoutChg chg="add replId">
          <pc:chgData name="Caitlin Rookey" userId="S::crookey@syr.edu::ebe0e401-37be-4956-9f61-e396919f770c" providerId="AD" clId="Web-{1222C3F1-0300-459C-A42F-E6930CB946AE}" dt="2024-02-16T21:42:15.914" v="0"/>
          <pc:sldLayoutMkLst>
            <pc:docMk/>
            <pc:sldMasterMk cId="4268008830" sldId="2147483672"/>
            <pc:sldLayoutMk cId="1011128334" sldId="2147483680"/>
          </pc:sldLayoutMkLst>
        </pc:sldLayoutChg>
        <pc:sldLayoutChg chg="add replId">
          <pc:chgData name="Caitlin Rookey" userId="S::crookey@syr.edu::ebe0e401-37be-4956-9f61-e396919f770c" providerId="AD" clId="Web-{1222C3F1-0300-459C-A42F-E6930CB946AE}" dt="2024-02-16T21:42:15.914" v="0"/>
          <pc:sldLayoutMkLst>
            <pc:docMk/>
            <pc:sldMasterMk cId="4268008830" sldId="2147483672"/>
            <pc:sldLayoutMk cId="2429919286" sldId="2147483681"/>
          </pc:sldLayoutMkLst>
        </pc:sldLayoutChg>
        <pc:sldLayoutChg chg="add replId">
          <pc:chgData name="Caitlin Rookey" userId="S::crookey@syr.edu::ebe0e401-37be-4956-9f61-e396919f770c" providerId="AD" clId="Web-{1222C3F1-0300-459C-A42F-E6930CB946AE}" dt="2024-02-16T21:42:15.914" v="0"/>
          <pc:sldLayoutMkLst>
            <pc:docMk/>
            <pc:sldMasterMk cId="4268008830" sldId="2147483672"/>
            <pc:sldLayoutMk cId="2792392867" sldId="2147483682"/>
          </pc:sldLayoutMkLst>
        </pc:sldLayoutChg>
        <pc:sldLayoutChg chg="add replId">
          <pc:chgData name="Caitlin Rookey" userId="S::crookey@syr.edu::ebe0e401-37be-4956-9f61-e396919f770c" providerId="AD" clId="Web-{1222C3F1-0300-459C-A42F-E6930CB946AE}" dt="2024-02-16T21:42:15.914" v="0"/>
          <pc:sldLayoutMkLst>
            <pc:docMk/>
            <pc:sldMasterMk cId="4268008830" sldId="2147483672"/>
            <pc:sldLayoutMk cId="1594776863" sldId="2147483683"/>
          </pc:sldLayoutMkLst>
        </pc:sldLayoutChg>
      </pc:sldMasterChg>
    </pc:docChg>
  </pc:docChgLst>
  <pc:docChgLst>
    <pc:chgData name="Caitlin Rookey" userId="S::crookey@syr.edu::ebe0e401-37be-4956-9f61-e396919f770c" providerId="AD" clId="Web-{2C82B540-0B45-EBD9-CF1F-F6F3DB77B518}"/>
    <pc:docChg chg="modSld">
      <pc:chgData name="Caitlin Rookey" userId="S::crookey@syr.edu::ebe0e401-37be-4956-9f61-e396919f770c" providerId="AD" clId="Web-{2C82B540-0B45-EBD9-CF1F-F6F3DB77B518}" dt="2024-03-13T15:56:06.764" v="106" actId="1076"/>
      <pc:docMkLst>
        <pc:docMk/>
      </pc:docMkLst>
      <pc:sldChg chg="modNotes">
        <pc:chgData name="Caitlin Rookey" userId="S::crookey@syr.edu::ebe0e401-37be-4956-9f61-e396919f770c" providerId="AD" clId="Web-{2C82B540-0B45-EBD9-CF1F-F6F3DB77B518}" dt="2024-03-13T15:37:30.947" v="51"/>
        <pc:sldMkLst>
          <pc:docMk/>
          <pc:sldMk cId="2800586856" sldId="257"/>
        </pc:sldMkLst>
      </pc:sldChg>
      <pc:sldChg chg="modSp">
        <pc:chgData name="Caitlin Rookey" userId="S::crookey@syr.edu::ebe0e401-37be-4956-9f61-e396919f770c" providerId="AD" clId="Web-{2C82B540-0B45-EBD9-CF1F-F6F3DB77B518}" dt="2024-03-13T15:50:14.941" v="102" actId="20577"/>
        <pc:sldMkLst>
          <pc:docMk/>
          <pc:sldMk cId="3157027804" sldId="259"/>
        </pc:sldMkLst>
        <pc:spChg chg="mod">
          <ac:chgData name="Caitlin Rookey" userId="S::crookey@syr.edu::ebe0e401-37be-4956-9f61-e396919f770c" providerId="AD" clId="Web-{2C82B540-0B45-EBD9-CF1F-F6F3DB77B518}" dt="2024-03-13T15:50:14.941" v="102" actId="20577"/>
          <ac:spMkLst>
            <pc:docMk/>
            <pc:sldMk cId="3157027804" sldId="259"/>
            <ac:spMk id="3" creationId="{4396A510-601D-00FF-4DDE-74660BCC4EAB}"/>
          </ac:spMkLst>
        </pc:spChg>
      </pc:sldChg>
      <pc:sldChg chg="modSp">
        <pc:chgData name="Caitlin Rookey" userId="S::crookey@syr.edu::ebe0e401-37be-4956-9f61-e396919f770c" providerId="AD" clId="Web-{2C82B540-0B45-EBD9-CF1F-F6F3DB77B518}" dt="2024-03-13T15:41:14.901" v="84" actId="1076"/>
        <pc:sldMkLst>
          <pc:docMk/>
          <pc:sldMk cId="3289051050" sldId="263"/>
        </pc:sldMkLst>
        <pc:spChg chg="mod">
          <ac:chgData name="Caitlin Rookey" userId="S::crookey@syr.edu::ebe0e401-37be-4956-9f61-e396919f770c" providerId="AD" clId="Web-{2C82B540-0B45-EBD9-CF1F-F6F3DB77B518}" dt="2024-03-13T15:41:14.901" v="84" actId="1076"/>
          <ac:spMkLst>
            <pc:docMk/>
            <pc:sldMk cId="3289051050" sldId="263"/>
            <ac:spMk id="3" creationId="{EBE40B86-2128-2DF8-AF4C-66624574FDE4}"/>
          </ac:spMkLst>
        </pc:spChg>
      </pc:sldChg>
      <pc:sldChg chg="modNotes">
        <pc:chgData name="Caitlin Rookey" userId="S::crookey@syr.edu::ebe0e401-37be-4956-9f61-e396919f770c" providerId="AD" clId="Web-{2C82B540-0B45-EBD9-CF1F-F6F3DB77B518}" dt="2024-03-13T15:38:26.545" v="80"/>
        <pc:sldMkLst>
          <pc:docMk/>
          <pc:sldMk cId="3362194100" sldId="264"/>
        </pc:sldMkLst>
      </pc:sldChg>
      <pc:sldChg chg="modNotes">
        <pc:chgData name="Caitlin Rookey" userId="S::crookey@syr.edu::ebe0e401-37be-4956-9f61-e396919f770c" providerId="AD" clId="Web-{2C82B540-0B45-EBD9-CF1F-F6F3DB77B518}" dt="2024-03-13T15:33:45.759" v="10"/>
        <pc:sldMkLst>
          <pc:docMk/>
          <pc:sldMk cId="3266419540" sldId="265"/>
        </pc:sldMkLst>
      </pc:sldChg>
      <pc:sldChg chg="modNotes">
        <pc:chgData name="Caitlin Rookey" userId="S::crookey@syr.edu::ebe0e401-37be-4956-9f61-e396919f770c" providerId="AD" clId="Web-{2C82B540-0B45-EBD9-CF1F-F6F3DB77B518}" dt="2024-03-13T15:35:05.780" v="13"/>
        <pc:sldMkLst>
          <pc:docMk/>
          <pc:sldMk cId="1845480577" sldId="266"/>
        </pc:sldMkLst>
      </pc:sldChg>
      <pc:sldChg chg="modSp">
        <pc:chgData name="Caitlin Rookey" userId="S::crookey@syr.edu::ebe0e401-37be-4956-9f61-e396919f770c" providerId="AD" clId="Web-{2C82B540-0B45-EBD9-CF1F-F6F3DB77B518}" dt="2024-03-13T14:30:57.227" v="4" actId="20577"/>
        <pc:sldMkLst>
          <pc:docMk/>
          <pc:sldMk cId="2812917483" sldId="268"/>
        </pc:sldMkLst>
        <pc:spChg chg="mod">
          <ac:chgData name="Caitlin Rookey" userId="S::crookey@syr.edu::ebe0e401-37be-4956-9f61-e396919f770c" providerId="AD" clId="Web-{2C82B540-0B45-EBD9-CF1F-F6F3DB77B518}" dt="2024-03-13T14:30:57.227" v="4" actId="20577"/>
          <ac:spMkLst>
            <pc:docMk/>
            <pc:sldMk cId="2812917483" sldId="268"/>
            <ac:spMk id="3" creationId="{4396A510-601D-00FF-4DDE-74660BCC4EAB}"/>
          </ac:spMkLst>
        </pc:spChg>
      </pc:sldChg>
      <pc:sldChg chg="modSp modNotes">
        <pc:chgData name="Caitlin Rookey" userId="S::crookey@syr.edu::ebe0e401-37be-4956-9f61-e396919f770c" providerId="AD" clId="Web-{2C82B540-0B45-EBD9-CF1F-F6F3DB77B518}" dt="2024-03-13T15:49:12.656" v="92"/>
        <pc:sldMkLst>
          <pc:docMk/>
          <pc:sldMk cId="4275430275" sldId="271"/>
        </pc:sldMkLst>
        <pc:spChg chg="mod">
          <ac:chgData name="Caitlin Rookey" userId="S::crookey@syr.edu::ebe0e401-37be-4956-9f61-e396919f770c" providerId="AD" clId="Web-{2C82B540-0B45-EBD9-CF1F-F6F3DB77B518}" dt="2024-03-13T15:35:40.377" v="19" actId="1076"/>
          <ac:spMkLst>
            <pc:docMk/>
            <pc:sldMk cId="4275430275" sldId="271"/>
            <ac:spMk id="3" creationId="{51F69CA7-092A-075D-EA50-64FA5B015022}"/>
          </ac:spMkLst>
        </pc:spChg>
      </pc:sldChg>
      <pc:sldChg chg="modSp">
        <pc:chgData name="Caitlin Rookey" userId="S::crookey@syr.edu::ebe0e401-37be-4956-9f61-e396919f770c" providerId="AD" clId="Web-{2C82B540-0B45-EBD9-CF1F-F6F3DB77B518}" dt="2024-03-13T14:31:15.946" v="7"/>
        <pc:sldMkLst>
          <pc:docMk/>
          <pc:sldMk cId="3364218051" sldId="272"/>
        </pc:sldMkLst>
        <pc:spChg chg="mod">
          <ac:chgData name="Caitlin Rookey" userId="S::crookey@syr.edu::ebe0e401-37be-4956-9f61-e396919f770c" providerId="AD" clId="Web-{2C82B540-0B45-EBD9-CF1F-F6F3DB77B518}" dt="2024-03-13T14:31:15.946" v="7"/>
          <ac:spMkLst>
            <pc:docMk/>
            <pc:sldMk cId="3364218051" sldId="272"/>
            <ac:spMk id="3" creationId="{EAB9CB59-6E75-DCC7-B5E1-0C1A6645EBFA}"/>
          </ac:spMkLst>
        </pc:spChg>
      </pc:sldChg>
      <pc:sldChg chg="modSp">
        <pc:chgData name="Caitlin Rookey" userId="S::crookey@syr.edu::ebe0e401-37be-4956-9f61-e396919f770c" providerId="AD" clId="Web-{2C82B540-0B45-EBD9-CF1F-F6F3DB77B518}" dt="2024-03-13T15:56:06.764" v="106" actId="1076"/>
        <pc:sldMkLst>
          <pc:docMk/>
          <pc:sldMk cId="920631844" sldId="273"/>
        </pc:sldMkLst>
        <pc:spChg chg="mod">
          <ac:chgData name="Caitlin Rookey" userId="S::crookey@syr.edu::ebe0e401-37be-4956-9f61-e396919f770c" providerId="AD" clId="Web-{2C82B540-0B45-EBD9-CF1F-F6F3DB77B518}" dt="2024-03-13T15:56:06.764" v="106" actId="1076"/>
          <ac:spMkLst>
            <pc:docMk/>
            <pc:sldMk cId="920631844" sldId="273"/>
            <ac:spMk id="3" creationId="{DA932DE3-0E9E-C505-DC66-3DEDC9D57640}"/>
          </ac:spMkLst>
        </pc:spChg>
      </pc:sldChg>
    </pc:docChg>
  </pc:docChgLst>
  <pc:docChgLst>
    <pc:chgData name="Caitlin Rookey" userId="S::crookey@syr.edu::ebe0e401-37be-4956-9f61-e396919f770c" providerId="AD" clId="Web-{B2726DD7-1FD7-99DE-D2F6-C13F9794E5BD}"/>
    <pc:docChg chg="addSld modSld sldOrd">
      <pc:chgData name="Caitlin Rookey" userId="S::crookey@syr.edu::ebe0e401-37be-4956-9f61-e396919f770c" providerId="AD" clId="Web-{B2726DD7-1FD7-99DE-D2F6-C13F9794E5BD}" dt="2024-03-13T14:29:44.120" v="1382"/>
      <pc:docMkLst>
        <pc:docMk/>
      </pc:docMkLst>
      <pc:sldChg chg="modSp">
        <pc:chgData name="Caitlin Rookey" userId="S::crookey@syr.edu::ebe0e401-37be-4956-9f61-e396919f770c" providerId="AD" clId="Web-{B2726DD7-1FD7-99DE-D2F6-C13F9794E5BD}" dt="2024-03-13T14:07:40.368" v="790" actId="14100"/>
        <pc:sldMkLst>
          <pc:docMk/>
          <pc:sldMk cId="109857222" sldId="256"/>
        </pc:sldMkLst>
        <pc:spChg chg="mod">
          <ac:chgData name="Caitlin Rookey" userId="S::crookey@syr.edu::ebe0e401-37be-4956-9f61-e396919f770c" providerId="AD" clId="Web-{B2726DD7-1FD7-99DE-D2F6-C13F9794E5BD}" dt="2024-03-12T17:27:18.964" v="34" actId="14100"/>
          <ac:spMkLst>
            <pc:docMk/>
            <pc:sldMk cId="109857222" sldId="256"/>
            <ac:spMk id="2" creationId="{00000000-0000-0000-0000-000000000000}"/>
          </ac:spMkLst>
        </pc:spChg>
        <pc:spChg chg="mod">
          <ac:chgData name="Caitlin Rookey" userId="S::crookey@syr.edu::ebe0e401-37be-4956-9f61-e396919f770c" providerId="AD" clId="Web-{B2726DD7-1FD7-99DE-D2F6-C13F9794E5BD}" dt="2024-03-13T14:07:40.368" v="790" actId="14100"/>
          <ac:spMkLst>
            <pc:docMk/>
            <pc:sldMk cId="109857222" sldId="256"/>
            <ac:spMk id="3" creationId="{00000000-0000-0000-0000-000000000000}"/>
          </ac:spMkLst>
        </pc:spChg>
      </pc:sldChg>
      <pc:sldChg chg="addSp delSp modSp mod ord setBg modNotes">
        <pc:chgData name="Caitlin Rookey" userId="S::crookey@syr.edu::ebe0e401-37be-4956-9f61-e396919f770c" providerId="AD" clId="Web-{B2726DD7-1FD7-99DE-D2F6-C13F9794E5BD}" dt="2024-03-13T13:55:47.772" v="367"/>
        <pc:sldMkLst>
          <pc:docMk/>
          <pc:sldMk cId="2800586856" sldId="257"/>
        </pc:sldMkLst>
        <pc:spChg chg="mod">
          <ac:chgData name="Caitlin Rookey" userId="S::crookey@syr.edu::ebe0e401-37be-4956-9f61-e396919f770c" providerId="AD" clId="Web-{B2726DD7-1FD7-99DE-D2F6-C13F9794E5BD}" dt="2024-03-12T23:12:37.658" v="95"/>
          <ac:spMkLst>
            <pc:docMk/>
            <pc:sldMk cId="2800586856" sldId="257"/>
            <ac:spMk id="2" creationId="{CD0DF4F5-9EDD-4902-4038-142E70A81873}"/>
          </ac:spMkLst>
        </pc:spChg>
        <pc:spChg chg="del">
          <ac:chgData name="Caitlin Rookey" userId="S::crookey@syr.edu::ebe0e401-37be-4956-9f61-e396919f770c" providerId="AD" clId="Web-{B2726DD7-1FD7-99DE-D2F6-C13F9794E5BD}" dt="2024-03-12T23:12:32.126" v="94"/>
          <ac:spMkLst>
            <pc:docMk/>
            <pc:sldMk cId="2800586856" sldId="257"/>
            <ac:spMk id="3" creationId="{EC6B0D96-6C7D-5F9F-7F44-F2D3DEF6E8A5}"/>
          </ac:spMkLst>
        </pc:spChg>
        <pc:spChg chg="add">
          <ac:chgData name="Caitlin Rookey" userId="S::crookey@syr.edu::ebe0e401-37be-4956-9f61-e396919f770c" providerId="AD" clId="Web-{B2726DD7-1FD7-99DE-D2F6-C13F9794E5BD}" dt="2024-03-12T23:12:37.658" v="95"/>
          <ac:spMkLst>
            <pc:docMk/>
            <pc:sldMk cId="2800586856" sldId="257"/>
            <ac:spMk id="9" creationId="{AE192E3E-68A9-4F36-936C-1C8D0B9EF132}"/>
          </ac:spMkLst>
        </pc:spChg>
        <pc:spChg chg="add">
          <ac:chgData name="Caitlin Rookey" userId="S::crookey@syr.edu::ebe0e401-37be-4956-9f61-e396919f770c" providerId="AD" clId="Web-{B2726DD7-1FD7-99DE-D2F6-C13F9794E5BD}" dt="2024-03-12T23:12:37.658" v="95"/>
          <ac:spMkLst>
            <pc:docMk/>
            <pc:sldMk cId="2800586856" sldId="257"/>
            <ac:spMk id="11" creationId="{998D6E90-577B-4973-B60A-2700290E68B3}"/>
          </ac:spMkLst>
        </pc:spChg>
        <pc:spChg chg="add">
          <ac:chgData name="Caitlin Rookey" userId="S::crookey@syr.edu::ebe0e401-37be-4956-9f61-e396919f770c" providerId="AD" clId="Web-{B2726DD7-1FD7-99DE-D2F6-C13F9794E5BD}" dt="2024-03-12T23:12:37.658" v="95"/>
          <ac:spMkLst>
            <pc:docMk/>
            <pc:sldMk cId="2800586856" sldId="257"/>
            <ac:spMk id="13" creationId="{3FA95682-BEE6-4B33-BA34-7E7BE49782DA}"/>
          </ac:spMkLst>
        </pc:spChg>
        <pc:picChg chg="add mod ord">
          <ac:chgData name="Caitlin Rookey" userId="S::crookey@syr.edu::ebe0e401-37be-4956-9f61-e396919f770c" providerId="AD" clId="Web-{B2726DD7-1FD7-99DE-D2F6-C13F9794E5BD}" dt="2024-03-12T23:12:37.658" v="95"/>
          <ac:picMkLst>
            <pc:docMk/>
            <pc:sldMk cId="2800586856" sldId="257"/>
            <ac:picMk id="4" creationId="{1A1A3CE8-80CD-7E60-67ED-FA7971194871}"/>
          </ac:picMkLst>
        </pc:picChg>
      </pc:sldChg>
      <pc:sldChg chg="modSp">
        <pc:chgData name="Caitlin Rookey" userId="S::crookey@syr.edu::ebe0e401-37be-4956-9f61-e396919f770c" providerId="AD" clId="Web-{B2726DD7-1FD7-99DE-D2F6-C13F9794E5BD}" dt="2024-03-13T14:08:41.119" v="811" actId="20577"/>
        <pc:sldMkLst>
          <pc:docMk/>
          <pc:sldMk cId="1208925526" sldId="258"/>
        </pc:sldMkLst>
        <pc:spChg chg="mod">
          <ac:chgData name="Caitlin Rookey" userId="S::crookey@syr.edu::ebe0e401-37be-4956-9f61-e396919f770c" providerId="AD" clId="Web-{B2726DD7-1FD7-99DE-D2F6-C13F9794E5BD}" dt="2024-03-13T14:08:41.119" v="811" actId="20577"/>
          <ac:spMkLst>
            <pc:docMk/>
            <pc:sldMk cId="1208925526" sldId="258"/>
            <ac:spMk id="3" creationId="{51F69CA7-092A-075D-EA50-64FA5B015022}"/>
          </ac:spMkLst>
        </pc:spChg>
      </pc:sldChg>
      <pc:sldChg chg="modSp">
        <pc:chgData name="Caitlin Rookey" userId="S::crookey@syr.edu::ebe0e401-37be-4956-9f61-e396919f770c" providerId="AD" clId="Web-{B2726DD7-1FD7-99DE-D2F6-C13F9794E5BD}" dt="2024-03-13T13:54:20.910" v="303" actId="20577"/>
        <pc:sldMkLst>
          <pc:docMk/>
          <pc:sldMk cId="3157027804" sldId="259"/>
        </pc:sldMkLst>
        <pc:spChg chg="mod">
          <ac:chgData name="Caitlin Rookey" userId="S::crookey@syr.edu::ebe0e401-37be-4956-9f61-e396919f770c" providerId="AD" clId="Web-{B2726DD7-1FD7-99DE-D2F6-C13F9794E5BD}" dt="2024-03-13T13:54:20.910" v="303" actId="20577"/>
          <ac:spMkLst>
            <pc:docMk/>
            <pc:sldMk cId="3157027804" sldId="259"/>
            <ac:spMk id="3" creationId="{4396A510-601D-00FF-4DDE-74660BCC4EAB}"/>
          </ac:spMkLst>
        </pc:spChg>
      </pc:sldChg>
      <pc:sldChg chg="modSp modNotes">
        <pc:chgData name="Caitlin Rookey" userId="S::crookey@syr.edu::ebe0e401-37be-4956-9f61-e396919f770c" providerId="AD" clId="Web-{B2726DD7-1FD7-99DE-D2F6-C13F9794E5BD}" dt="2024-03-13T14:11:40.780" v="874" actId="20577"/>
        <pc:sldMkLst>
          <pc:docMk/>
          <pc:sldMk cId="1641506090" sldId="260"/>
        </pc:sldMkLst>
        <pc:spChg chg="mod">
          <ac:chgData name="Caitlin Rookey" userId="S::crookey@syr.edu::ebe0e401-37be-4956-9f61-e396919f770c" providerId="AD" clId="Web-{B2726DD7-1FD7-99DE-D2F6-C13F9794E5BD}" dt="2024-03-12T23:37:31.377" v="141" actId="20577"/>
          <ac:spMkLst>
            <pc:docMk/>
            <pc:sldMk cId="1641506090" sldId="260"/>
            <ac:spMk id="2" creationId="{7555DD92-9468-EEC6-C5DD-0645F2A30873}"/>
          </ac:spMkLst>
        </pc:spChg>
        <pc:spChg chg="mod">
          <ac:chgData name="Caitlin Rookey" userId="S::crookey@syr.edu::ebe0e401-37be-4956-9f61-e396919f770c" providerId="AD" clId="Web-{B2726DD7-1FD7-99DE-D2F6-C13F9794E5BD}" dt="2024-03-13T14:11:40.780" v="874" actId="20577"/>
          <ac:spMkLst>
            <pc:docMk/>
            <pc:sldMk cId="1641506090" sldId="260"/>
            <ac:spMk id="3" creationId="{4D18BDE1-4F92-E296-A4B3-C3C739C44220}"/>
          </ac:spMkLst>
        </pc:spChg>
      </pc:sldChg>
      <pc:sldChg chg="modSp">
        <pc:chgData name="Caitlin Rookey" userId="S::crookey@syr.edu::ebe0e401-37be-4956-9f61-e396919f770c" providerId="AD" clId="Web-{B2726DD7-1FD7-99DE-D2F6-C13F9794E5BD}" dt="2024-03-13T14:00:39.591" v="729" actId="20577"/>
        <pc:sldMkLst>
          <pc:docMk/>
          <pc:sldMk cId="4045459736" sldId="261"/>
        </pc:sldMkLst>
        <pc:spChg chg="mod">
          <ac:chgData name="Caitlin Rookey" userId="S::crookey@syr.edu::ebe0e401-37be-4956-9f61-e396919f770c" providerId="AD" clId="Web-{B2726DD7-1FD7-99DE-D2F6-C13F9794E5BD}" dt="2024-03-13T14:00:39.591" v="729" actId="20577"/>
          <ac:spMkLst>
            <pc:docMk/>
            <pc:sldMk cId="4045459736" sldId="261"/>
            <ac:spMk id="3" creationId="{EC6B0D96-6C7D-5F9F-7F44-F2D3DEF6E8A5}"/>
          </ac:spMkLst>
        </pc:spChg>
      </pc:sldChg>
      <pc:sldChg chg="modSp new">
        <pc:chgData name="Caitlin Rookey" userId="S::crookey@syr.edu::ebe0e401-37be-4956-9f61-e396919f770c" providerId="AD" clId="Web-{B2726DD7-1FD7-99DE-D2F6-C13F9794E5BD}" dt="2024-03-13T13:53:55.753" v="297" actId="20577"/>
        <pc:sldMkLst>
          <pc:docMk/>
          <pc:sldMk cId="2050321163" sldId="262"/>
        </pc:sldMkLst>
        <pc:spChg chg="mod">
          <ac:chgData name="Caitlin Rookey" userId="S::crookey@syr.edu::ebe0e401-37be-4956-9f61-e396919f770c" providerId="AD" clId="Web-{B2726DD7-1FD7-99DE-D2F6-C13F9794E5BD}" dt="2024-03-12T17:29:38.843" v="37" actId="20577"/>
          <ac:spMkLst>
            <pc:docMk/>
            <pc:sldMk cId="2050321163" sldId="262"/>
            <ac:spMk id="2" creationId="{7853AFFA-47DA-E339-55BA-D7753DAEABBA}"/>
          </ac:spMkLst>
        </pc:spChg>
        <pc:spChg chg="mod">
          <ac:chgData name="Caitlin Rookey" userId="S::crookey@syr.edu::ebe0e401-37be-4956-9f61-e396919f770c" providerId="AD" clId="Web-{B2726DD7-1FD7-99DE-D2F6-C13F9794E5BD}" dt="2024-03-13T13:53:55.753" v="297" actId="20577"/>
          <ac:spMkLst>
            <pc:docMk/>
            <pc:sldMk cId="2050321163" sldId="262"/>
            <ac:spMk id="3" creationId="{8676E4C5-AF71-E587-E1D2-75D0ABAE0473}"/>
          </ac:spMkLst>
        </pc:spChg>
      </pc:sldChg>
      <pc:sldChg chg="modSp new">
        <pc:chgData name="Caitlin Rookey" userId="S::crookey@syr.edu::ebe0e401-37be-4956-9f61-e396919f770c" providerId="AD" clId="Web-{B2726DD7-1FD7-99DE-D2F6-C13F9794E5BD}" dt="2024-03-12T23:14:44.359" v="129" actId="1076"/>
        <pc:sldMkLst>
          <pc:docMk/>
          <pc:sldMk cId="3289051050" sldId="263"/>
        </pc:sldMkLst>
        <pc:spChg chg="mod">
          <ac:chgData name="Caitlin Rookey" userId="S::crookey@syr.edu::ebe0e401-37be-4956-9f61-e396919f770c" providerId="AD" clId="Web-{B2726DD7-1FD7-99DE-D2F6-C13F9794E5BD}" dt="2024-03-12T23:14:39.531" v="128" actId="1076"/>
          <ac:spMkLst>
            <pc:docMk/>
            <pc:sldMk cId="3289051050" sldId="263"/>
            <ac:spMk id="2" creationId="{299AC284-DBF3-3DB0-4F38-956D3D079437}"/>
          </ac:spMkLst>
        </pc:spChg>
        <pc:spChg chg="mod">
          <ac:chgData name="Caitlin Rookey" userId="S::crookey@syr.edu::ebe0e401-37be-4956-9f61-e396919f770c" providerId="AD" clId="Web-{B2726DD7-1FD7-99DE-D2F6-C13F9794E5BD}" dt="2024-03-12T23:14:44.359" v="129" actId="1076"/>
          <ac:spMkLst>
            <pc:docMk/>
            <pc:sldMk cId="3289051050" sldId="263"/>
            <ac:spMk id="3" creationId="{EBE40B86-2128-2DF8-AF4C-66624574FDE4}"/>
          </ac:spMkLst>
        </pc:spChg>
      </pc:sldChg>
      <pc:sldChg chg="addSp delSp modSp new mod setBg">
        <pc:chgData name="Caitlin Rookey" userId="S::crookey@syr.edu::ebe0e401-37be-4956-9f61-e396919f770c" providerId="AD" clId="Web-{B2726DD7-1FD7-99DE-D2F6-C13F9794E5BD}" dt="2024-03-12T23:13:56.297" v="119" actId="1076"/>
        <pc:sldMkLst>
          <pc:docMk/>
          <pc:sldMk cId="3362194100" sldId="264"/>
        </pc:sldMkLst>
        <pc:spChg chg="mod">
          <ac:chgData name="Caitlin Rookey" userId="S::crookey@syr.edu::ebe0e401-37be-4956-9f61-e396919f770c" providerId="AD" clId="Web-{B2726DD7-1FD7-99DE-D2F6-C13F9794E5BD}" dt="2024-03-12T23:13:49.297" v="117" actId="20577"/>
          <ac:spMkLst>
            <pc:docMk/>
            <pc:sldMk cId="3362194100" sldId="264"/>
            <ac:spMk id="2" creationId="{22D46189-A198-0339-87BA-000032D4D5C3}"/>
          </ac:spMkLst>
        </pc:spChg>
        <pc:spChg chg="del">
          <ac:chgData name="Caitlin Rookey" userId="S::crookey@syr.edu::ebe0e401-37be-4956-9f61-e396919f770c" providerId="AD" clId="Web-{B2726DD7-1FD7-99DE-D2F6-C13F9794E5BD}" dt="2024-03-12T23:13:32.032" v="103"/>
          <ac:spMkLst>
            <pc:docMk/>
            <pc:sldMk cId="3362194100" sldId="264"/>
            <ac:spMk id="3" creationId="{B807A2A7-2A9B-6B2D-A496-5F39E1C9C54C}"/>
          </ac:spMkLst>
        </pc:spChg>
        <pc:spChg chg="add">
          <ac:chgData name="Caitlin Rookey" userId="S::crookey@syr.edu::ebe0e401-37be-4956-9f61-e396919f770c" providerId="AD" clId="Web-{B2726DD7-1FD7-99DE-D2F6-C13F9794E5BD}" dt="2024-03-12T23:13:36.844" v="104"/>
          <ac:spMkLst>
            <pc:docMk/>
            <pc:sldMk cId="3362194100" sldId="264"/>
            <ac:spMk id="9" creationId="{AE192E3E-68A9-4F36-936C-1C8D0B9EF132}"/>
          </ac:spMkLst>
        </pc:spChg>
        <pc:spChg chg="add">
          <ac:chgData name="Caitlin Rookey" userId="S::crookey@syr.edu::ebe0e401-37be-4956-9f61-e396919f770c" providerId="AD" clId="Web-{B2726DD7-1FD7-99DE-D2F6-C13F9794E5BD}" dt="2024-03-12T23:13:36.844" v="104"/>
          <ac:spMkLst>
            <pc:docMk/>
            <pc:sldMk cId="3362194100" sldId="264"/>
            <ac:spMk id="11" creationId="{998D6E90-577B-4973-B60A-2700290E68B3}"/>
          </ac:spMkLst>
        </pc:spChg>
        <pc:spChg chg="add">
          <ac:chgData name="Caitlin Rookey" userId="S::crookey@syr.edu::ebe0e401-37be-4956-9f61-e396919f770c" providerId="AD" clId="Web-{B2726DD7-1FD7-99DE-D2F6-C13F9794E5BD}" dt="2024-03-12T23:13:36.844" v="104"/>
          <ac:spMkLst>
            <pc:docMk/>
            <pc:sldMk cId="3362194100" sldId="264"/>
            <ac:spMk id="13" creationId="{3FA95682-BEE6-4B33-BA34-7E7BE49782DA}"/>
          </ac:spMkLst>
        </pc:spChg>
        <pc:picChg chg="add mod ord">
          <ac:chgData name="Caitlin Rookey" userId="S::crookey@syr.edu::ebe0e401-37be-4956-9f61-e396919f770c" providerId="AD" clId="Web-{B2726DD7-1FD7-99DE-D2F6-C13F9794E5BD}" dt="2024-03-12T23:13:56.297" v="119" actId="1076"/>
          <ac:picMkLst>
            <pc:docMk/>
            <pc:sldMk cId="3362194100" sldId="264"/>
            <ac:picMk id="4" creationId="{430DB494-BFBB-5B8E-5C6D-11F4121C34B4}"/>
          </ac:picMkLst>
        </pc:picChg>
      </pc:sldChg>
      <pc:sldChg chg="addSp delSp modSp add replId modNotes">
        <pc:chgData name="Caitlin Rookey" userId="S::crookey@syr.edu::ebe0e401-37be-4956-9f61-e396919f770c" providerId="AD" clId="Web-{B2726DD7-1FD7-99DE-D2F6-C13F9794E5BD}" dt="2024-03-13T14:09:33.074" v="830"/>
        <pc:sldMkLst>
          <pc:docMk/>
          <pc:sldMk cId="3266419540" sldId="265"/>
        </pc:sldMkLst>
        <pc:spChg chg="del">
          <ac:chgData name="Caitlin Rookey" userId="S::crookey@syr.edu::ebe0e401-37be-4956-9f61-e396919f770c" providerId="AD" clId="Web-{B2726DD7-1FD7-99DE-D2F6-C13F9794E5BD}" dt="2024-03-13T14:02:16.562" v="741"/>
          <ac:spMkLst>
            <pc:docMk/>
            <pc:sldMk cId="3266419540" sldId="265"/>
            <ac:spMk id="3" creationId="{51F69CA7-092A-075D-EA50-64FA5B015022}"/>
          </ac:spMkLst>
        </pc:spChg>
        <pc:picChg chg="add mod ord">
          <ac:chgData name="Caitlin Rookey" userId="S::crookey@syr.edu::ebe0e401-37be-4956-9f61-e396919f770c" providerId="AD" clId="Web-{B2726DD7-1FD7-99DE-D2F6-C13F9794E5BD}" dt="2024-03-13T14:02:16.562" v="741"/>
          <ac:picMkLst>
            <pc:docMk/>
            <pc:sldMk cId="3266419540" sldId="265"/>
            <ac:picMk id="4" creationId="{040E043A-7C51-10CF-B817-236C65C028A9}"/>
          </ac:picMkLst>
        </pc:picChg>
      </pc:sldChg>
      <pc:sldChg chg="addSp delSp modSp add mod replId setBg">
        <pc:chgData name="Caitlin Rookey" userId="S::crookey@syr.edu::ebe0e401-37be-4956-9f61-e396919f770c" providerId="AD" clId="Web-{B2726DD7-1FD7-99DE-D2F6-C13F9794E5BD}" dt="2024-03-13T14:03:46.534" v="753" actId="14100"/>
        <pc:sldMkLst>
          <pc:docMk/>
          <pc:sldMk cId="1845480577" sldId="266"/>
        </pc:sldMkLst>
        <pc:spChg chg="mod">
          <ac:chgData name="Caitlin Rookey" userId="S::crookey@syr.edu::ebe0e401-37be-4956-9f61-e396919f770c" providerId="AD" clId="Web-{B2726DD7-1FD7-99DE-D2F6-C13F9794E5BD}" dt="2024-03-13T14:03:25.486" v="750"/>
          <ac:spMkLst>
            <pc:docMk/>
            <pc:sldMk cId="1845480577" sldId="266"/>
            <ac:spMk id="2" creationId="{9049D259-35CF-3DA7-9E3E-F67361A669A9}"/>
          </ac:spMkLst>
        </pc:spChg>
        <pc:spChg chg="del">
          <ac:chgData name="Caitlin Rookey" userId="S::crookey@syr.edu::ebe0e401-37be-4956-9f61-e396919f770c" providerId="AD" clId="Web-{B2726DD7-1FD7-99DE-D2F6-C13F9794E5BD}" dt="2024-03-13T14:02:31.313" v="743"/>
          <ac:spMkLst>
            <pc:docMk/>
            <pc:sldMk cId="1845480577" sldId="266"/>
            <ac:spMk id="3" creationId="{51F69CA7-092A-075D-EA50-64FA5B015022}"/>
          </ac:spMkLst>
        </pc:spChg>
        <pc:spChg chg="add">
          <ac:chgData name="Caitlin Rookey" userId="S::crookey@syr.edu::ebe0e401-37be-4956-9f61-e396919f770c" providerId="AD" clId="Web-{B2726DD7-1FD7-99DE-D2F6-C13F9794E5BD}" dt="2024-03-13T14:03:25.486" v="750"/>
          <ac:spMkLst>
            <pc:docMk/>
            <pc:sldMk cId="1845480577" sldId="266"/>
            <ac:spMk id="10" creationId="{AE192E3E-68A9-4F36-936C-1C8D0B9EF132}"/>
          </ac:spMkLst>
        </pc:spChg>
        <pc:spChg chg="add">
          <ac:chgData name="Caitlin Rookey" userId="S::crookey@syr.edu::ebe0e401-37be-4956-9f61-e396919f770c" providerId="AD" clId="Web-{B2726DD7-1FD7-99DE-D2F6-C13F9794E5BD}" dt="2024-03-13T14:03:25.486" v="750"/>
          <ac:spMkLst>
            <pc:docMk/>
            <pc:sldMk cId="1845480577" sldId="266"/>
            <ac:spMk id="12" creationId="{050FD556-4C97-47C4-8C29-C04095E24974}"/>
          </ac:spMkLst>
        </pc:spChg>
        <pc:spChg chg="add">
          <ac:chgData name="Caitlin Rookey" userId="S::crookey@syr.edu::ebe0e401-37be-4956-9f61-e396919f770c" providerId="AD" clId="Web-{B2726DD7-1FD7-99DE-D2F6-C13F9794E5BD}" dt="2024-03-13T14:03:25.486" v="750"/>
          <ac:spMkLst>
            <pc:docMk/>
            <pc:sldMk cId="1845480577" sldId="266"/>
            <ac:spMk id="14" creationId="{C77ED65D-8324-4C4F-88A2-309BE73898D8}"/>
          </ac:spMkLst>
        </pc:spChg>
        <pc:spChg chg="add">
          <ac:chgData name="Caitlin Rookey" userId="S::crookey@syr.edu::ebe0e401-37be-4956-9f61-e396919f770c" providerId="AD" clId="Web-{B2726DD7-1FD7-99DE-D2F6-C13F9794E5BD}" dt="2024-03-13T14:03:25.486" v="750"/>
          <ac:spMkLst>
            <pc:docMk/>
            <pc:sldMk cId="1845480577" sldId="266"/>
            <ac:spMk id="16" creationId="{1D0450F3-2536-4082-A67D-8ADB8015519B}"/>
          </ac:spMkLst>
        </pc:spChg>
        <pc:picChg chg="add mod ord">
          <ac:chgData name="Caitlin Rookey" userId="S::crookey@syr.edu::ebe0e401-37be-4956-9f61-e396919f770c" providerId="AD" clId="Web-{B2726DD7-1FD7-99DE-D2F6-C13F9794E5BD}" dt="2024-03-13T14:03:40.471" v="751" actId="14100"/>
          <ac:picMkLst>
            <pc:docMk/>
            <pc:sldMk cId="1845480577" sldId="266"/>
            <ac:picMk id="4" creationId="{AB057A4B-93E3-EFF3-E035-17649D034D1C}"/>
          </ac:picMkLst>
        </pc:picChg>
        <pc:picChg chg="add mod">
          <ac:chgData name="Caitlin Rookey" userId="S::crookey@syr.edu::ebe0e401-37be-4956-9f61-e396919f770c" providerId="AD" clId="Web-{B2726DD7-1FD7-99DE-D2F6-C13F9794E5BD}" dt="2024-03-13T14:03:46.534" v="753" actId="14100"/>
          <ac:picMkLst>
            <pc:docMk/>
            <pc:sldMk cId="1845480577" sldId="266"/>
            <ac:picMk id="5" creationId="{7EF039FF-2456-7B03-95DD-8319525A34A8}"/>
          </ac:picMkLst>
        </pc:picChg>
      </pc:sldChg>
      <pc:sldChg chg="addSp delSp modSp add mod replId setBg">
        <pc:chgData name="Caitlin Rookey" userId="S::crookey@syr.edu::ebe0e401-37be-4956-9f61-e396919f770c" providerId="AD" clId="Web-{B2726DD7-1FD7-99DE-D2F6-C13F9794E5BD}" dt="2024-03-13T14:06:08.803" v="780"/>
        <pc:sldMkLst>
          <pc:docMk/>
          <pc:sldMk cId="3745615166" sldId="267"/>
        </pc:sldMkLst>
        <pc:spChg chg="mod">
          <ac:chgData name="Caitlin Rookey" userId="S::crookey@syr.edu::ebe0e401-37be-4956-9f61-e396919f770c" providerId="AD" clId="Web-{B2726DD7-1FD7-99DE-D2F6-C13F9794E5BD}" dt="2024-03-13T14:06:08.803" v="780"/>
          <ac:spMkLst>
            <pc:docMk/>
            <pc:sldMk cId="3745615166" sldId="267"/>
            <ac:spMk id="2" creationId="{8E940481-1210-B88D-3601-DDBA7AABCC30}"/>
          </ac:spMkLst>
        </pc:spChg>
        <pc:spChg chg="del">
          <ac:chgData name="Caitlin Rookey" userId="S::crookey@syr.edu::ebe0e401-37be-4956-9f61-e396919f770c" providerId="AD" clId="Web-{B2726DD7-1FD7-99DE-D2F6-C13F9794E5BD}" dt="2024-03-13T14:05:55.302" v="779"/>
          <ac:spMkLst>
            <pc:docMk/>
            <pc:sldMk cId="3745615166" sldId="267"/>
            <ac:spMk id="3" creationId="{4396A510-601D-00FF-4DDE-74660BCC4EAB}"/>
          </ac:spMkLst>
        </pc:spChg>
        <pc:spChg chg="add">
          <ac:chgData name="Caitlin Rookey" userId="S::crookey@syr.edu::ebe0e401-37be-4956-9f61-e396919f770c" providerId="AD" clId="Web-{B2726DD7-1FD7-99DE-D2F6-C13F9794E5BD}" dt="2024-03-13T14:06:08.803" v="780"/>
          <ac:spMkLst>
            <pc:docMk/>
            <pc:sldMk cId="3745615166" sldId="267"/>
            <ac:spMk id="9" creationId="{AE192E3E-68A9-4F36-936C-1C8D0B9EF132}"/>
          </ac:spMkLst>
        </pc:spChg>
        <pc:spChg chg="add">
          <ac:chgData name="Caitlin Rookey" userId="S::crookey@syr.edu::ebe0e401-37be-4956-9f61-e396919f770c" providerId="AD" clId="Web-{B2726DD7-1FD7-99DE-D2F6-C13F9794E5BD}" dt="2024-03-13T14:06:08.803" v="780"/>
          <ac:spMkLst>
            <pc:docMk/>
            <pc:sldMk cId="3745615166" sldId="267"/>
            <ac:spMk id="11" creationId="{998D6E90-577B-4973-B60A-2700290E68B3}"/>
          </ac:spMkLst>
        </pc:spChg>
        <pc:spChg chg="add">
          <ac:chgData name="Caitlin Rookey" userId="S::crookey@syr.edu::ebe0e401-37be-4956-9f61-e396919f770c" providerId="AD" clId="Web-{B2726DD7-1FD7-99DE-D2F6-C13F9794E5BD}" dt="2024-03-13T14:06:08.803" v="780"/>
          <ac:spMkLst>
            <pc:docMk/>
            <pc:sldMk cId="3745615166" sldId="267"/>
            <ac:spMk id="13" creationId="{3FA95682-BEE6-4B33-BA34-7E7BE49782DA}"/>
          </ac:spMkLst>
        </pc:spChg>
        <pc:picChg chg="add mod ord">
          <ac:chgData name="Caitlin Rookey" userId="S::crookey@syr.edu::ebe0e401-37be-4956-9f61-e396919f770c" providerId="AD" clId="Web-{B2726DD7-1FD7-99DE-D2F6-C13F9794E5BD}" dt="2024-03-13T14:06:08.803" v="780"/>
          <ac:picMkLst>
            <pc:docMk/>
            <pc:sldMk cId="3745615166" sldId="267"/>
            <ac:picMk id="4" creationId="{CB09DE7C-FDAB-BF28-D060-9917FE431701}"/>
          </ac:picMkLst>
        </pc:picChg>
      </pc:sldChg>
      <pc:sldChg chg="modSp add replId modNotes">
        <pc:chgData name="Caitlin Rookey" userId="S::crookey@syr.edu::ebe0e401-37be-4956-9f61-e396919f770c" providerId="AD" clId="Web-{B2726DD7-1FD7-99DE-D2F6-C13F9794E5BD}" dt="2024-03-13T14:27:55.445" v="1362"/>
        <pc:sldMkLst>
          <pc:docMk/>
          <pc:sldMk cId="2812917483" sldId="268"/>
        </pc:sldMkLst>
        <pc:spChg chg="mod">
          <ac:chgData name="Caitlin Rookey" userId="S::crookey@syr.edu::ebe0e401-37be-4956-9f61-e396919f770c" providerId="AD" clId="Web-{B2726DD7-1FD7-99DE-D2F6-C13F9794E5BD}" dt="2024-03-13T14:27:53.555" v="1361" actId="20577"/>
          <ac:spMkLst>
            <pc:docMk/>
            <pc:sldMk cId="2812917483" sldId="268"/>
            <ac:spMk id="3" creationId="{4396A510-601D-00FF-4DDE-74660BCC4EAB}"/>
          </ac:spMkLst>
        </pc:spChg>
      </pc:sldChg>
      <pc:sldChg chg="addSp delSp modSp add replId">
        <pc:chgData name="Caitlin Rookey" userId="S::crookey@syr.edu::ebe0e401-37be-4956-9f61-e396919f770c" providerId="AD" clId="Web-{B2726DD7-1FD7-99DE-D2F6-C13F9794E5BD}" dt="2024-03-13T14:10:46.919" v="844"/>
        <pc:sldMkLst>
          <pc:docMk/>
          <pc:sldMk cId="1528856073" sldId="269"/>
        </pc:sldMkLst>
        <pc:spChg chg="mod">
          <ac:chgData name="Caitlin Rookey" userId="S::crookey@syr.edu::ebe0e401-37be-4956-9f61-e396919f770c" providerId="AD" clId="Web-{B2726DD7-1FD7-99DE-D2F6-C13F9794E5BD}" dt="2024-03-12T23:37:23.283" v="139" actId="20577"/>
          <ac:spMkLst>
            <pc:docMk/>
            <pc:sldMk cId="1528856073" sldId="269"/>
            <ac:spMk id="2" creationId="{7555DD92-9468-EEC6-C5DD-0645F2A30873}"/>
          </ac:spMkLst>
        </pc:spChg>
        <pc:spChg chg="del">
          <ac:chgData name="Caitlin Rookey" userId="S::crookey@syr.edu::ebe0e401-37be-4956-9f61-e396919f770c" providerId="AD" clId="Web-{B2726DD7-1FD7-99DE-D2F6-C13F9794E5BD}" dt="2024-03-13T14:10:46.919" v="844"/>
          <ac:spMkLst>
            <pc:docMk/>
            <pc:sldMk cId="1528856073" sldId="269"/>
            <ac:spMk id="3" creationId="{4D18BDE1-4F92-E296-A4B3-C3C739C44220}"/>
          </ac:spMkLst>
        </pc:spChg>
        <pc:picChg chg="add mod ord">
          <ac:chgData name="Caitlin Rookey" userId="S::crookey@syr.edu::ebe0e401-37be-4956-9f61-e396919f770c" providerId="AD" clId="Web-{B2726DD7-1FD7-99DE-D2F6-C13F9794E5BD}" dt="2024-03-13T14:10:46.919" v="844"/>
          <ac:picMkLst>
            <pc:docMk/>
            <pc:sldMk cId="1528856073" sldId="269"/>
            <ac:picMk id="4" creationId="{80D979AE-803A-4600-ED96-DA20CDA2DBB9}"/>
          </ac:picMkLst>
        </pc:picChg>
      </pc:sldChg>
      <pc:sldChg chg="addSp delSp modSp add replId">
        <pc:chgData name="Caitlin Rookey" userId="S::crookey@syr.edu::ebe0e401-37be-4956-9f61-e396919f770c" providerId="AD" clId="Web-{B2726DD7-1FD7-99DE-D2F6-C13F9794E5BD}" dt="2024-03-13T14:10:54.560" v="845"/>
        <pc:sldMkLst>
          <pc:docMk/>
          <pc:sldMk cId="810215107" sldId="270"/>
        </pc:sldMkLst>
        <pc:spChg chg="mod">
          <ac:chgData name="Caitlin Rookey" userId="S::crookey@syr.edu::ebe0e401-37be-4956-9f61-e396919f770c" providerId="AD" clId="Web-{B2726DD7-1FD7-99DE-D2F6-C13F9794E5BD}" dt="2024-03-12T23:37:19.252" v="137" actId="20577"/>
          <ac:spMkLst>
            <pc:docMk/>
            <pc:sldMk cId="810215107" sldId="270"/>
            <ac:spMk id="2" creationId="{7555DD92-9468-EEC6-C5DD-0645F2A30873}"/>
          </ac:spMkLst>
        </pc:spChg>
        <pc:spChg chg="del">
          <ac:chgData name="Caitlin Rookey" userId="S::crookey@syr.edu::ebe0e401-37be-4956-9f61-e396919f770c" providerId="AD" clId="Web-{B2726DD7-1FD7-99DE-D2F6-C13F9794E5BD}" dt="2024-03-13T14:10:54.560" v="845"/>
          <ac:spMkLst>
            <pc:docMk/>
            <pc:sldMk cId="810215107" sldId="270"/>
            <ac:spMk id="3" creationId="{4D18BDE1-4F92-E296-A4B3-C3C739C44220}"/>
          </ac:spMkLst>
        </pc:spChg>
        <pc:picChg chg="add mod ord">
          <ac:chgData name="Caitlin Rookey" userId="S::crookey@syr.edu::ebe0e401-37be-4956-9f61-e396919f770c" providerId="AD" clId="Web-{B2726DD7-1FD7-99DE-D2F6-C13F9794E5BD}" dt="2024-03-13T14:10:54.560" v="845"/>
          <ac:picMkLst>
            <pc:docMk/>
            <pc:sldMk cId="810215107" sldId="270"/>
            <ac:picMk id="4" creationId="{47CD91C4-B57F-AC48-D4EE-10E8119A83EE}"/>
          </ac:picMkLst>
        </pc:picChg>
      </pc:sldChg>
      <pc:sldChg chg="modSp add replId modNotes">
        <pc:chgData name="Caitlin Rookey" userId="S::crookey@syr.edu::ebe0e401-37be-4956-9f61-e396919f770c" providerId="AD" clId="Web-{B2726DD7-1FD7-99DE-D2F6-C13F9794E5BD}" dt="2024-03-13T14:26:58.538" v="1349" actId="20577"/>
        <pc:sldMkLst>
          <pc:docMk/>
          <pc:sldMk cId="4275430275" sldId="271"/>
        </pc:sldMkLst>
        <pc:spChg chg="mod">
          <ac:chgData name="Caitlin Rookey" userId="S::crookey@syr.edu::ebe0e401-37be-4956-9f61-e396919f770c" providerId="AD" clId="Web-{B2726DD7-1FD7-99DE-D2F6-C13F9794E5BD}" dt="2024-03-13T14:26:58.538" v="1349" actId="20577"/>
          <ac:spMkLst>
            <pc:docMk/>
            <pc:sldMk cId="4275430275" sldId="271"/>
            <ac:spMk id="3" creationId="{51F69CA7-092A-075D-EA50-64FA5B015022}"/>
          </ac:spMkLst>
        </pc:spChg>
      </pc:sldChg>
      <pc:sldChg chg="modSp new">
        <pc:chgData name="Caitlin Rookey" userId="S::crookey@syr.edu::ebe0e401-37be-4956-9f61-e396919f770c" providerId="AD" clId="Web-{B2726DD7-1FD7-99DE-D2F6-C13F9794E5BD}" dt="2024-03-13T14:26:07.927" v="1340" actId="20577"/>
        <pc:sldMkLst>
          <pc:docMk/>
          <pc:sldMk cId="3364218051" sldId="272"/>
        </pc:sldMkLst>
        <pc:spChg chg="mod">
          <ac:chgData name="Caitlin Rookey" userId="S::crookey@syr.edu::ebe0e401-37be-4956-9f61-e396919f770c" providerId="AD" clId="Web-{B2726DD7-1FD7-99DE-D2F6-C13F9794E5BD}" dt="2024-03-13T14:05:24.021" v="778" actId="20577"/>
          <ac:spMkLst>
            <pc:docMk/>
            <pc:sldMk cId="3364218051" sldId="272"/>
            <ac:spMk id="2" creationId="{679B41E0-4AF2-9862-FA83-24F639CF25DC}"/>
          </ac:spMkLst>
        </pc:spChg>
        <pc:spChg chg="mod">
          <ac:chgData name="Caitlin Rookey" userId="S::crookey@syr.edu::ebe0e401-37be-4956-9f61-e396919f770c" providerId="AD" clId="Web-{B2726DD7-1FD7-99DE-D2F6-C13F9794E5BD}" dt="2024-03-13T14:26:07.927" v="1340" actId="20577"/>
          <ac:spMkLst>
            <pc:docMk/>
            <pc:sldMk cId="3364218051" sldId="272"/>
            <ac:spMk id="3" creationId="{EAB9CB59-6E75-DCC7-B5E1-0C1A6645EBFA}"/>
          </ac:spMkLst>
        </pc:spChg>
      </pc:sldChg>
      <pc:sldChg chg="modSp new modNotes">
        <pc:chgData name="Caitlin Rookey" userId="S::crookey@syr.edu::ebe0e401-37be-4956-9f61-e396919f770c" providerId="AD" clId="Web-{B2726DD7-1FD7-99DE-D2F6-C13F9794E5BD}" dt="2024-03-13T14:29:44.120" v="1382"/>
        <pc:sldMkLst>
          <pc:docMk/>
          <pc:sldMk cId="920631844" sldId="273"/>
        </pc:sldMkLst>
        <pc:spChg chg="mod">
          <ac:chgData name="Caitlin Rookey" userId="S::crookey@syr.edu::ebe0e401-37be-4956-9f61-e396919f770c" providerId="AD" clId="Web-{B2726DD7-1FD7-99DE-D2F6-C13F9794E5BD}" dt="2024-03-13T14:11:31.234" v="873" actId="20577"/>
          <ac:spMkLst>
            <pc:docMk/>
            <pc:sldMk cId="920631844" sldId="273"/>
            <ac:spMk id="2" creationId="{477985B1-6C4F-FC50-85AF-2F27362D345A}"/>
          </ac:spMkLst>
        </pc:spChg>
        <pc:spChg chg="mod">
          <ac:chgData name="Caitlin Rookey" userId="S::crookey@syr.edu::ebe0e401-37be-4956-9f61-e396919f770c" providerId="AD" clId="Web-{B2726DD7-1FD7-99DE-D2F6-C13F9794E5BD}" dt="2024-03-13T14:29:35.917" v="1372" actId="20577"/>
          <ac:spMkLst>
            <pc:docMk/>
            <pc:sldMk cId="920631844" sldId="273"/>
            <ac:spMk id="3" creationId="{DA932DE3-0E9E-C505-DC66-3DEDC9D57640}"/>
          </ac:spMkLst>
        </pc:spChg>
      </pc:sldChg>
      <pc:sldChg chg="modSp new">
        <pc:chgData name="Caitlin Rookey" userId="S::crookey@syr.edu::ebe0e401-37be-4956-9f61-e396919f770c" providerId="AD" clId="Web-{B2726DD7-1FD7-99DE-D2F6-C13F9794E5BD}" dt="2024-03-13T14:23:36.751" v="1316" actId="20577"/>
        <pc:sldMkLst>
          <pc:docMk/>
          <pc:sldMk cId="389250791" sldId="274"/>
        </pc:sldMkLst>
        <pc:spChg chg="mod">
          <ac:chgData name="Caitlin Rookey" userId="S::crookey@syr.edu::ebe0e401-37be-4956-9f61-e396919f770c" providerId="AD" clId="Web-{B2726DD7-1FD7-99DE-D2F6-C13F9794E5BD}" dt="2024-03-13T14:12:39.860" v="889" actId="20577"/>
          <ac:spMkLst>
            <pc:docMk/>
            <pc:sldMk cId="389250791" sldId="274"/>
            <ac:spMk id="2" creationId="{2B8EE66C-0E3E-ADD8-E5E3-D4D9DCCAD7C8}"/>
          </ac:spMkLst>
        </pc:spChg>
        <pc:spChg chg="mod">
          <ac:chgData name="Caitlin Rookey" userId="S::crookey@syr.edu::ebe0e401-37be-4956-9f61-e396919f770c" providerId="AD" clId="Web-{B2726DD7-1FD7-99DE-D2F6-C13F9794E5BD}" dt="2024-03-13T14:23:36.751" v="1316" actId="20577"/>
          <ac:spMkLst>
            <pc:docMk/>
            <pc:sldMk cId="389250791" sldId="274"/>
            <ac:spMk id="3" creationId="{393A202E-84A2-B687-BF54-1DBD399EE6EE}"/>
          </ac:spMkLst>
        </pc:spChg>
      </pc:sldChg>
      <pc:sldChg chg="modSp new">
        <pc:chgData name="Caitlin Rookey" userId="S::crookey@syr.edu::ebe0e401-37be-4956-9f61-e396919f770c" providerId="AD" clId="Web-{B2726DD7-1FD7-99DE-D2F6-C13F9794E5BD}" dt="2024-03-13T14:22:28.812" v="1291" actId="20577"/>
        <pc:sldMkLst>
          <pc:docMk/>
          <pc:sldMk cId="2325959423" sldId="275"/>
        </pc:sldMkLst>
        <pc:spChg chg="mod">
          <ac:chgData name="Caitlin Rookey" userId="S::crookey@syr.edu::ebe0e401-37be-4956-9f61-e396919f770c" providerId="AD" clId="Web-{B2726DD7-1FD7-99DE-D2F6-C13F9794E5BD}" dt="2024-03-13T14:12:46.438" v="899" actId="20577"/>
          <ac:spMkLst>
            <pc:docMk/>
            <pc:sldMk cId="2325959423" sldId="275"/>
            <ac:spMk id="2" creationId="{0FFFCB06-0C53-CE0B-E950-760608288F05}"/>
          </ac:spMkLst>
        </pc:spChg>
        <pc:spChg chg="mod">
          <ac:chgData name="Caitlin Rookey" userId="S::crookey@syr.edu::ebe0e401-37be-4956-9f61-e396919f770c" providerId="AD" clId="Web-{B2726DD7-1FD7-99DE-D2F6-C13F9794E5BD}" dt="2024-03-13T14:22:28.812" v="1291" actId="20577"/>
          <ac:spMkLst>
            <pc:docMk/>
            <pc:sldMk cId="2325959423" sldId="275"/>
            <ac:spMk id="3" creationId="{793A9D6C-7C66-1009-9248-23CE8FCB0676}"/>
          </ac:spMkLst>
        </pc:spChg>
      </pc:sldChg>
      <pc:sldChg chg="modSp new">
        <pc:chgData name="Caitlin Rookey" userId="S::crookey@syr.edu::ebe0e401-37be-4956-9f61-e396919f770c" providerId="AD" clId="Web-{B2726DD7-1FD7-99DE-D2F6-C13F9794E5BD}" dt="2024-03-13T14:25:13.332" v="1331" actId="20577"/>
        <pc:sldMkLst>
          <pc:docMk/>
          <pc:sldMk cId="3618255102" sldId="276"/>
        </pc:sldMkLst>
        <pc:spChg chg="mod">
          <ac:chgData name="Caitlin Rookey" userId="S::crookey@syr.edu::ebe0e401-37be-4956-9f61-e396919f770c" providerId="AD" clId="Web-{B2726DD7-1FD7-99DE-D2F6-C13F9794E5BD}" dt="2024-03-13T14:13:03.266" v="905" actId="20577"/>
          <ac:spMkLst>
            <pc:docMk/>
            <pc:sldMk cId="3618255102" sldId="276"/>
            <ac:spMk id="2" creationId="{9D626536-F815-5B9D-4F9C-3522D39ABD17}"/>
          </ac:spMkLst>
        </pc:spChg>
        <pc:spChg chg="mod">
          <ac:chgData name="Caitlin Rookey" userId="S::crookey@syr.edu::ebe0e401-37be-4956-9f61-e396919f770c" providerId="AD" clId="Web-{B2726DD7-1FD7-99DE-D2F6-C13F9794E5BD}" dt="2024-03-13T14:25:13.332" v="1331" actId="20577"/>
          <ac:spMkLst>
            <pc:docMk/>
            <pc:sldMk cId="3618255102" sldId="276"/>
            <ac:spMk id="3" creationId="{7EBD6708-B3A7-5369-B7EC-39431967B720}"/>
          </ac:spMkLst>
        </pc:spChg>
      </pc:sldChg>
      <pc:sldChg chg="modSp new">
        <pc:chgData name="Caitlin Rookey" userId="S::crookey@syr.edu::ebe0e401-37be-4956-9f61-e396919f770c" providerId="AD" clId="Web-{B2726DD7-1FD7-99DE-D2F6-C13F9794E5BD}" dt="2024-03-13T14:14:44.019" v="918" actId="20577"/>
        <pc:sldMkLst>
          <pc:docMk/>
          <pc:sldMk cId="1386590847" sldId="277"/>
        </pc:sldMkLst>
        <pc:spChg chg="mod">
          <ac:chgData name="Caitlin Rookey" userId="S::crookey@syr.edu::ebe0e401-37be-4956-9f61-e396919f770c" providerId="AD" clId="Web-{B2726DD7-1FD7-99DE-D2F6-C13F9794E5BD}" dt="2024-03-13T14:13:10.157" v="910" actId="20577"/>
          <ac:spMkLst>
            <pc:docMk/>
            <pc:sldMk cId="1386590847" sldId="277"/>
            <ac:spMk id="2" creationId="{A51CF458-D008-A24E-521A-92CD36DB0674}"/>
          </ac:spMkLst>
        </pc:spChg>
        <pc:spChg chg="mod">
          <ac:chgData name="Caitlin Rookey" userId="S::crookey@syr.edu::ebe0e401-37be-4956-9f61-e396919f770c" providerId="AD" clId="Web-{B2726DD7-1FD7-99DE-D2F6-C13F9794E5BD}" dt="2024-03-13T14:14:44.019" v="918" actId="20577"/>
          <ac:spMkLst>
            <pc:docMk/>
            <pc:sldMk cId="1386590847" sldId="277"/>
            <ac:spMk id="3" creationId="{1E28A222-C672-1140-7444-10B5D5C06A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C5053D-299D-4C2D-90B1-F3889A843967}" type="datetimeFigureOut">
              <a:t>3/13/2024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0D391-B8C1-433B-8D10-C48DD5DB84D3}" type="slidenum">
              <a:t>‹#›</a:t>
            </a:fld>
            <a:endParaRPr lang="en-US"/>
          </a:p>
        </p:txBody>
      </p:sp>
    </p:spTree>
    <p:extLst>
      <p:ext uri="{BB962C8B-B14F-4D97-AF65-F5344CB8AC3E}">
        <p14:creationId xmlns:p14="http://schemas.microsoft.com/office/powerpoint/2010/main" val="4245745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Conceptual and logical models were developed to organize the relationships b/w the various items in the database.</a:t>
            </a:r>
          </a:p>
          <a:p>
            <a:endParaRPr lang="en-US" dirty="0">
              <a:cs typeface="Calibri"/>
            </a:endParaRPr>
          </a:p>
          <a:p>
            <a:r>
              <a:rPr lang="en-US" dirty="0">
                <a:cs typeface="Calibri"/>
              </a:rPr>
              <a:t>The conceptual model shown modeled our business objects and the relationships between them</a:t>
            </a:r>
          </a:p>
        </p:txBody>
      </p:sp>
      <p:sp>
        <p:nvSpPr>
          <p:cNvPr id="4" name="Slide Number Placeholder 3"/>
          <p:cNvSpPr>
            <a:spLocks noGrp="1"/>
          </p:cNvSpPr>
          <p:nvPr>
            <p:ph type="sldNum" sz="quarter" idx="5"/>
          </p:nvPr>
        </p:nvSpPr>
        <p:spPr/>
        <p:txBody>
          <a:bodyPr/>
          <a:lstStyle/>
          <a:p>
            <a:fld id="{D3B0D391-B8C1-433B-8D10-C48DD5DB84D3}" type="slidenum">
              <a:t>5</a:t>
            </a:fld>
            <a:endParaRPr lang="en-US"/>
          </a:p>
        </p:txBody>
      </p:sp>
    </p:spTree>
    <p:extLst>
      <p:ext uri="{BB962C8B-B14F-4D97-AF65-F5344CB8AC3E}">
        <p14:creationId xmlns:p14="http://schemas.microsoft.com/office/powerpoint/2010/main" val="68934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Logical model details the conceptual model, defined columns and keys – mapped out transactions </a:t>
            </a:r>
          </a:p>
        </p:txBody>
      </p:sp>
      <p:sp>
        <p:nvSpPr>
          <p:cNvPr id="4" name="Slide Number Placeholder 3"/>
          <p:cNvSpPr>
            <a:spLocks noGrp="1"/>
          </p:cNvSpPr>
          <p:nvPr>
            <p:ph type="sldNum" sz="quarter" idx="5"/>
          </p:nvPr>
        </p:nvSpPr>
        <p:spPr/>
        <p:txBody>
          <a:bodyPr/>
          <a:lstStyle/>
          <a:p>
            <a:fld id="{D3B0D391-B8C1-433B-8D10-C48DD5DB84D3}" type="slidenum">
              <a:rPr lang="en-US"/>
              <a:t>6</a:t>
            </a:fld>
            <a:endParaRPr lang="en-US"/>
          </a:p>
        </p:txBody>
      </p:sp>
    </p:spTree>
    <p:extLst>
      <p:ext uri="{BB962C8B-B14F-4D97-AF65-F5344CB8AC3E}">
        <p14:creationId xmlns:p14="http://schemas.microsoft.com/office/powerpoint/2010/main" val="2965820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Exploratory data visualization </a:t>
            </a:r>
          </a:p>
          <a:p>
            <a:r>
              <a:rPr lang="en-US" dirty="0"/>
              <a:t>Histogram of calculated </a:t>
            </a:r>
            <a:r>
              <a:rPr lang="en-US" dirty="0" err="1"/>
              <a:t>total_km_to_inj</a:t>
            </a:r>
            <a:r>
              <a:rPr lang="en-US" dirty="0"/>
              <a:t> Histogram of Total km 7 days before “event” to view distribution of total km Athletes ran 7 days leading to “injury” or no injury Note: There’s more than 5000 rows in which athletes run a total of 0 km before possible injury.</a:t>
            </a:r>
            <a:endParaRPr lang="en-US" dirty="0">
              <a:cs typeface="Calibri"/>
            </a:endParaRPr>
          </a:p>
        </p:txBody>
      </p:sp>
      <p:sp>
        <p:nvSpPr>
          <p:cNvPr id="4" name="Slide Number Placeholder 3"/>
          <p:cNvSpPr>
            <a:spLocks noGrp="1"/>
          </p:cNvSpPr>
          <p:nvPr>
            <p:ph type="sldNum" sz="quarter" idx="5"/>
          </p:nvPr>
        </p:nvSpPr>
        <p:spPr/>
        <p:txBody>
          <a:bodyPr/>
          <a:lstStyle/>
          <a:p>
            <a:fld id="{D3B0D391-B8C1-433B-8D10-C48DD5DB84D3}" type="slidenum">
              <a:t>9</a:t>
            </a:fld>
            <a:endParaRPr lang="en-US"/>
          </a:p>
        </p:txBody>
      </p:sp>
    </p:spTree>
    <p:extLst>
      <p:ext uri="{BB962C8B-B14F-4D97-AF65-F5344CB8AC3E}">
        <p14:creationId xmlns:p14="http://schemas.microsoft.com/office/powerpoint/2010/main" val="3475597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Decision Tree 1</a:t>
            </a:r>
            <a:r>
              <a:rPr lang="en-US"/>
              <a:t>: </a:t>
            </a:r>
            <a:r>
              <a:rPr lang="en-US" b="1"/>
              <a:t>56% accuracy with 92 false positives and 58 false negatives</a:t>
            </a:r>
            <a:endParaRPr lang="en-US"/>
          </a:p>
          <a:p>
            <a:pPr marL="171450" indent="-171450">
              <a:buFont typeface="Symbol"/>
              <a:buChar char="•"/>
            </a:pPr>
            <a:r>
              <a:rPr lang="en-US"/>
              <a:t>If perceived training success for the athlete was no and perceived exertion 7 days before injury was high (tired in the beginning of the wees, then it may possibly lead to injury</a:t>
            </a:r>
          </a:p>
          <a:p>
            <a:pPr marL="171450" indent="-171450">
              <a:buFont typeface="Symbol"/>
              <a:buChar char="•"/>
            </a:pPr>
            <a:r>
              <a:rPr lang="en-US"/>
              <a:t>If Perceived exertion is low, the athlete may possible run more km 3 days before injury (km.2) and that may lead to injury</a:t>
            </a:r>
          </a:p>
          <a:p>
            <a:pPr marL="171450" indent="-171450">
              <a:buFont typeface="Symbol"/>
              <a:buChar char="•"/>
            </a:pPr>
            <a:r>
              <a:rPr lang="en-US"/>
              <a:t>If perceived training success is higher in the middle of the week, the athlete may sprint 3 days before injury, and it may lead to possible injury.</a:t>
            </a:r>
          </a:p>
          <a:p>
            <a:r>
              <a:rPr lang="en-US"/>
              <a:t>Drawing out a complexity parameter, it shows that the more complex the dataset becomes, the less accurate.  Therefore, tuning is attempted to improve accuracy</a:t>
            </a:r>
          </a:p>
          <a:p>
            <a:endParaRPr lang="en-US" dirty="0">
              <a:cs typeface="Calibri"/>
            </a:endParaRPr>
          </a:p>
        </p:txBody>
      </p:sp>
      <p:sp>
        <p:nvSpPr>
          <p:cNvPr id="4" name="Slide Number Placeholder 3"/>
          <p:cNvSpPr>
            <a:spLocks noGrp="1"/>
          </p:cNvSpPr>
          <p:nvPr>
            <p:ph type="sldNum" sz="quarter" idx="5"/>
          </p:nvPr>
        </p:nvSpPr>
        <p:spPr/>
        <p:txBody>
          <a:bodyPr/>
          <a:lstStyle/>
          <a:p>
            <a:fld id="{D3B0D391-B8C1-433B-8D10-C48DD5DB84D3}" type="slidenum">
              <a:rPr lang="en-US"/>
              <a:t>10</a:t>
            </a:fld>
            <a:endParaRPr lang="en-US"/>
          </a:p>
        </p:txBody>
      </p:sp>
    </p:spTree>
    <p:extLst>
      <p:ext uri="{BB962C8B-B14F-4D97-AF65-F5344CB8AC3E}">
        <p14:creationId xmlns:p14="http://schemas.microsoft.com/office/powerpoint/2010/main" val="1919582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was unique, because I had spent the previous term working with more business-centered data and analysis</a:t>
            </a:r>
          </a:p>
          <a:p>
            <a:endParaRPr lang="en-US" dirty="0">
              <a:cs typeface="Calibri"/>
            </a:endParaRPr>
          </a:p>
          <a:p>
            <a:r>
              <a:rPr lang="en-US" dirty="0">
                <a:cs typeface="Calibri"/>
              </a:rPr>
              <a:t>Possible neural network </a:t>
            </a:r>
          </a:p>
        </p:txBody>
      </p:sp>
      <p:sp>
        <p:nvSpPr>
          <p:cNvPr id="4" name="Slide Number Placeholder 3"/>
          <p:cNvSpPr>
            <a:spLocks noGrp="1"/>
          </p:cNvSpPr>
          <p:nvPr>
            <p:ph type="sldNum" sz="quarter" idx="5"/>
          </p:nvPr>
        </p:nvSpPr>
        <p:spPr/>
        <p:txBody>
          <a:bodyPr/>
          <a:lstStyle/>
          <a:p>
            <a:fld id="{D3B0D391-B8C1-433B-8D10-C48DD5DB84D3}" type="slidenum">
              <a:t>11</a:t>
            </a:fld>
            <a:endParaRPr lang="en-US"/>
          </a:p>
        </p:txBody>
      </p:sp>
    </p:spTree>
    <p:extLst>
      <p:ext uri="{BB962C8B-B14F-4D97-AF65-F5344CB8AC3E}">
        <p14:creationId xmlns:p14="http://schemas.microsoft.com/office/powerpoint/2010/main" val="189532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I was also able to learn from my teammates, who had a versatile background and experience using Python to generate heat maps. </a:t>
            </a:r>
          </a:p>
          <a:p>
            <a:endParaRPr lang="en-US">
              <a:cs typeface="Calibri"/>
            </a:endParaRPr>
          </a:p>
        </p:txBody>
      </p:sp>
      <p:sp>
        <p:nvSpPr>
          <p:cNvPr id="4" name="Slide Number Placeholder 3"/>
          <p:cNvSpPr>
            <a:spLocks noGrp="1"/>
          </p:cNvSpPr>
          <p:nvPr>
            <p:ph type="sldNum" sz="quarter" idx="5"/>
          </p:nvPr>
        </p:nvSpPr>
        <p:spPr/>
        <p:txBody>
          <a:bodyPr/>
          <a:lstStyle/>
          <a:p>
            <a:fld id="{D3B0D391-B8C1-433B-8D10-C48DD5DB84D3}" type="slidenum">
              <a:t>14</a:t>
            </a:fld>
            <a:endParaRPr lang="en-US"/>
          </a:p>
        </p:txBody>
      </p:sp>
    </p:spTree>
    <p:extLst>
      <p:ext uri="{BB962C8B-B14F-4D97-AF65-F5344CB8AC3E}">
        <p14:creationId xmlns:p14="http://schemas.microsoft.com/office/powerpoint/2010/main" val="3734203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Their questionable data handling and security practices made for a robust and engaging project. Our research involved untangling numerous breaches at Yahoo over multiple years and how it impacted the company and users. There was significant crossover with the Information Policy course I completed the previous semester. I was able to more critically review the court filings and SEC actions and wonder how more proactive policy and regulation might have prevented the events.</a:t>
            </a:r>
          </a:p>
        </p:txBody>
      </p:sp>
      <p:sp>
        <p:nvSpPr>
          <p:cNvPr id="4" name="Slide Number Placeholder 3"/>
          <p:cNvSpPr>
            <a:spLocks noGrp="1"/>
          </p:cNvSpPr>
          <p:nvPr>
            <p:ph type="sldNum" sz="quarter" idx="5"/>
          </p:nvPr>
        </p:nvSpPr>
        <p:spPr/>
        <p:txBody>
          <a:bodyPr/>
          <a:lstStyle/>
          <a:p>
            <a:fld id="{D3B0D391-B8C1-433B-8D10-C48DD5DB84D3}" type="slidenum">
              <a:t>15</a:t>
            </a:fld>
            <a:endParaRPr lang="en-US"/>
          </a:p>
        </p:txBody>
      </p:sp>
    </p:spTree>
    <p:extLst>
      <p:ext uri="{BB962C8B-B14F-4D97-AF65-F5344CB8AC3E}">
        <p14:creationId xmlns:p14="http://schemas.microsoft.com/office/powerpoint/2010/main" val="2129645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CIPP and information policy</a:t>
            </a:r>
          </a:p>
        </p:txBody>
      </p:sp>
      <p:sp>
        <p:nvSpPr>
          <p:cNvPr id="4" name="Slide Number Placeholder 3"/>
          <p:cNvSpPr>
            <a:spLocks noGrp="1"/>
          </p:cNvSpPr>
          <p:nvPr>
            <p:ph type="sldNum" sz="quarter" idx="5"/>
          </p:nvPr>
        </p:nvSpPr>
        <p:spPr/>
        <p:txBody>
          <a:bodyPr/>
          <a:lstStyle/>
          <a:p>
            <a:fld id="{D3B0D391-B8C1-433B-8D10-C48DD5DB84D3}" type="slidenum">
              <a:t>18</a:t>
            </a:fld>
            <a:endParaRPr lang="en-US"/>
          </a:p>
        </p:txBody>
      </p:sp>
    </p:spTree>
    <p:extLst>
      <p:ext uri="{BB962C8B-B14F-4D97-AF65-F5344CB8AC3E}">
        <p14:creationId xmlns:p14="http://schemas.microsoft.com/office/powerpoint/2010/main" val="2913861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3/13/2024</a:t>
            </a:fld>
            <a:endParaRPr lang="en-US"/>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594776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3/13/2024</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599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3/13/2024</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089680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3/13/2024</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792392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3/13/2024</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429919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3/13/2024</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0111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3/13/2024</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149949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3/13/2024</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405494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3/13/2024</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702033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3/13/2024</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587266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3/13/2024</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48030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3/13/2024</a:t>
            </a:fld>
            <a:endParaRPr lang="en-US"/>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a:p>
        </p:txBody>
      </p:sp>
    </p:spTree>
    <p:extLst>
      <p:ext uri="{BB962C8B-B14F-4D97-AF65-F5344CB8AC3E}">
        <p14:creationId xmlns:p14="http://schemas.microsoft.com/office/powerpoint/2010/main" val="4268008830"/>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cadyannn/portfolio/tree/ma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cadyannn/portfolio/tree/mai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82E472-1CA5-46C0-AE6C-D963B0AA6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42897" y="1597961"/>
            <a:ext cx="4182348" cy="3162300"/>
          </a:xfrm>
        </p:spPr>
        <p:txBody>
          <a:bodyPr>
            <a:noAutofit/>
          </a:bodyPr>
          <a:lstStyle/>
          <a:p>
            <a:r>
              <a:rPr lang="en-US" sz="3600">
                <a:ea typeface="+mj-lt"/>
                <a:cs typeface="+mj-lt"/>
              </a:rPr>
              <a:t>Applied Data Science Program Portfolio</a:t>
            </a:r>
            <a:endParaRPr lang="en-US" sz="3600"/>
          </a:p>
        </p:txBody>
      </p:sp>
      <p:sp>
        <p:nvSpPr>
          <p:cNvPr id="3" name="Subtitle 2"/>
          <p:cNvSpPr>
            <a:spLocks noGrp="1"/>
          </p:cNvSpPr>
          <p:nvPr>
            <p:ph type="subTitle" idx="1"/>
          </p:nvPr>
        </p:nvSpPr>
        <p:spPr>
          <a:xfrm>
            <a:off x="814112" y="4627323"/>
            <a:ext cx="3453088" cy="1260241"/>
          </a:xfrm>
        </p:spPr>
        <p:txBody>
          <a:bodyPr vert="horz" lIns="91440" tIns="45720" rIns="91440" bIns="45720" rtlCol="0" anchor="t">
            <a:normAutofit fontScale="62500" lnSpcReduction="20000"/>
          </a:bodyPr>
          <a:lstStyle/>
          <a:p>
            <a:r>
              <a:rPr lang="en-US"/>
              <a:t>Caitlin Rookey SU </a:t>
            </a:r>
            <a:r>
              <a:rPr lang="en-US">
                <a:ea typeface="+mn-lt"/>
                <a:cs typeface="+mn-lt"/>
              </a:rPr>
              <a:t>ID: 333629736</a:t>
            </a:r>
            <a:endParaRPr lang="en-US"/>
          </a:p>
          <a:p>
            <a:r>
              <a:rPr lang="en-US">
                <a:ea typeface="+mn-lt"/>
                <a:cs typeface="+mn-lt"/>
                <a:hlinkClick r:id="rId2"/>
              </a:rPr>
              <a:t>https://github.com/cadyannn/portfolio/tree/main</a:t>
            </a:r>
            <a:r>
              <a:rPr lang="en-US">
                <a:ea typeface="+mn-lt"/>
                <a:cs typeface="+mn-lt"/>
              </a:rPr>
              <a:t> </a:t>
            </a:r>
            <a:endParaRPr lang="en-US"/>
          </a:p>
          <a:p>
            <a:r>
              <a:rPr lang="en-US"/>
              <a:t>Syracuse University</a:t>
            </a:r>
          </a:p>
          <a:p>
            <a:r>
              <a:rPr lang="en-US"/>
              <a:t>Spring 2024</a:t>
            </a:r>
          </a:p>
        </p:txBody>
      </p:sp>
      <p:sp>
        <p:nvSpPr>
          <p:cNvPr id="11" name="Freeform: Shape 10">
            <a:extLst>
              <a:ext uri="{FF2B5EF4-FFF2-40B4-BE49-F238E27FC236}">
                <a16:creationId xmlns:a16="http://schemas.microsoft.com/office/drawing/2014/main" id="{B8EE1F1C-1651-4D09-B967-2E2765020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673752" y="-8569"/>
            <a:ext cx="3518248" cy="3463107"/>
          </a:xfrm>
          <a:custGeom>
            <a:avLst/>
            <a:gdLst>
              <a:gd name="connsiteX0" fmla="*/ 2 w 3518248"/>
              <a:gd name="connsiteY0" fmla="*/ 3444546 h 3463107"/>
              <a:gd name="connsiteX1" fmla="*/ 0 w 3518248"/>
              <a:gd name="connsiteY1" fmla="*/ 3444546 h 3463107"/>
              <a:gd name="connsiteX2" fmla="*/ 0 w 3518248"/>
              <a:gd name="connsiteY2" fmla="*/ 3463107 h 3463107"/>
              <a:gd name="connsiteX3" fmla="*/ 2 w 3518248"/>
              <a:gd name="connsiteY3" fmla="*/ 3463107 h 3463107"/>
              <a:gd name="connsiteX4" fmla="*/ 3518248 w 3518248"/>
              <a:gd name="connsiteY4" fmla="*/ 0 h 3463107"/>
              <a:gd name="connsiteX5" fmla="*/ 0 w 3518248"/>
              <a:gd name="connsiteY5" fmla="*/ 0 h 3463107"/>
              <a:gd name="connsiteX6" fmla="*/ 0 w 3518248"/>
              <a:gd name="connsiteY6" fmla="*/ 3444546 h 3463107"/>
              <a:gd name="connsiteX7" fmla="*/ 2 w 3518248"/>
              <a:gd name="connsiteY7" fmla="*/ 3444467 h 3463107"/>
              <a:gd name="connsiteX8" fmla="*/ 2 w 3518248"/>
              <a:gd name="connsiteY8" fmla="*/ 3435229 h 3463107"/>
              <a:gd name="connsiteX9" fmla="*/ 239 w 3518248"/>
              <a:gd name="connsiteY9" fmla="*/ 3435229 h 3463107"/>
              <a:gd name="connsiteX10" fmla="*/ 4544 w 3518248"/>
              <a:gd name="connsiteY10" fmla="*/ 3267731 h 3463107"/>
              <a:gd name="connsiteX11" fmla="*/ 3492160 w 3518248"/>
              <a:gd name="connsiteY11" fmla="*/ 8567 h 3463107"/>
              <a:gd name="connsiteX12" fmla="*/ 3492160 w 3518248"/>
              <a:gd name="connsiteY12" fmla="*/ 3435228 h 3463107"/>
              <a:gd name="connsiteX13" fmla="*/ 3492162 w 3518248"/>
              <a:gd name="connsiteY13" fmla="*/ 3435228 h 3463107"/>
              <a:gd name="connsiteX14" fmla="*/ 3492162 w 3518248"/>
              <a:gd name="connsiteY14" fmla="*/ 3463107 h 3463107"/>
              <a:gd name="connsiteX15" fmla="*/ 3518248 w 3518248"/>
              <a:gd name="connsiteY15" fmla="*/ 3463107 h 3463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18248" h="3463107">
                <a:moveTo>
                  <a:pt x="2" y="3444546"/>
                </a:moveTo>
                <a:lnTo>
                  <a:pt x="0" y="3444546"/>
                </a:lnTo>
                <a:lnTo>
                  <a:pt x="0" y="3463107"/>
                </a:lnTo>
                <a:lnTo>
                  <a:pt x="2" y="3463107"/>
                </a:lnTo>
                <a:close/>
                <a:moveTo>
                  <a:pt x="3518248" y="0"/>
                </a:moveTo>
                <a:lnTo>
                  <a:pt x="0" y="0"/>
                </a:lnTo>
                <a:lnTo>
                  <a:pt x="0" y="3444546"/>
                </a:lnTo>
                <a:lnTo>
                  <a:pt x="2" y="3444467"/>
                </a:lnTo>
                <a:lnTo>
                  <a:pt x="2" y="3435229"/>
                </a:lnTo>
                <a:lnTo>
                  <a:pt x="239" y="3435229"/>
                </a:lnTo>
                <a:lnTo>
                  <a:pt x="4544" y="3267731"/>
                </a:lnTo>
                <a:cubicBezTo>
                  <a:pt x="98075" y="1452264"/>
                  <a:pt x="1623765" y="8567"/>
                  <a:pt x="3492160" y="8567"/>
                </a:cubicBezTo>
                <a:lnTo>
                  <a:pt x="3492160" y="3435228"/>
                </a:lnTo>
                <a:lnTo>
                  <a:pt x="3492162" y="3435228"/>
                </a:lnTo>
                <a:lnTo>
                  <a:pt x="3492162" y="3463107"/>
                </a:lnTo>
                <a:lnTo>
                  <a:pt x="3518248" y="346310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ectangle 12">
            <a:extLst>
              <a:ext uri="{FF2B5EF4-FFF2-40B4-BE49-F238E27FC236}">
                <a16:creationId xmlns:a16="http://schemas.microsoft.com/office/drawing/2014/main" id="{190BE76C-8C31-474D-9C9C-79733F933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224980" y="-794"/>
            <a:ext cx="3492162" cy="346310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3D3D5E0-FE4C-47B2-A91D-20273BB7A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4462" y="192629"/>
            <a:ext cx="3070455" cy="3070455"/>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795431E-B7EE-44A7-BC53-12738BB8E4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243267" y="3462314"/>
            <a:ext cx="3456575" cy="34008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B5A3B83-A4E3-4C3A-A50B-DB9185BBB3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980" y="3459708"/>
            <a:ext cx="3474862" cy="3403464"/>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4" name="Picture 3" descr="Abstract red geometric pattern">
            <a:extLst>
              <a:ext uri="{FF2B5EF4-FFF2-40B4-BE49-F238E27FC236}">
                <a16:creationId xmlns:a16="http://schemas.microsoft.com/office/drawing/2014/main" id="{CE909796-8A60-09A5-C65B-7662D16138CA}"/>
              </a:ext>
            </a:extLst>
          </p:cNvPr>
          <p:cNvPicPr>
            <a:picLocks noChangeAspect="1"/>
          </p:cNvPicPr>
          <p:nvPr/>
        </p:nvPicPr>
        <p:blipFill rotWithShape="1">
          <a:blip r:embed="rId3"/>
          <a:srcRect l="20123" r="45937" b="-3"/>
          <a:stretch/>
        </p:blipFill>
        <p:spPr>
          <a:xfrm>
            <a:off x="8699840" y="10"/>
            <a:ext cx="3492162" cy="6857992"/>
          </a:xfrm>
          <a:custGeom>
            <a:avLst/>
            <a:gdLst/>
            <a:ahLst/>
            <a:cxnLst/>
            <a:rect l="l" t="t" r="r" b="b"/>
            <a:pathLst>
              <a:path w="3492162" h="6858002">
                <a:moveTo>
                  <a:pt x="2" y="0"/>
                </a:moveTo>
                <a:cubicBezTo>
                  <a:pt x="1868397" y="0"/>
                  <a:pt x="3394087" y="1443697"/>
                  <a:pt x="3487618" y="3259164"/>
                </a:cubicBezTo>
                <a:lnTo>
                  <a:pt x="3491923" y="3426662"/>
                </a:lnTo>
                <a:lnTo>
                  <a:pt x="3492160" y="3426662"/>
                </a:lnTo>
                <a:lnTo>
                  <a:pt x="3492160" y="3435900"/>
                </a:lnTo>
                <a:lnTo>
                  <a:pt x="3492162" y="3435979"/>
                </a:lnTo>
                <a:lnTo>
                  <a:pt x="3492160" y="3435979"/>
                </a:lnTo>
                <a:lnTo>
                  <a:pt x="3492159" y="6858002"/>
                </a:lnTo>
                <a:lnTo>
                  <a:pt x="0" y="6858002"/>
                </a:lnTo>
                <a:lnTo>
                  <a:pt x="0" y="3426661"/>
                </a:lnTo>
                <a:lnTo>
                  <a:pt x="2" y="3426661"/>
                </a:ln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050FD556-4C97-47C4-8C29-C04095E24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49D259-35CF-3DA7-9E3E-F67361A669A9}"/>
              </a:ext>
            </a:extLst>
          </p:cNvPr>
          <p:cNvSpPr>
            <a:spLocks noGrp="1"/>
          </p:cNvSpPr>
          <p:nvPr>
            <p:ph type="title"/>
          </p:nvPr>
        </p:nvSpPr>
        <p:spPr>
          <a:xfrm>
            <a:off x="1066799" y="1593723"/>
            <a:ext cx="3639837" cy="3170775"/>
          </a:xfrm>
        </p:spPr>
        <p:txBody>
          <a:bodyPr vert="horz" lIns="91440" tIns="45720" rIns="91440" bIns="45720" rtlCol="0" anchor="b">
            <a:normAutofit/>
          </a:bodyPr>
          <a:lstStyle/>
          <a:p>
            <a:r>
              <a:rPr lang="en-US"/>
              <a:t>IST 707: Applied Machine Learning</a:t>
            </a:r>
          </a:p>
        </p:txBody>
      </p:sp>
      <p:sp>
        <p:nvSpPr>
          <p:cNvPr id="14" name="Freeform: Shape 13">
            <a:extLst>
              <a:ext uri="{FF2B5EF4-FFF2-40B4-BE49-F238E27FC236}">
                <a16:creationId xmlns:a16="http://schemas.microsoft.com/office/drawing/2014/main" id="{C77ED65D-8324-4C4F-88A2-309BE73898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screenshot of a calculator&#10;&#10;Description automatically generated">
            <a:extLst>
              <a:ext uri="{FF2B5EF4-FFF2-40B4-BE49-F238E27FC236}">
                <a16:creationId xmlns:a16="http://schemas.microsoft.com/office/drawing/2014/main" id="{7EF039FF-2456-7B03-95DD-8319525A34A8}"/>
              </a:ext>
            </a:extLst>
          </p:cNvPr>
          <p:cNvPicPr>
            <a:picLocks noChangeAspect="1"/>
          </p:cNvPicPr>
          <p:nvPr/>
        </p:nvPicPr>
        <p:blipFill>
          <a:blip r:embed="rId3"/>
          <a:stretch>
            <a:fillRect/>
          </a:stretch>
        </p:blipFill>
        <p:spPr>
          <a:xfrm>
            <a:off x="6869086" y="267097"/>
            <a:ext cx="1682526" cy="3181630"/>
          </a:xfrm>
          <a:prstGeom prst="rect">
            <a:avLst/>
          </a:prstGeom>
        </p:spPr>
      </p:pic>
      <p:sp>
        <p:nvSpPr>
          <p:cNvPr id="16" name="Freeform: Shape 15">
            <a:extLst>
              <a:ext uri="{FF2B5EF4-FFF2-40B4-BE49-F238E27FC236}">
                <a16:creationId xmlns:a16="http://schemas.microsoft.com/office/drawing/2014/main" id="{1D0450F3-2536-4082-A67D-8ADB80155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descr="A diagram of a graph&#10;&#10;Description automatically generated">
            <a:extLst>
              <a:ext uri="{FF2B5EF4-FFF2-40B4-BE49-F238E27FC236}">
                <a16:creationId xmlns:a16="http://schemas.microsoft.com/office/drawing/2014/main" id="{AB057A4B-93E3-EFF3-E035-17649D034D1C}"/>
              </a:ext>
            </a:extLst>
          </p:cNvPr>
          <p:cNvPicPr>
            <a:picLocks noGrp="1" noChangeAspect="1"/>
          </p:cNvPicPr>
          <p:nvPr>
            <p:ph idx="1"/>
          </p:nvPr>
        </p:nvPicPr>
        <p:blipFill>
          <a:blip r:embed="rId4"/>
          <a:stretch>
            <a:fillRect/>
          </a:stretch>
        </p:blipFill>
        <p:spPr>
          <a:xfrm>
            <a:off x="5656290" y="3571015"/>
            <a:ext cx="4086952" cy="3065214"/>
          </a:xfrm>
          <a:prstGeom prst="rect">
            <a:avLst/>
          </a:prstGeom>
        </p:spPr>
      </p:pic>
    </p:spTree>
    <p:extLst>
      <p:ext uri="{BB962C8B-B14F-4D97-AF65-F5344CB8AC3E}">
        <p14:creationId xmlns:p14="http://schemas.microsoft.com/office/powerpoint/2010/main" val="1845480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9D259-35CF-3DA7-9E3E-F67361A669A9}"/>
              </a:ext>
            </a:extLst>
          </p:cNvPr>
          <p:cNvSpPr>
            <a:spLocks noGrp="1"/>
          </p:cNvSpPr>
          <p:nvPr>
            <p:ph type="title"/>
          </p:nvPr>
        </p:nvSpPr>
        <p:spPr/>
        <p:txBody>
          <a:bodyPr/>
          <a:lstStyle/>
          <a:p>
            <a:r>
              <a:rPr lang="en-US"/>
              <a:t>IST 707: Applied Machine Learning</a:t>
            </a:r>
          </a:p>
        </p:txBody>
      </p:sp>
      <p:sp>
        <p:nvSpPr>
          <p:cNvPr id="3" name="Content Placeholder 2">
            <a:extLst>
              <a:ext uri="{FF2B5EF4-FFF2-40B4-BE49-F238E27FC236}">
                <a16:creationId xmlns:a16="http://schemas.microsoft.com/office/drawing/2014/main" id="{51F69CA7-092A-075D-EA50-64FA5B015022}"/>
              </a:ext>
            </a:extLst>
          </p:cNvPr>
          <p:cNvSpPr>
            <a:spLocks noGrp="1"/>
          </p:cNvSpPr>
          <p:nvPr>
            <p:ph idx="1"/>
          </p:nvPr>
        </p:nvSpPr>
        <p:spPr>
          <a:xfrm>
            <a:off x="325945" y="1876983"/>
            <a:ext cx="9950103" cy="3513514"/>
          </a:xfrm>
        </p:spPr>
        <p:txBody>
          <a:bodyPr vert="horz" lIns="91440" tIns="45720" rIns="91440" bIns="45720" rtlCol="0" anchor="t">
            <a:normAutofit/>
          </a:bodyPr>
          <a:lstStyle/>
          <a:p>
            <a:pPr marL="0" indent="0">
              <a:buNone/>
            </a:pPr>
            <a:r>
              <a:rPr lang="en-US" sz="2400" i="1" dirty="0"/>
              <a:t>Reflection</a:t>
            </a:r>
            <a:endParaRPr lang="en-US" dirty="0"/>
          </a:p>
          <a:p>
            <a:r>
              <a:rPr lang="en-US" sz="1600" dirty="0">
                <a:ea typeface="+mn-lt"/>
                <a:cs typeface="+mn-lt"/>
              </a:rPr>
              <a:t>Though the project did not solve the problem statement, we were able to “apply visualization and predictive models to help generate actionable insight” which was that further analysis was needed with more advanced techniques. </a:t>
            </a:r>
          </a:p>
          <a:p>
            <a:r>
              <a:rPr lang="en-US" sz="1600" dirty="0">
                <a:ea typeface="+mn-lt"/>
                <a:cs typeface="+mn-lt"/>
              </a:rPr>
              <a:t>The course honed my skills using R and introduced me to valuable applied </a:t>
            </a:r>
            <a:r>
              <a:rPr lang="en-US" sz="1600">
                <a:ea typeface="+mn-lt"/>
                <a:cs typeface="+mn-lt"/>
              </a:rPr>
              <a:t>machine learning techniques.</a:t>
            </a:r>
            <a:endParaRPr lang="en-US">
              <a:ea typeface="+mn-lt"/>
              <a:cs typeface="+mn-lt"/>
            </a:endParaRPr>
          </a:p>
          <a:p>
            <a:r>
              <a:rPr lang="en-US" sz="1600">
                <a:ea typeface="+mn-lt"/>
                <a:cs typeface="+mn-lt"/>
              </a:rPr>
              <a:t>It also challenged my troubleshooting on a large project, as we adjusted our scope and attempted to </a:t>
            </a:r>
            <a:r>
              <a:rPr lang="en-US" sz="1600" dirty="0">
                <a:ea typeface="+mn-lt"/>
                <a:cs typeface="+mn-lt"/>
              </a:rPr>
              <a:t>wrangle the data.</a:t>
            </a:r>
            <a:endParaRPr lang="en-US"/>
          </a:p>
        </p:txBody>
      </p:sp>
    </p:spTree>
    <p:extLst>
      <p:ext uri="{BB962C8B-B14F-4D97-AF65-F5344CB8AC3E}">
        <p14:creationId xmlns:p14="http://schemas.microsoft.com/office/powerpoint/2010/main" val="4275430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40481-1210-B88D-3601-DDBA7AABCC30}"/>
              </a:ext>
            </a:extLst>
          </p:cNvPr>
          <p:cNvSpPr>
            <a:spLocks noGrp="1"/>
          </p:cNvSpPr>
          <p:nvPr>
            <p:ph type="title"/>
          </p:nvPr>
        </p:nvSpPr>
        <p:spPr/>
        <p:txBody>
          <a:bodyPr/>
          <a:lstStyle/>
          <a:p>
            <a:r>
              <a:rPr lang="en-US"/>
              <a:t>IST 652: Scripting for Data Analysis</a:t>
            </a:r>
          </a:p>
        </p:txBody>
      </p:sp>
      <p:sp>
        <p:nvSpPr>
          <p:cNvPr id="3" name="Content Placeholder 2">
            <a:extLst>
              <a:ext uri="{FF2B5EF4-FFF2-40B4-BE49-F238E27FC236}">
                <a16:creationId xmlns:a16="http://schemas.microsoft.com/office/drawing/2014/main" id="{4396A510-601D-00FF-4DDE-74660BCC4EAB}"/>
              </a:ext>
            </a:extLst>
          </p:cNvPr>
          <p:cNvSpPr>
            <a:spLocks noGrp="1"/>
          </p:cNvSpPr>
          <p:nvPr>
            <p:ph idx="1"/>
          </p:nvPr>
        </p:nvSpPr>
        <p:spPr/>
        <p:txBody>
          <a:bodyPr vert="horz" lIns="91440" tIns="45720" rIns="91440" bIns="45720" rtlCol="0" anchor="t">
            <a:normAutofit/>
          </a:bodyPr>
          <a:lstStyle/>
          <a:p>
            <a:pPr>
              <a:lnSpc>
                <a:spcPct val="107000"/>
              </a:lnSpc>
              <a:spcBef>
                <a:spcPts val="0"/>
              </a:spcBef>
              <a:spcAft>
                <a:spcPts val="800"/>
              </a:spcAft>
            </a:pPr>
            <a:r>
              <a:rPr lang="en-US" dirty="0">
                <a:ea typeface="+mn-lt"/>
                <a:cs typeface="+mn-lt"/>
              </a:rPr>
              <a:t>Conducted a group project analyzing Airbnb data using Python</a:t>
            </a:r>
            <a:endParaRPr lang="en-US" dirty="0"/>
          </a:p>
          <a:p>
            <a:pPr>
              <a:lnSpc>
                <a:spcPct val="107000"/>
              </a:lnSpc>
              <a:spcBef>
                <a:spcPts val="0"/>
              </a:spcBef>
              <a:spcAft>
                <a:spcPts val="800"/>
              </a:spcAft>
            </a:pPr>
            <a:r>
              <a:rPr lang="en-US" dirty="0">
                <a:ea typeface="+mn-lt"/>
                <a:cs typeface="+mn-lt"/>
              </a:rPr>
              <a:t>Incorporated additional data from NYC crime statistics for comprehensive analysis.</a:t>
            </a:r>
          </a:p>
          <a:p>
            <a:pPr>
              <a:lnSpc>
                <a:spcPct val="107000"/>
              </a:lnSpc>
              <a:spcBef>
                <a:spcPts val="0"/>
              </a:spcBef>
              <a:spcAft>
                <a:spcPts val="800"/>
              </a:spcAft>
            </a:pPr>
            <a:r>
              <a:rPr lang="en-US" dirty="0">
                <a:ea typeface="+mn-lt"/>
                <a:cs typeface="+mn-lt"/>
              </a:rPr>
              <a:t>Highlighted pricing trends, term frequency in listings, and correlations with crime statistics.</a:t>
            </a:r>
          </a:p>
          <a:p>
            <a:pPr>
              <a:lnSpc>
                <a:spcPct val="107000"/>
              </a:lnSpc>
              <a:spcBef>
                <a:spcPts val="0"/>
              </a:spcBef>
              <a:spcAft>
                <a:spcPts val="800"/>
              </a:spcAft>
            </a:pPr>
            <a:r>
              <a:rPr lang="en-US" dirty="0">
                <a:ea typeface="+mn-lt"/>
                <a:cs typeface="+mn-lt"/>
              </a:rPr>
              <a:t>Demonstrated practical application of Python programming skills in data analysis.</a:t>
            </a:r>
          </a:p>
        </p:txBody>
      </p:sp>
    </p:spTree>
    <p:extLst>
      <p:ext uri="{BB962C8B-B14F-4D97-AF65-F5344CB8AC3E}">
        <p14:creationId xmlns:p14="http://schemas.microsoft.com/office/powerpoint/2010/main" val="3157027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998D6E90-577B-4973-B60A-2700290E6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940481-1210-B88D-3601-DDBA7AABCC30}"/>
              </a:ext>
            </a:extLst>
          </p:cNvPr>
          <p:cNvSpPr>
            <a:spLocks noGrp="1"/>
          </p:cNvSpPr>
          <p:nvPr>
            <p:ph type="title"/>
          </p:nvPr>
        </p:nvSpPr>
        <p:spPr>
          <a:xfrm>
            <a:off x="1084728" y="1597961"/>
            <a:ext cx="2628969" cy="3162300"/>
          </a:xfrm>
        </p:spPr>
        <p:txBody>
          <a:bodyPr vert="horz" lIns="91440" tIns="45720" rIns="91440" bIns="45720" rtlCol="0" anchor="t">
            <a:normAutofit/>
          </a:bodyPr>
          <a:lstStyle/>
          <a:p>
            <a:r>
              <a:rPr lang="en-US" sz="2400"/>
              <a:t>IST 652: Scripting for Data Analysis</a:t>
            </a:r>
          </a:p>
        </p:txBody>
      </p:sp>
      <p:sp>
        <p:nvSpPr>
          <p:cNvPr id="13" name="Freeform: Shape 12">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a:extLst>
              <a:ext uri="{FF2B5EF4-FFF2-40B4-BE49-F238E27FC236}">
                <a16:creationId xmlns:a16="http://schemas.microsoft.com/office/drawing/2014/main" id="{CB09DE7C-FDAB-BF28-D060-9917FE431701}"/>
              </a:ext>
            </a:extLst>
          </p:cNvPr>
          <p:cNvPicPr>
            <a:picLocks noGrp="1" noChangeAspect="1"/>
          </p:cNvPicPr>
          <p:nvPr>
            <p:ph idx="1"/>
          </p:nvPr>
        </p:nvPicPr>
        <p:blipFill>
          <a:blip r:embed="rId2"/>
          <a:stretch>
            <a:fillRect/>
          </a:stretch>
        </p:blipFill>
        <p:spPr>
          <a:xfrm>
            <a:off x="4398097" y="934362"/>
            <a:ext cx="6737862" cy="4935484"/>
          </a:xfrm>
          <a:prstGeom prst="rect">
            <a:avLst/>
          </a:prstGeom>
        </p:spPr>
      </p:pic>
    </p:spTree>
    <p:extLst>
      <p:ext uri="{BB962C8B-B14F-4D97-AF65-F5344CB8AC3E}">
        <p14:creationId xmlns:p14="http://schemas.microsoft.com/office/powerpoint/2010/main" val="3745615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40481-1210-B88D-3601-DDBA7AABCC30}"/>
              </a:ext>
            </a:extLst>
          </p:cNvPr>
          <p:cNvSpPr>
            <a:spLocks noGrp="1"/>
          </p:cNvSpPr>
          <p:nvPr>
            <p:ph type="title"/>
          </p:nvPr>
        </p:nvSpPr>
        <p:spPr/>
        <p:txBody>
          <a:bodyPr/>
          <a:lstStyle/>
          <a:p>
            <a:r>
              <a:rPr lang="en-US"/>
              <a:t>IST 652: Scripting for Data Analysis</a:t>
            </a:r>
          </a:p>
        </p:txBody>
      </p:sp>
      <p:sp>
        <p:nvSpPr>
          <p:cNvPr id="3" name="Content Placeholder 2">
            <a:extLst>
              <a:ext uri="{FF2B5EF4-FFF2-40B4-BE49-F238E27FC236}">
                <a16:creationId xmlns:a16="http://schemas.microsoft.com/office/drawing/2014/main" id="{4396A510-601D-00FF-4DDE-74660BCC4EAB}"/>
              </a:ext>
            </a:extLst>
          </p:cNvPr>
          <p:cNvSpPr>
            <a:spLocks noGrp="1"/>
          </p:cNvSpPr>
          <p:nvPr>
            <p:ph idx="1"/>
          </p:nvPr>
        </p:nvSpPr>
        <p:spPr/>
        <p:txBody>
          <a:bodyPr vert="horz" lIns="91440" tIns="45720" rIns="91440" bIns="45720" rtlCol="0" anchor="t">
            <a:normAutofit lnSpcReduction="10000"/>
          </a:bodyPr>
          <a:lstStyle/>
          <a:p>
            <a:pPr marL="0" indent="0">
              <a:buNone/>
            </a:pPr>
            <a:r>
              <a:rPr lang="en-US" sz="2400" i="1"/>
              <a:t>Reflection</a:t>
            </a:r>
            <a:endParaRPr lang="en-US"/>
          </a:p>
          <a:p>
            <a:pPr marL="765810" lvl="3" indent="-171450">
              <a:lnSpc>
                <a:spcPct val="140000"/>
              </a:lnSpc>
              <a:buFont typeface="Arial"/>
              <a:buChar char="•"/>
            </a:pPr>
            <a:r>
              <a:rPr lang="en-US" sz="1700" b="0">
                <a:ea typeface="+mn-lt"/>
                <a:cs typeface="+mn-lt"/>
              </a:rPr>
              <a:t>This final project enhanced my then-novice Python skills and explored packages for visualizing our findings. I felt well prepared to enter the Big Data Analytics course the following term</a:t>
            </a:r>
          </a:p>
          <a:p>
            <a:pPr marL="765810" lvl="3" indent="-171450">
              <a:lnSpc>
                <a:spcPct val="140000"/>
              </a:lnSpc>
              <a:buFont typeface="Arial"/>
              <a:buChar char="•"/>
            </a:pPr>
            <a:r>
              <a:rPr lang="en-US" sz="1700" b="0">
                <a:ea typeface="+mn-lt"/>
                <a:cs typeface="+mn-lt"/>
              </a:rPr>
              <a:t>This project was my first project transitioning from coding in R to Python. After researching many packages, such as Pandas and Seaborn, I generated many of the visuals for our presentation. This involved research and troubleshooting, but in the end, I was able to elevate the bar graphs we started with to a more interesting visualization of price distribution.</a:t>
            </a:r>
          </a:p>
        </p:txBody>
      </p:sp>
    </p:spTree>
    <p:extLst>
      <p:ext uri="{BB962C8B-B14F-4D97-AF65-F5344CB8AC3E}">
        <p14:creationId xmlns:p14="http://schemas.microsoft.com/office/powerpoint/2010/main" val="2812917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5DD92-9468-EEC6-C5DD-0645F2A30873}"/>
              </a:ext>
            </a:extLst>
          </p:cNvPr>
          <p:cNvSpPr>
            <a:spLocks noGrp="1"/>
          </p:cNvSpPr>
          <p:nvPr>
            <p:ph type="title"/>
          </p:nvPr>
        </p:nvSpPr>
        <p:spPr/>
        <p:txBody>
          <a:bodyPr/>
          <a:lstStyle/>
          <a:p>
            <a:r>
              <a:rPr lang="en-US"/>
              <a:t>IST 623: Introduction to Information Security</a:t>
            </a:r>
          </a:p>
        </p:txBody>
      </p:sp>
      <p:sp>
        <p:nvSpPr>
          <p:cNvPr id="3" name="Content Placeholder 2">
            <a:extLst>
              <a:ext uri="{FF2B5EF4-FFF2-40B4-BE49-F238E27FC236}">
                <a16:creationId xmlns:a16="http://schemas.microsoft.com/office/drawing/2014/main" id="{4D18BDE1-4F92-E296-A4B3-C3C739C44220}"/>
              </a:ext>
            </a:extLst>
          </p:cNvPr>
          <p:cNvSpPr>
            <a:spLocks noGrp="1"/>
          </p:cNvSpPr>
          <p:nvPr>
            <p:ph idx="1"/>
          </p:nvPr>
        </p:nvSpPr>
        <p:spPr/>
        <p:txBody>
          <a:bodyPr vert="horz" lIns="91440" tIns="45720" rIns="91440" bIns="45720" rtlCol="0" anchor="t">
            <a:normAutofit/>
          </a:bodyPr>
          <a:lstStyle/>
          <a:p>
            <a:r>
              <a:rPr lang="en-US">
                <a:ea typeface="+mn-lt"/>
                <a:cs typeface="+mn-lt"/>
              </a:rPr>
              <a:t>The final project for IST 623 required our group to research a data breach of our choosing.</a:t>
            </a:r>
          </a:p>
          <a:p>
            <a:r>
              <a:rPr lang="en-US">
                <a:ea typeface="+mn-lt"/>
                <a:cs typeface="+mn-lt"/>
              </a:rPr>
              <a:t>Our team agreed to breakdown the multiple breaches that occurred at Yahoo starting in 2012. </a:t>
            </a:r>
          </a:p>
          <a:p>
            <a:r>
              <a:rPr lang="en-US">
                <a:ea typeface="+mn-lt"/>
                <a:cs typeface="+mn-lt"/>
              </a:rPr>
              <a:t>We used timelines to illustrate the breaches, response, and aftermath.</a:t>
            </a:r>
          </a:p>
          <a:p>
            <a:endParaRPr lang="en-US">
              <a:ea typeface="+mn-lt"/>
              <a:cs typeface="+mn-lt"/>
            </a:endParaRPr>
          </a:p>
        </p:txBody>
      </p:sp>
    </p:spTree>
    <p:extLst>
      <p:ext uri="{BB962C8B-B14F-4D97-AF65-F5344CB8AC3E}">
        <p14:creationId xmlns:p14="http://schemas.microsoft.com/office/powerpoint/2010/main" val="1641506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5DD92-9468-EEC6-C5DD-0645F2A30873}"/>
              </a:ext>
            </a:extLst>
          </p:cNvPr>
          <p:cNvSpPr>
            <a:spLocks noGrp="1"/>
          </p:cNvSpPr>
          <p:nvPr>
            <p:ph type="title"/>
          </p:nvPr>
        </p:nvSpPr>
        <p:spPr/>
        <p:txBody>
          <a:bodyPr/>
          <a:lstStyle/>
          <a:p>
            <a:r>
              <a:rPr lang="en-US"/>
              <a:t>IST 623: Introduction to Information Security</a:t>
            </a:r>
          </a:p>
        </p:txBody>
      </p:sp>
      <p:pic>
        <p:nvPicPr>
          <p:cNvPr id="4" name="Content Placeholder 3" descr="A diagram of a company&amp;#39;s company&amp;#39;s company&#10;&#10;Description automatically generated">
            <a:extLst>
              <a:ext uri="{FF2B5EF4-FFF2-40B4-BE49-F238E27FC236}">
                <a16:creationId xmlns:a16="http://schemas.microsoft.com/office/drawing/2014/main" id="{80D979AE-803A-4600-ED96-DA20CDA2DBB9}"/>
              </a:ext>
            </a:extLst>
          </p:cNvPr>
          <p:cNvPicPr>
            <a:picLocks noGrp="1" noChangeAspect="1"/>
          </p:cNvPicPr>
          <p:nvPr>
            <p:ph idx="1"/>
          </p:nvPr>
        </p:nvPicPr>
        <p:blipFill>
          <a:blip r:embed="rId2"/>
          <a:stretch>
            <a:fillRect/>
          </a:stretch>
        </p:blipFill>
        <p:spPr>
          <a:xfrm>
            <a:off x="2854448" y="2427316"/>
            <a:ext cx="6395930" cy="3513514"/>
          </a:xfrm>
        </p:spPr>
      </p:pic>
    </p:spTree>
    <p:extLst>
      <p:ext uri="{BB962C8B-B14F-4D97-AF65-F5344CB8AC3E}">
        <p14:creationId xmlns:p14="http://schemas.microsoft.com/office/powerpoint/2010/main" val="1528856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5DD92-9468-EEC6-C5DD-0645F2A30873}"/>
              </a:ext>
            </a:extLst>
          </p:cNvPr>
          <p:cNvSpPr>
            <a:spLocks noGrp="1"/>
          </p:cNvSpPr>
          <p:nvPr>
            <p:ph type="title"/>
          </p:nvPr>
        </p:nvSpPr>
        <p:spPr/>
        <p:txBody>
          <a:bodyPr/>
          <a:lstStyle/>
          <a:p>
            <a:r>
              <a:rPr lang="en-US"/>
              <a:t>IST 623: Introduction to Information Security</a:t>
            </a:r>
          </a:p>
        </p:txBody>
      </p:sp>
      <p:pic>
        <p:nvPicPr>
          <p:cNvPr id="4" name="Content Placeholder 3">
            <a:extLst>
              <a:ext uri="{FF2B5EF4-FFF2-40B4-BE49-F238E27FC236}">
                <a16:creationId xmlns:a16="http://schemas.microsoft.com/office/drawing/2014/main" id="{47CD91C4-B57F-AC48-D4EE-10E8119A83EE}"/>
              </a:ext>
            </a:extLst>
          </p:cNvPr>
          <p:cNvPicPr>
            <a:picLocks noGrp="1" noChangeAspect="1"/>
          </p:cNvPicPr>
          <p:nvPr>
            <p:ph idx="1"/>
          </p:nvPr>
        </p:nvPicPr>
        <p:blipFill>
          <a:blip r:embed="rId2"/>
          <a:stretch>
            <a:fillRect/>
          </a:stretch>
        </p:blipFill>
        <p:spPr>
          <a:xfrm>
            <a:off x="2733051" y="2427316"/>
            <a:ext cx="6638725" cy="3513514"/>
          </a:xfrm>
        </p:spPr>
      </p:pic>
    </p:spTree>
    <p:extLst>
      <p:ext uri="{BB962C8B-B14F-4D97-AF65-F5344CB8AC3E}">
        <p14:creationId xmlns:p14="http://schemas.microsoft.com/office/powerpoint/2010/main" val="810215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985B1-6C4F-FC50-85AF-2F27362D345A}"/>
              </a:ext>
            </a:extLst>
          </p:cNvPr>
          <p:cNvSpPr>
            <a:spLocks noGrp="1"/>
          </p:cNvSpPr>
          <p:nvPr>
            <p:ph type="title"/>
          </p:nvPr>
        </p:nvSpPr>
        <p:spPr/>
        <p:txBody>
          <a:bodyPr/>
          <a:lstStyle/>
          <a:p>
            <a:r>
              <a:rPr lang="en-US"/>
              <a:t>IST 623: Introduction to Information Security</a:t>
            </a:r>
          </a:p>
        </p:txBody>
      </p:sp>
      <p:sp>
        <p:nvSpPr>
          <p:cNvPr id="3" name="Content Placeholder 2">
            <a:extLst>
              <a:ext uri="{FF2B5EF4-FFF2-40B4-BE49-F238E27FC236}">
                <a16:creationId xmlns:a16="http://schemas.microsoft.com/office/drawing/2014/main" id="{DA932DE3-0E9E-C505-DC66-3DEDC9D57640}"/>
              </a:ext>
            </a:extLst>
          </p:cNvPr>
          <p:cNvSpPr>
            <a:spLocks noGrp="1"/>
          </p:cNvSpPr>
          <p:nvPr>
            <p:ph idx="1"/>
          </p:nvPr>
        </p:nvSpPr>
        <p:spPr>
          <a:xfrm>
            <a:off x="188362" y="1982816"/>
            <a:ext cx="9950103" cy="3513514"/>
          </a:xfrm>
        </p:spPr>
        <p:txBody>
          <a:bodyPr vert="horz" lIns="91440" tIns="45720" rIns="91440" bIns="45720" rtlCol="0" anchor="t">
            <a:normAutofit/>
          </a:bodyPr>
          <a:lstStyle/>
          <a:p>
            <a:pPr marL="0" indent="0">
              <a:buNone/>
            </a:pPr>
            <a:r>
              <a:rPr lang="en-US" sz="2400" i="1" dirty="0"/>
              <a:t>Reflection</a:t>
            </a:r>
            <a:endParaRPr lang="en-US" dirty="0"/>
          </a:p>
          <a:p>
            <a:pPr marL="765810" lvl="3" indent="-171450">
              <a:buFont typeface="Arial"/>
              <a:buChar char="•"/>
            </a:pPr>
            <a:r>
              <a:rPr lang="en-US" sz="1600" b="0" dirty="0">
                <a:ea typeface="+mn-lt"/>
                <a:cs typeface="+mn-lt"/>
              </a:rPr>
              <a:t>The Introduction to Information Security and Introduction to Information Policy courses have directly impacted the actions I take and decisions I make in my current position.</a:t>
            </a:r>
          </a:p>
          <a:p>
            <a:pPr marL="765810" lvl="3" indent="-171450">
              <a:buFont typeface="Arial"/>
              <a:buChar char="•"/>
            </a:pPr>
            <a:r>
              <a:rPr lang="en-US" sz="1600" b="0" dirty="0">
                <a:ea typeface="+mn-lt"/>
                <a:cs typeface="+mn-lt"/>
              </a:rPr>
              <a:t>Applying ethics in the development, use and evaluation of data and predictive models protects the data and the organization from legal consequences. These ethical data practices contribute to the long-term sustainability of data-driven technology and culture.</a:t>
            </a:r>
          </a:p>
          <a:p>
            <a:pPr lvl="3"/>
            <a:endParaRPr lang="en-US" sz="1600" b="0" dirty="0">
              <a:ea typeface="+mn-lt"/>
              <a:cs typeface="+mn-lt"/>
            </a:endParaRPr>
          </a:p>
        </p:txBody>
      </p:sp>
    </p:spTree>
    <p:extLst>
      <p:ext uri="{BB962C8B-B14F-4D97-AF65-F5344CB8AC3E}">
        <p14:creationId xmlns:p14="http://schemas.microsoft.com/office/powerpoint/2010/main" val="920631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EE66C-0E3E-ADD8-E5E3-D4D9DCCAD7C8}"/>
              </a:ext>
            </a:extLst>
          </p:cNvPr>
          <p:cNvSpPr>
            <a:spLocks noGrp="1"/>
          </p:cNvSpPr>
          <p:nvPr>
            <p:ph type="title"/>
          </p:nvPr>
        </p:nvSpPr>
        <p:spPr/>
        <p:txBody>
          <a:bodyPr/>
          <a:lstStyle/>
          <a:p>
            <a:r>
              <a:rPr lang="en-US"/>
              <a:t>Learning Objectives</a:t>
            </a:r>
          </a:p>
        </p:txBody>
      </p:sp>
      <p:sp>
        <p:nvSpPr>
          <p:cNvPr id="3" name="Content Placeholder 2">
            <a:extLst>
              <a:ext uri="{FF2B5EF4-FFF2-40B4-BE49-F238E27FC236}">
                <a16:creationId xmlns:a16="http://schemas.microsoft.com/office/drawing/2014/main" id="{393A202E-84A2-B687-BF54-1DBD399EE6EE}"/>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Collect, store, and access data by identifying and leveraging applicable technologies.</a:t>
            </a:r>
            <a:endParaRPr lang="en-US"/>
          </a:p>
          <a:p>
            <a:pPr marL="285750" indent="-285750"/>
            <a:r>
              <a:rPr lang="en-US" sz="1400"/>
              <a:t>IST 659</a:t>
            </a:r>
          </a:p>
          <a:p>
            <a:pPr marL="0" indent="0">
              <a:buNone/>
            </a:pPr>
            <a:r>
              <a:rPr lang="en-US">
                <a:ea typeface="+mn-lt"/>
                <a:cs typeface="+mn-lt"/>
              </a:rPr>
              <a:t>Create actionable insight across a range of contexts (e.g. societal, business, political), using data and the full data science life cycle.</a:t>
            </a:r>
          </a:p>
          <a:p>
            <a:pPr marL="285750" indent="-285750"/>
            <a:r>
              <a:rPr lang="en-US" sz="1400">
                <a:ea typeface="+mn-lt"/>
                <a:cs typeface="+mn-lt"/>
              </a:rPr>
              <a:t>IST 707</a:t>
            </a:r>
          </a:p>
          <a:p>
            <a:pPr marL="285750" indent="-285750"/>
            <a:r>
              <a:rPr lang="en-US" sz="1400">
                <a:ea typeface="+mn-lt"/>
                <a:cs typeface="+mn-lt"/>
              </a:rPr>
              <a:t>IST 652</a:t>
            </a:r>
          </a:p>
          <a:p>
            <a:pPr marL="0" indent="0">
              <a:buNone/>
            </a:pPr>
            <a:r>
              <a:rPr lang="en-US">
                <a:ea typeface="+mn-lt"/>
                <a:cs typeface="+mn-lt"/>
              </a:rPr>
              <a:t>Apply visualization and predictive models to help generate actionable insight.</a:t>
            </a:r>
          </a:p>
          <a:p>
            <a:pPr marL="285750" indent="-285750"/>
            <a:r>
              <a:rPr lang="en-US" sz="1400">
                <a:ea typeface="+mn-lt"/>
                <a:cs typeface="+mn-lt"/>
              </a:rPr>
              <a:t>IST 707</a:t>
            </a:r>
            <a:endParaRPr lang="en-US" sz="1400"/>
          </a:p>
          <a:p>
            <a:pPr marL="342900" indent="-342900">
              <a:buFont typeface="Arial" panose="020B0604020202020204" pitchFamily="34" charset="0"/>
              <a:buChar char="•"/>
            </a:pPr>
            <a:endParaRPr lang="en-US">
              <a:latin typeface="Avenir Next LT Pro Light"/>
              <a:ea typeface="+mn-lt"/>
              <a:cs typeface="Calibri"/>
            </a:endParaRPr>
          </a:p>
          <a:p>
            <a:endParaRPr lang="en-US" sz="1100">
              <a:latin typeface="Calibri"/>
              <a:cs typeface="Calibri"/>
            </a:endParaRPr>
          </a:p>
          <a:p>
            <a:pPr marL="342900" indent="-342900"/>
            <a:endParaRPr lang="en-US"/>
          </a:p>
          <a:p>
            <a:endParaRPr lang="en-US"/>
          </a:p>
        </p:txBody>
      </p:sp>
    </p:spTree>
    <p:extLst>
      <p:ext uri="{BB962C8B-B14F-4D97-AF65-F5344CB8AC3E}">
        <p14:creationId xmlns:p14="http://schemas.microsoft.com/office/powerpoint/2010/main" val="389250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3AFFA-47DA-E339-55BA-D7753DAEABBA}"/>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8676E4C5-AF71-E587-E1D2-75D0ABAE0473}"/>
              </a:ext>
            </a:extLst>
          </p:cNvPr>
          <p:cNvSpPr>
            <a:spLocks noGrp="1"/>
          </p:cNvSpPr>
          <p:nvPr>
            <p:ph idx="1"/>
          </p:nvPr>
        </p:nvSpPr>
        <p:spPr/>
        <p:txBody>
          <a:bodyPr vert="horz" lIns="91440" tIns="45720" rIns="91440" bIns="45720" rtlCol="0" anchor="t">
            <a:normAutofit/>
          </a:bodyPr>
          <a:lstStyle/>
          <a:p>
            <a:r>
              <a:rPr lang="en-US">
                <a:ea typeface="+mn-lt"/>
                <a:cs typeface="+mn-lt"/>
              </a:rPr>
              <a:t>The applied data science program at Syracuse University provides students the opportunity to collect, manage, and analyze data from multiple sources using various tools and methods.</a:t>
            </a:r>
          </a:p>
          <a:p>
            <a:r>
              <a:rPr lang="en-US">
                <a:ea typeface="+mn-lt"/>
                <a:cs typeface="+mn-lt"/>
              </a:rPr>
              <a:t>This portfolio focuses on four course projects that helped develop the above skills:</a:t>
            </a:r>
          </a:p>
          <a:p>
            <a:pPr lvl="4" indent="-228600">
              <a:buFont typeface="Courier New" panose="020B0604020202020204" pitchFamily="34" charset="0"/>
              <a:buChar char="o"/>
            </a:pPr>
            <a:r>
              <a:rPr lang="en-US" sz="1600" b="0">
                <a:ea typeface="+mn-lt"/>
                <a:cs typeface="+mn-lt"/>
              </a:rPr>
              <a:t>IST 659: Database Administration</a:t>
            </a:r>
          </a:p>
          <a:p>
            <a:pPr lvl="4" indent="-228600">
              <a:buFont typeface="Courier New" panose="020B0604020202020204" pitchFamily="34" charset="0"/>
              <a:buChar char="o"/>
            </a:pPr>
            <a:r>
              <a:rPr lang="en-US" sz="1600" b="0">
                <a:ea typeface="+mn-lt"/>
                <a:cs typeface="+mn-lt"/>
              </a:rPr>
              <a:t>IST 707: Applied Machine Learning</a:t>
            </a:r>
          </a:p>
          <a:p>
            <a:pPr lvl="4" indent="-228600">
              <a:buFont typeface="Courier New" panose="020B0604020202020204" pitchFamily="34" charset="0"/>
              <a:buChar char="o"/>
            </a:pPr>
            <a:r>
              <a:rPr lang="en-US" sz="1600" b="0">
                <a:ea typeface="+mn-lt"/>
                <a:cs typeface="+mn-lt"/>
              </a:rPr>
              <a:t>IST 652: Scripting for Data Analysis</a:t>
            </a:r>
          </a:p>
          <a:p>
            <a:pPr lvl="4" indent="-228600">
              <a:buFont typeface="Courier New" panose="020B0604020202020204" pitchFamily="34" charset="0"/>
              <a:buChar char="o"/>
            </a:pPr>
            <a:r>
              <a:rPr lang="en-US" sz="1600" b="0">
                <a:ea typeface="+mn-lt"/>
                <a:cs typeface="+mn-lt"/>
              </a:rPr>
              <a:t>IST 623: Introduction to Information Security</a:t>
            </a:r>
          </a:p>
        </p:txBody>
      </p:sp>
    </p:spTree>
    <p:extLst>
      <p:ext uri="{BB962C8B-B14F-4D97-AF65-F5344CB8AC3E}">
        <p14:creationId xmlns:p14="http://schemas.microsoft.com/office/powerpoint/2010/main" val="2050321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FCB06-0C53-CE0B-E950-760608288F05}"/>
              </a:ext>
            </a:extLst>
          </p:cNvPr>
          <p:cNvSpPr>
            <a:spLocks noGrp="1"/>
          </p:cNvSpPr>
          <p:nvPr>
            <p:ph type="title"/>
          </p:nvPr>
        </p:nvSpPr>
        <p:spPr/>
        <p:txBody>
          <a:bodyPr/>
          <a:lstStyle/>
          <a:p>
            <a:r>
              <a:rPr lang="en-US"/>
              <a:t>Learning Objectives</a:t>
            </a:r>
          </a:p>
        </p:txBody>
      </p:sp>
      <p:sp>
        <p:nvSpPr>
          <p:cNvPr id="3" name="Content Placeholder 2">
            <a:extLst>
              <a:ext uri="{FF2B5EF4-FFF2-40B4-BE49-F238E27FC236}">
                <a16:creationId xmlns:a16="http://schemas.microsoft.com/office/drawing/2014/main" id="{793A9D6C-7C66-1009-9248-23CE8FCB0676}"/>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a:ea typeface="+mn-lt"/>
                <a:cs typeface="+mn-lt"/>
              </a:rPr>
              <a:t>Use programming languages such as R and Python to support the generation of actionable insight.</a:t>
            </a:r>
            <a:endParaRPr lang="en-US"/>
          </a:p>
          <a:p>
            <a:pPr marL="285750" lvl="4" indent="-285750">
              <a:spcBef>
                <a:spcPts val="1000"/>
              </a:spcBef>
            </a:pPr>
            <a:r>
              <a:rPr lang="en-US" sz="1500">
                <a:ea typeface="+mn-lt"/>
                <a:cs typeface="+mn-lt"/>
              </a:rPr>
              <a:t>IST 707</a:t>
            </a:r>
          </a:p>
          <a:p>
            <a:pPr marL="285750" lvl="4" indent="-285750">
              <a:spcBef>
                <a:spcPts val="1000"/>
              </a:spcBef>
            </a:pPr>
            <a:r>
              <a:rPr lang="en-US" sz="1500">
                <a:ea typeface="+mn-lt"/>
                <a:cs typeface="+mn-lt"/>
              </a:rPr>
              <a:t>IST 652</a:t>
            </a:r>
          </a:p>
          <a:p>
            <a:pPr marL="0" indent="0">
              <a:buNone/>
            </a:pPr>
            <a:r>
              <a:rPr lang="en-US">
                <a:ea typeface="+mn-lt"/>
                <a:cs typeface="+mn-lt"/>
              </a:rPr>
              <a:t>Communicate insights gained via visualization and analytics to a broad range of audiences (including project sponsors and technical team leads).</a:t>
            </a:r>
          </a:p>
          <a:p>
            <a:pPr marL="285750" lvl="4" indent="-285750">
              <a:spcBef>
                <a:spcPts val="1000"/>
              </a:spcBef>
            </a:pPr>
            <a:r>
              <a:rPr lang="en-US" sz="1500">
                <a:ea typeface="+mn-lt"/>
                <a:cs typeface="+mn-lt"/>
              </a:rPr>
              <a:t>IST 707</a:t>
            </a:r>
          </a:p>
          <a:p>
            <a:pPr marL="285750" lvl="4" indent="-285750">
              <a:spcBef>
                <a:spcPts val="1000"/>
              </a:spcBef>
            </a:pPr>
            <a:r>
              <a:rPr lang="en-US" sz="1500">
                <a:ea typeface="+mn-lt"/>
                <a:cs typeface="+mn-lt"/>
              </a:rPr>
              <a:t>IST 652</a:t>
            </a:r>
          </a:p>
          <a:p>
            <a:pPr marL="285750" lvl="4" indent="-285750">
              <a:spcBef>
                <a:spcPts val="1000"/>
              </a:spcBef>
            </a:pPr>
            <a:r>
              <a:rPr lang="en-US" sz="1500">
                <a:ea typeface="+mn-lt"/>
                <a:cs typeface="+mn-lt"/>
              </a:rPr>
              <a:t>IST 659</a:t>
            </a:r>
          </a:p>
          <a:p>
            <a:pPr marL="0" indent="0">
              <a:buNone/>
            </a:pPr>
            <a:r>
              <a:rPr lang="en-US">
                <a:ea typeface="+mn-lt"/>
                <a:cs typeface="+mn-lt"/>
              </a:rPr>
              <a:t>Apply ethics in the development, use and evaluation of data and predictive models (e.g., fairness, bias, transparency, privacy).</a:t>
            </a:r>
          </a:p>
          <a:p>
            <a:pPr marL="342900" lvl="4" indent="-342900">
              <a:spcBef>
                <a:spcPts val="1000"/>
              </a:spcBef>
              <a:buFont typeface="Arial" panose="020B0604020202020204" pitchFamily="34" charset="0"/>
              <a:buChar char="•"/>
            </a:pPr>
            <a:r>
              <a:rPr lang="en-US" sz="1500">
                <a:ea typeface="+mn-lt"/>
                <a:cs typeface="+mn-lt"/>
              </a:rPr>
              <a:t>IST 623</a:t>
            </a:r>
          </a:p>
        </p:txBody>
      </p:sp>
    </p:spTree>
    <p:extLst>
      <p:ext uri="{BB962C8B-B14F-4D97-AF65-F5344CB8AC3E}">
        <p14:creationId xmlns:p14="http://schemas.microsoft.com/office/powerpoint/2010/main" val="2325959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26536-F815-5B9D-4F9C-3522D39ABD17}"/>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7EBD6708-B3A7-5369-B7EC-39431967B720}"/>
              </a:ext>
            </a:extLst>
          </p:cNvPr>
          <p:cNvSpPr>
            <a:spLocks noGrp="1"/>
          </p:cNvSpPr>
          <p:nvPr>
            <p:ph idx="1"/>
          </p:nvPr>
        </p:nvSpPr>
        <p:spPr/>
        <p:txBody>
          <a:bodyPr vert="horz" lIns="91440" tIns="45720" rIns="91440" bIns="45720" rtlCol="0" anchor="t">
            <a:normAutofit/>
          </a:bodyPr>
          <a:lstStyle/>
          <a:p>
            <a:r>
              <a:rPr lang="en-US">
                <a:ea typeface="+mn-lt"/>
                <a:cs typeface="+mn-lt"/>
              </a:rPr>
              <a:t>Syracuse University’s School of Information allows students to integrate data collection, management, and analysis. </a:t>
            </a:r>
            <a:endParaRPr lang="en-US"/>
          </a:p>
          <a:p>
            <a:r>
              <a:rPr lang="en-US">
                <a:ea typeface="+mn-lt"/>
                <a:cs typeface="+mn-lt"/>
              </a:rPr>
              <a:t>Skills learned in the program have given me knowledge to deliver actionable insights using various techniques and nurtured strategies to improve organizational efficiency. </a:t>
            </a:r>
          </a:p>
          <a:p>
            <a:r>
              <a:rPr lang="en-US">
                <a:ea typeface="+mn-lt"/>
                <a:cs typeface="+mn-lt"/>
              </a:rPr>
              <a:t>As the program draws to a close, I find myself equipped with the skills to address a wide range of problems and the resources to explain observations to diverse audience of stakeholders.</a:t>
            </a:r>
            <a:endParaRPr lang="en-US"/>
          </a:p>
        </p:txBody>
      </p:sp>
    </p:spTree>
    <p:extLst>
      <p:ext uri="{BB962C8B-B14F-4D97-AF65-F5344CB8AC3E}">
        <p14:creationId xmlns:p14="http://schemas.microsoft.com/office/powerpoint/2010/main" val="3618255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CF458-D008-A24E-521A-92CD36DB0674}"/>
              </a:ext>
            </a:extLst>
          </p:cNvPr>
          <p:cNvSpPr>
            <a:spLocks noGrp="1"/>
          </p:cNvSpPr>
          <p:nvPr>
            <p:ph type="title"/>
          </p:nvPr>
        </p:nvSpPr>
        <p:spPr/>
        <p:txBody>
          <a:bodyPr/>
          <a:lstStyle/>
          <a:p>
            <a:r>
              <a:rPr lang="en-US"/>
              <a:t>Thank you!</a:t>
            </a:r>
          </a:p>
        </p:txBody>
      </p:sp>
      <p:sp>
        <p:nvSpPr>
          <p:cNvPr id="3" name="Content Placeholder 2">
            <a:extLst>
              <a:ext uri="{FF2B5EF4-FFF2-40B4-BE49-F238E27FC236}">
                <a16:creationId xmlns:a16="http://schemas.microsoft.com/office/drawing/2014/main" id="{1E28A222-C672-1140-7444-10B5D5C06A3B}"/>
              </a:ext>
            </a:extLst>
          </p:cNvPr>
          <p:cNvSpPr>
            <a:spLocks noGrp="1"/>
          </p:cNvSpPr>
          <p:nvPr>
            <p:ph idx="1"/>
          </p:nvPr>
        </p:nvSpPr>
        <p:spPr/>
        <p:txBody>
          <a:bodyPr vert="horz" lIns="91440" tIns="45720" rIns="91440" bIns="45720" rtlCol="0" anchor="t">
            <a:normAutofit/>
          </a:bodyPr>
          <a:lstStyle/>
          <a:p>
            <a:pPr marL="0" indent="0">
              <a:buNone/>
            </a:pPr>
            <a:r>
              <a:rPr lang="en-US"/>
              <a:t>All projects discussed located at </a:t>
            </a:r>
            <a:r>
              <a:rPr lang="en-US">
                <a:ea typeface="+mn-lt"/>
                <a:cs typeface="+mn-lt"/>
                <a:hlinkClick r:id="rId2"/>
              </a:rPr>
              <a:t>https://github.com/cadyannn/portfolio/tree/main</a:t>
            </a:r>
            <a:r>
              <a:rPr lang="en-US">
                <a:ea typeface="+mn-lt"/>
                <a:cs typeface="+mn-lt"/>
              </a:rPr>
              <a:t> </a:t>
            </a:r>
            <a:endParaRPr lang="en-US"/>
          </a:p>
        </p:txBody>
      </p:sp>
    </p:spTree>
    <p:extLst>
      <p:ext uri="{BB962C8B-B14F-4D97-AF65-F5344CB8AC3E}">
        <p14:creationId xmlns:p14="http://schemas.microsoft.com/office/powerpoint/2010/main" val="1386590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AC284-DBF3-3DB0-4F38-956D3D079437}"/>
              </a:ext>
            </a:extLst>
          </p:cNvPr>
          <p:cNvSpPr>
            <a:spLocks noGrp="1"/>
          </p:cNvSpPr>
          <p:nvPr>
            <p:ph type="title"/>
          </p:nvPr>
        </p:nvSpPr>
        <p:spPr>
          <a:xfrm>
            <a:off x="1077362" y="498184"/>
            <a:ext cx="9950103" cy="1507376"/>
          </a:xfrm>
        </p:spPr>
        <p:txBody>
          <a:bodyPr/>
          <a:lstStyle/>
          <a:p>
            <a:r>
              <a:rPr lang="en-US"/>
              <a:t>Learning Objectives</a:t>
            </a:r>
          </a:p>
        </p:txBody>
      </p:sp>
      <p:sp>
        <p:nvSpPr>
          <p:cNvPr id="3" name="Content Placeholder 2">
            <a:extLst>
              <a:ext uri="{FF2B5EF4-FFF2-40B4-BE49-F238E27FC236}">
                <a16:creationId xmlns:a16="http://schemas.microsoft.com/office/drawing/2014/main" id="{EBE40B86-2128-2DF8-AF4C-66624574FDE4}"/>
              </a:ext>
            </a:extLst>
          </p:cNvPr>
          <p:cNvSpPr>
            <a:spLocks noGrp="1"/>
          </p:cNvSpPr>
          <p:nvPr>
            <p:ph idx="1"/>
          </p:nvPr>
        </p:nvSpPr>
        <p:spPr>
          <a:xfrm>
            <a:off x="383619" y="1753562"/>
            <a:ext cx="9950103" cy="3513514"/>
          </a:xfrm>
        </p:spPr>
        <p:txBody>
          <a:bodyPr vert="horz" lIns="91440" tIns="45720" rIns="91440" bIns="45720" rtlCol="0" anchor="t">
            <a:normAutofit fontScale="85000" lnSpcReduction="10000"/>
          </a:bodyPr>
          <a:lstStyle/>
          <a:p>
            <a:pPr marL="0" indent="0">
              <a:buNone/>
            </a:pPr>
            <a:r>
              <a:rPr lang="en-US">
                <a:ea typeface="+mn-lt"/>
                <a:cs typeface="+mn-lt"/>
              </a:rPr>
              <a:t>The School of Information’s Applied Data Science Program learning objectives:</a:t>
            </a:r>
            <a:endParaRPr lang="en-US"/>
          </a:p>
          <a:p>
            <a:pPr marL="342900" indent="-342900">
              <a:buAutoNum type="arabicPeriod"/>
            </a:pPr>
            <a:r>
              <a:rPr lang="en-US">
                <a:ea typeface="+mn-lt"/>
                <a:cs typeface="+mn-lt"/>
              </a:rPr>
              <a:t>Collect, store, and access data by identifying and leveraging applicable technologies.</a:t>
            </a:r>
          </a:p>
          <a:p>
            <a:pPr marL="342900" indent="-342900">
              <a:buAutoNum type="arabicPeriod"/>
            </a:pPr>
            <a:r>
              <a:rPr lang="en-US" dirty="0">
                <a:ea typeface="+mn-lt"/>
                <a:cs typeface="+mn-lt"/>
              </a:rPr>
              <a:t>Create actionable insight across a range of contexts (e.g. societal, business, political), using data and the full data science life cycle.</a:t>
            </a:r>
          </a:p>
          <a:p>
            <a:pPr marL="342900" indent="-342900">
              <a:buAutoNum type="arabicPeriod"/>
            </a:pPr>
            <a:r>
              <a:rPr lang="en-US" dirty="0">
                <a:ea typeface="+mn-lt"/>
                <a:cs typeface="+mn-lt"/>
              </a:rPr>
              <a:t>Apply visualization and predictive models to help generate actionable insight.</a:t>
            </a:r>
          </a:p>
          <a:p>
            <a:pPr marL="342900" indent="-342900">
              <a:buAutoNum type="arabicPeriod"/>
            </a:pPr>
            <a:r>
              <a:rPr lang="en-US" dirty="0">
                <a:ea typeface="+mn-lt"/>
                <a:cs typeface="+mn-lt"/>
              </a:rPr>
              <a:t>Use programming languages such as R and Python to support the generation of actionable insight.</a:t>
            </a:r>
          </a:p>
          <a:p>
            <a:pPr marL="342900" indent="-342900">
              <a:buAutoNum type="arabicPeriod"/>
            </a:pPr>
            <a:r>
              <a:rPr lang="en-US" dirty="0">
                <a:ea typeface="+mn-lt"/>
                <a:cs typeface="+mn-lt"/>
              </a:rPr>
              <a:t>Communicate insights gained via visualization and analytics to a broad range of audiences (including project sponsors and technical team leads).</a:t>
            </a:r>
          </a:p>
          <a:p>
            <a:pPr marL="342900" indent="-342900">
              <a:buAutoNum type="arabicPeriod"/>
            </a:pPr>
            <a:r>
              <a:rPr lang="en-US" dirty="0">
                <a:ea typeface="+mn-lt"/>
                <a:cs typeface="+mn-lt"/>
              </a:rPr>
              <a:t>Apply ethics in the development, use and evaluation of data and predictive models (e.g., fairness, bias, transparency, privacy).</a:t>
            </a:r>
          </a:p>
          <a:p>
            <a:pPr marL="342900" indent="-342900">
              <a:buAutoNum type="arabicPeriod"/>
            </a:pPr>
            <a:endParaRPr lang="en-US"/>
          </a:p>
        </p:txBody>
      </p:sp>
    </p:spTree>
    <p:extLst>
      <p:ext uri="{BB962C8B-B14F-4D97-AF65-F5344CB8AC3E}">
        <p14:creationId xmlns:p14="http://schemas.microsoft.com/office/powerpoint/2010/main" val="3289051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F1948C2-E4DD-4B0F-BD79-CB28ED230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0DF4F5-9EDD-4902-4038-142E70A81873}"/>
              </a:ext>
            </a:extLst>
          </p:cNvPr>
          <p:cNvSpPr>
            <a:spLocks noGrp="1"/>
          </p:cNvSpPr>
          <p:nvPr>
            <p:ph type="title"/>
          </p:nvPr>
        </p:nvSpPr>
        <p:spPr>
          <a:xfrm>
            <a:off x="1077362" y="720435"/>
            <a:ext cx="6484670" cy="1507375"/>
          </a:xfrm>
        </p:spPr>
        <p:txBody>
          <a:bodyPr>
            <a:normAutofit/>
          </a:bodyPr>
          <a:lstStyle/>
          <a:p>
            <a:r>
              <a:rPr lang="en-US"/>
              <a:t>IST 659: Database Administration</a:t>
            </a:r>
          </a:p>
        </p:txBody>
      </p:sp>
      <p:sp>
        <p:nvSpPr>
          <p:cNvPr id="3" name="Content Placeholder 2">
            <a:extLst>
              <a:ext uri="{FF2B5EF4-FFF2-40B4-BE49-F238E27FC236}">
                <a16:creationId xmlns:a16="http://schemas.microsoft.com/office/drawing/2014/main" id="{EC6B0D96-6C7D-5F9F-7F44-F2D3DEF6E8A5}"/>
              </a:ext>
            </a:extLst>
          </p:cNvPr>
          <p:cNvSpPr>
            <a:spLocks noGrp="1"/>
          </p:cNvSpPr>
          <p:nvPr>
            <p:ph idx="1"/>
          </p:nvPr>
        </p:nvSpPr>
        <p:spPr>
          <a:xfrm>
            <a:off x="1077362" y="2434974"/>
            <a:ext cx="6484670" cy="3505855"/>
          </a:xfrm>
        </p:spPr>
        <p:txBody>
          <a:bodyPr vert="horz" lIns="91440" tIns="45720" rIns="91440" bIns="45720" rtlCol="0" anchor="t">
            <a:normAutofit/>
          </a:bodyPr>
          <a:lstStyle/>
          <a:p>
            <a:pPr marL="285750" indent="-285750">
              <a:lnSpc>
                <a:spcPct val="107000"/>
              </a:lnSpc>
              <a:spcBef>
                <a:spcPts val="0"/>
              </a:spcBef>
              <a:spcAft>
                <a:spcPts val="800"/>
              </a:spcAft>
            </a:pPr>
            <a:r>
              <a:rPr lang="en-US">
                <a:ea typeface="+mn-lt"/>
                <a:cs typeface="+mn-lt"/>
              </a:rPr>
              <a:t>The final project for the Database Administration course involved creating a database to house requests made by students to obtain a device (laptops) and an inventory of devices donated to the foundation.</a:t>
            </a:r>
          </a:p>
          <a:p>
            <a:pPr marL="285750" indent="-285750">
              <a:lnSpc>
                <a:spcPct val="107000"/>
              </a:lnSpc>
              <a:spcBef>
                <a:spcPts val="0"/>
              </a:spcBef>
              <a:spcAft>
                <a:spcPts val="800"/>
              </a:spcAft>
            </a:pPr>
            <a:r>
              <a:rPr lang="en-US">
                <a:ea typeface="+mn-lt"/>
                <a:cs typeface="+mn-lt"/>
              </a:rPr>
              <a:t>Draw.io was used to create the logical and conceptual models ahead of table creation.</a:t>
            </a:r>
          </a:p>
          <a:p>
            <a:pPr marL="285750" indent="-285750">
              <a:lnSpc>
                <a:spcPct val="107000"/>
              </a:lnSpc>
              <a:spcBef>
                <a:spcPts val="0"/>
              </a:spcBef>
              <a:spcAft>
                <a:spcPts val="800"/>
              </a:spcAft>
            </a:pPr>
            <a:r>
              <a:rPr lang="en-US">
                <a:ea typeface="+mn-lt"/>
                <a:cs typeface="+mn-lt"/>
              </a:rPr>
              <a:t>SSMS was used to create and populate tables.</a:t>
            </a:r>
          </a:p>
          <a:p>
            <a:pPr marL="285750" indent="-285750">
              <a:lnSpc>
                <a:spcPct val="107000"/>
              </a:lnSpc>
              <a:spcBef>
                <a:spcPts val="0"/>
              </a:spcBef>
              <a:spcAft>
                <a:spcPts val="800"/>
              </a:spcAft>
            </a:pPr>
            <a:r>
              <a:rPr lang="en-US"/>
              <a:t>Triggers were created to send requests to donors for donations to the foundation.</a:t>
            </a:r>
          </a:p>
        </p:txBody>
      </p:sp>
      <p:sp>
        <p:nvSpPr>
          <p:cNvPr id="20" name="Rectangle 19">
            <a:extLst>
              <a:ext uri="{FF2B5EF4-FFF2-40B4-BE49-F238E27FC236}">
                <a16:creationId xmlns:a16="http://schemas.microsoft.com/office/drawing/2014/main" id="{53F28E32-1DC4-476E-A298-6C2066882C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24696" y="0"/>
            <a:ext cx="3456507" cy="343618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34">
            <a:extLst>
              <a:ext uri="{FF2B5EF4-FFF2-40B4-BE49-F238E27FC236}">
                <a16:creationId xmlns:a16="http://schemas.microsoft.com/office/drawing/2014/main" id="{59AD7FA5-98A4-4D87-9F03-9F3E6B19B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743880" y="-11926"/>
            <a:ext cx="3428987" cy="3467355"/>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7B624B2-894D-4F7A-B2F3-393D6564D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24696" y="3434976"/>
            <a:ext cx="3467300" cy="34289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2735368-17CD-48E3-B886-DF9A79AF5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724696" y="3434976"/>
            <a:ext cx="3467303" cy="1725519"/>
          </a:xfrm>
          <a:custGeom>
            <a:avLst/>
            <a:gdLst>
              <a:gd name="connsiteX0" fmla="*/ 3423466 w 3423466"/>
              <a:gd name="connsiteY0" fmla="*/ 0 h 1718483"/>
              <a:gd name="connsiteX1" fmla="*/ 1710280 w 3423466"/>
              <a:gd name="connsiteY1" fmla="*/ 0 h 1718483"/>
              <a:gd name="connsiteX2" fmla="*/ 1710280 w 3423466"/>
              <a:gd name="connsiteY2" fmla="*/ 1 h 1718483"/>
              <a:gd name="connsiteX3" fmla="*/ 0 w 3423466"/>
              <a:gd name="connsiteY3" fmla="*/ 1 h 1718483"/>
              <a:gd name="connsiteX4" fmla="*/ 1538022 w 3423466"/>
              <a:gd name="connsiteY4" fmla="*/ 1709611 h 1718483"/>
              <a:gd name="connsiteX5" fmla="*/ 1710280 w 3423466"/>
              <a:gd name="connsiteY5" fmla="*/ 1718336 h 1718483"/>
              <a:gd name="connsiteX6" fmla="*/ 1710280 w 3423466"/>
              <a:gd name="connsiteY6" fmla="*/ 1718482 h 1718483"/>
              <a:gd name="connsiteX7" fmla="*/ 1711723 w 3423466"/>
              <a:gd name="connsiteY7" fmla="*/ 1718409 h 1718483"/>
              <a:gd name="connsiteX8" fmla="*/ 1713186 w 3423466"/>
              <a:gd name="connsiteY8" fmla="*/ 1718483 h 1718483"/>
              <a:gd name="connsiteX9" fmla="*/ 1713186 w 3423466"/>
              <a:gd name="connsiteY9" fmla="*/ 1718335 h 1718483"/>
              <a:gd name="connsiteX10" fmla="*/ 1885444 w 3423466"/>
              <a:gd name="connsiteY10" fmla="*/ 1709610 h 1718483"/>
              <a:gd name="connsiteX11" fmla="*/ 3423466 w 3423466"/>
              <a:gd name="connsiteY11" fmla="*/ 0 h 171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3466" h="1718483">
                <a:moveTo>
                  <a:pt x="3423466" y="0"/>
                </a:moveTo>
                <a:lnTo>
                  <a:pt x="1710280" y="0"/>
                </a:lnTo>
                <a:lnTo>
                  <a:pt x="1710280" y="1"/>
                </a:lnTo>
                <a:lnTo>
                  <a:pt x="0" y="1"/>
                </a:lnTo>
                <a:cubicBezTo>
                  <a:pt x="0" y="889774"/>
                  <a:pt x="674138" y="1621607"/>
                  <a:pt x="1538022" y="1709611"/>
                </a:cubicBezTo>
                <a:lnTo>
                  <a:pt x="1710280" y="1718336"/>
                </a:lnTo>
                <a:lnTo>
                  <a:pt x="1710280" y="1718482"/>
                </a:lnTo>
                <a:lnTo>
                  <a:pt x="1711723" y="1718409"/>
                </a:lnTo>
                <a:lnTo>
                  <a:pt x="1713186" y="1718483"/>
                </a:lnTo>
                <a:lnTo>
                  <a:pt x="1713186" y="1718335"/>
                </a:lnTo>
                <a:lnTo>
                  <a:pt x="1885444" y="1709610"/>
                </a:lnTo>
                <a:cubicBezTo>
                  <a:pt x="2749328" y="1621606"/>
                  <a:pt x="3423466" y="889773"/>
                  <a:pt x="342346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8" name="Freeform: Shape 17">
            <a:extLst>
              <a:ext uri="{FF2B5EF4-FFF2-40B4-BE49-F238E27FC236}">
                <a16:creationId xmlns:a16="http://schemas.microsoft.com/office/drawing/2014/main" id="{B131CD95-4390-46E7-8713-223CE3CAD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724696" y="5160552"/>
            <a:ext cx="3467303" cy="1690189"/>
          </a:xfrm>
          <a:custGeom>
            <a:avLst/>
            <a:gdLst>
              <a:gd name="connsiteX0" fmla="*/ 3423466 w 3423466"/>
              <a:gd name="connsiteY0" fmla="*/ 0 h 1718483"/>
              <a:gd name="connsiteX1" fmla="*/ 1710280 w 3423466"/>
              <a:gd name="connsiteY1" fmla="*/ 0 h 1718483"/>
              <a:gd name="connsiteX2" fmla="*/ 1710280 w 3423466"/>
              <a:gd name="connsiteY2" fmla="*/ 1 h 1718483"/>
              <a:gd name="connsiteX3" fmla="*/ 0 w 3423466"/>
              <a:gd name="connsiteY3" fmla="*/ 1 h 1718483"/>
              <a:gd name="connsiteX4" fmla="*/ 1538022 w 3423466"/>
              <a:gd name="connsiteY4" fmla="*/ 1709611 h 1718483"/>
              <a:gd name="connsiteX5" fmla="*/ 1710280 w 3423466"/>
              <a:gd name="connsiteY5" fmla="*/ 1718336 h 1718483"/>
              <a:gd name="connsiteX6" fmla="*/ 1710280 w 3423466"/>
              <a:gd name="connsiteY6" fmla="*/ 1718482 h 1718483"/>
              <a:gd name="connsiteX7" fmla="*/ 1711723 w 3423466"/>
              <a:gd name="connsiteY7" fmla="*/ 1718409 h 1718483"/>
              <a:gd name="connsiteX8" fmla="*/ 1713186 w 3423466"/>
              <a:gd name="connsiteY8" fmla="*/ 1718483 h 1718483"/>
              <a:gd name="connsiteX9" fmla="*/ 1713186 w 3423466"/>
              <a:gd name="connsiteY9" fmla="*/ 1718335 h 1718483"/>
              <a:gd name="connsiteX10" fmla="*/ 1885444 w 3423466"/>
              <a:gd name="connsiteY10" fmla="*/ 1709610 h 1718483"/>
              <a:gd name="connsiteX11" fmla="*/ 3423466 w 3423466"/>
              <a:gd name="connsiteY11" fmla="*/ 0 h 171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3466" h="1718483">
                <a:moveTo>
                  <a:pt x="3423466" y="0"/>
                </a:moveTo>
                <a:lnTo>
                  <a:pt x="1710280" y="0"/>
                </a:lnTo>
                <a:lnTo>
                  <a:pt x="1710280" y="1"/>
                </a:lnTo>
                <a:lnTo>
                  <a:pt x="0" y="1"/>
                </a:lnTo>
                <a:cubicBezTo>
                  <a:pt x="0" y="889774"/>
                  <a:pt x="674138" y="1621607"/>
                  <a:pt x="1538022" y="1709611"/>
                </a:cubicBezTo>
                <a:lnTo>
                  <a:pt x="1710280" y="1718336"/>
                </a:lnTo>
                <a:lnTo>
                  <a:pt x="1710280" y="1718482"/>
                </a:lnTo>
                <a:lnTo>
                  <a:pt x="1711723" y="1718409"/>
                </a:lnTo>
                <a:lnTo>
                  <a:pt x="1713186" y="1718483"/>
                </a:lnTo>
                <a:lnTo>
                  <a:pt x="1713186" y="1718335"/>
                </a:lnTo>
                <a:lnTo>
                  <a:pt x="1885444" y="1709610"/>
                </a:lnTo>
                <a:cubicBezTo>
                  <a:pt x="2749328" y="1621606"/>
                  <a:pt x="3423466" y="889773"/>
                  <a:pt x="342346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Tree>
    <p:extLst>
      <p:ext uri="{BB962C8B-B14F-4D97-AF65-F5344CB8AC3E}">
        <p14:creationId xmlns:p14="http://schemas.microsoft.com/office/powerpoint/2010/main" val="4045459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998D6E90-577B-4973-B60A-2700290E6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0DF4F5-9EDD-4902-4038-142E70A81873}"/>
              </a:ext>
            </a:extLst>
          </p:cNvPr>
          <p:cNvSpPr>
            <a:spLocks noGrp="1"/>
          </p:cNvSpPr>
          <p:nvPr>
            <p:ph type="title"/>
          </p:nvPr>
        </p:nvSpPr>
        <p:spPr>
          <a:xfrm>
            <a:off x="1084728" y="1597961"/>
            <a:ext cx="2628969" cy="3162300"/>
          </a:xfrm>
        </p:spPr>
        <p:txBody>
          <a:bodyPr vert="horz" lIns="91440" tIns="45720" rIns="91440" bIns="45720" rtlCol="0" anchor="t">
            <a:normAutofit/>
          </a:bodyPr>
          <a:lstStyle/>
          <a:p>
            <a:r>
              <a:rPr lang="en-US" sz="2400"/>
              <a:t>IST 659: Database Administration</a:t>
            </a:r>
          </a:p>
        </p:txBody>
      </p:sp>
      <p:sp>
        <p:nvSpPr>
          <p:cNvPr id="13" name="Freeform: Shape 12">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descr="A diagram of a student&#10;&#10;Description automatically generated">
            <a:extLst>
              <a:ext uri="{FF2B5EF4-FFF2-40B4-BE49-F238E27FC236}">
                <a16:creationId xmlns:a16="http://schemas.microsoft.com/office/drawing/2014/main" id="{1A1A3CE8-80CD-7E60-67ED-FA7971194871}"/>
              </a:ext>
            </a:extLst>
          </p:cNvPr>
          <p:cNvPicPr>
            <a:picLocks noGrp="1" noChangeAspect="1"/>
          </p:cNvPicPr>
          <p:nvPr>
            <p:ph idx="1"/>
          </p:nvPr>
        </p:nvPicPr>
        <p:blipFill>
          <a:blip r:embed="rId3"/>
          <a:stretch>
            <a:fillRect/>
          </a:stretch>
        </p:blipFill>
        <p:spPr>
          <a:xfrm>
            <a:off x="4398097" y="1431280"/>
            <a:ext cx="6737862" cy="3941648"/>
          </a:xfrm>
          <a:prstGeom prst="rect">
            <a:avLst/>
          </a:prstGeom>
        </p:spPr>
      </p:pic>
    </p:spTree>
    <p:extLst>
      <p:ext uri="{BB962C8B-B14F-4D97-AF65-F5344CB8AC3E}">
        <p14:creationId xmlns:p14="http://schemas.microsoft.com/office/powerpoint/2010/main" val="2800586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998D6E90-577B-4973-B60A-2700290E6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D46189-A198-0339-87BA-000032D4D5C3}"/>
              </a:ext>
            </a:extLst>
          </p:cNvPr>
          <p:cNvSpPr>
            <a:spLocks noGrp="1"/>
          </p:cNvSpPr>
          <p:nvPr>
            <p:ph type="title"/>
          </p:nvPr>
        </p:nvSpPr>
        <p:spPr>
          <a:xfrm>
            <a:off x="1084728" y="1597961"/>
            <a:ext cx="2628969" cy="3162300"/>
          </a:xfrm>
        </p:spPr>
        <p:txBody>
          <a:bodyPr vert="horz" lIns="91440" tIns="45720" rIns="91440" bIns="45720" rtlCol="0" anchor="t">
            <a:normAutofit/>
          </a:bodyPr>
          <a:lstStyle/>
          <a:p>
            <a:r>
              <a:rPr lang="en-US" sz="2400"/>
              <a:t>IST 659: Database Administration</a:t>
            </a:r>
          </a:p>
        </p:txBody>
      </p:sp>
      <p:sp>
        <p:nvSpPr>
          <p:cNvPr id="13" name="Freeform: Shape 12">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430DB494-BFBB-5B8E-5C6D-11F4121C34B4}"/>
              </a:ext>
            </a:extLst>
          </p:cNvPr>
          <p:cNvPicPr>
            <a:picLocks noGrp="1" noChangeAspect="1"/>
          </p:cNvPicPr>
          <p:nvPr>
            <p:ph idx="1"/>
          </p:nvPr>
        </p:nvPicPr>
        <p:blipFill>
          <a:blip r:embed="rId3"/>
          <a:stretch>
            <a:fillRect/>
          </a:stretch>
        </p:blipFill>
        <p:spPr>
          <a:xfrm>
            <a:off x="4260514" y="1080977"/>
            <a:ext cx="7055362" cy="4547003"/>
          </a:xfrm>
          <a:prstGeom prst="rect">
            <a:avLst/>
          </a:prstGeom>
        </p:spPr>
      </p:pic>
    </p:spTree>
    <p:extLst>
      <p:ext uri="{BB962C8B-B14F-4D97-AF65-F5344CB8AC3E}">
        <p14:creationId xmlns:p14="http://schemas.microsoft.com/office/powerpoint/2010/main" val="3362194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B41E0-4AF2-9862-FA83-24F639CF25DC}"/>
              </a:ext>
            </a:extLst>
          </p:cNvPr>
          <p:cNvSpPr>
            <a:spLocks noGrp="1"/>
          </p:cNvSpPr>
          <p:nvPr>
            <p:ph type="title"/>
          </p:nvPr>
        </p:nvSpPr>
        <p:spPr/>
        <p:txBody>
          <a:bodyPr/>
          <a:lstStyle/>
          <a:p>
            <a:r>
              <a:rPr lang="en-US"/>
              <a:t>IST 659: Database Administration </a:t>
            </a:r>
          </a:p>
        </p:txBody>
      </p:sp>
      <p:sp>
        <p:nvSpPr>
          <p:cNvPr id="3" name="Content Placeholder 2">
            <a:extLst>
              <a:ext uri="{FF2B5EF4-FFF2-40B4-BE49-F238E27FC236}">
                <a16:creationId xmlns:a16="http://schemas.microsoft.com/office/drawing/2014/main" id="{EAB9CB59-6E75-DCC7-B5E1-0C1A6645EBFA}"/>
              </a:ext>
            </a:extLst>
          </p:cNvPr>
          <p:cNvSpPr>
            <a:spLocks noGrp="1"/>
          </p:cNvSpPr>
          <p:nvPr>
            <p:ph idx="1"/>
          </p:nvPr>
        </p:nvSpPr>
        <p:spPr/>
        <p:txBody>
          <a:bodyPr vert="horz" lIns="91440" tIns="45720" rIns="91440" bIns="45720" rtlCol="0" anchor="t">
            <a:normAutofit fontScale="85000" lnSpcReduction="10000"/>
          </a:bodyPr>
          <a:lstStyle/>
          <a:p>
            <a:pPr marL="0" indent="0">
              <a:buNone/>
            </a:pPr>
            <a:r>
              <a:rPr lang="en-US" sz="2400" i="1"/>
              <a:t>Reflection</a:t>
            </a:r>
            <a:endParaRPr lang="en-US"/>
          </a:p>
          <a:p>
            <a:pPr marL="765810" lvl="3" indent="-171450">
              <a:lnSpc>
                <a:spcPct val="150000"/>
              </a:lnSpc>
              <a:buFont typeface="Arial"/>
              <a:buChar char="•"/>
            </a:pPr>
            <a:r>
              <a:rPr lang="en-US" sz="2000" b="0">
                <a:ea typeface="+mn-lt"/>
                <a:cs typeface="+mn-lt"/>
              </a:rPr>
              <a:t>We used the technology provided in the course to develop a data management system that stored and delivered data to the user. Building the system gave us a view of where data scientists retrieve data within an organization. The proper organization and implementation directly impact the analysis of the data.</a:t>
            </a:r>
          </a:p>
          <a:p>
            <a:pPr marL="765810" lvl="3" indent="-171450">
              <a:lnSpc>
                <a:spcPct val="150000"/>
              </a:lnSpc>
              <a:buFont typeface="Arial"/>
              <a:buChar char="•"/>
            </a:pPr>
            <a:r>
              <a:rPr lang="en-US" sz="2000" b="0">
                <a:ea typeface="+mn-lt"/>
                <a:cs typeface="+mn-lt"/>
              </a:rPr>
              <a:t>Completing the course and final project encouraged me to pursue the Data Pipelines and Platforms track. Skills obtained in this course are currently being utilized in IST 722: Data Warehousing where I am utilizing SQL knowledge from IST 659 on the basic troubleshooting for our ETL process buildouts.</a:t>
            </a:r>
          </a:p>
          <a:p>
            <a:endParaRPr lang="en-US"/>
          </a:p>
        </p:txBody>
      </p:sp>
    </p:spTree>
    <p:extLst>
      <p:ext uri="{BB962C8B-B14F-4D97-AF65-F5344CB8AC3E}">
        <p14:creationId xmlns:p14="http://schemas.microsoft.com/office/powerpoint/2010/main" val="3364218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9D259-35CF-3DA7-9E3E-F67361A669A9}"/>
              </a:ext>
            </a:extLst>
          </p:cNvPr>
          <p:cNvSpPr>
            <a:spLocks noGrp="1"/>
          </p:cNvSpPr>
          <p:nvPr>
            <p:ph type="title"/>
          </p:nvPr>
        </p:nvSpPr>
        <p:spPr/>
        <p:txBody>
          <a:bodyPr/>
          <a:lstStyle/>
          <a:p>
            <a:r>
              <a:rPr lang="en-US"/>
              <a:t>IST 707: Applied Machine Learning</a:t>
            </a:r>
          </a:p>
        </p:txBody>
      </p:sp>
      <p:sp>
        <p:nvSpPr>
          <p:cNvPr id="3" name="Content Placeholder 2">
            <a:extLst>
              <a:ext uri="{FF2B5EF4-FFF2-40B4-BE49-F238E27FC236}">
                <a16:creationId xmlns:a16="http://schemas.microsoft.com/office/drawing/2014/main" id="{51F69CA7-092A-075D-EA50-64FA5B015022}"/>
              </a:ext>
            </a:extLst>
          </p:cNvPr>
          <p:cNvSpPr>
            <a:spLocks noGrp="1"/>
          </p:cNvSpPr>
          <p:nvPr>
            <p:ph idx="1"/>
          </p:nvPr>
        </p:nvSpPr>
        <p:spPr/>
        <p:txBody>
          <a:bodyPr vert="horz" lIns="91440" tIns="45720" rIns="91440" bIns="45720" rtlCol="0" anchor="t">
            <a:normAutofit/>
          </a:bodyPr>
          <a:lstStyle/>
          <a:p>
            <a:r>
              <a:rPr lang="en-US">
                <a:ea typeface="+mn-lt"/>
                <a:cs typeface="+mn-lt"/>
              </a:rPr>
              <a:t>Our final project attempted to use Garmin running data to predict injuries in professional runners. </a:t>
            </a:r>
            <a:endParaRPr lang="en-US"/>
          </a:p>
          <a:p>
            <a:r>
              <a:rPr lang="en-US">
                <a:ea typeface="+mn-lt"/>
                <a:cs typeface="+mn-lt"/>
              </a:rPr>
              <a:t>The motivation was to try to use some of the techniques we learned in class to predict injuries and optimize training for runners based on their training and injury history. </a:t>
            </a:r>
          </a:p>
          <a:p>
            <a:r>
              <a:rPr lang="en-US">
                <a:ea typeface="+mn-lt"/>
                <a:cs typeface="+mn-lt"/>
              </a:rPr>
              <a:t>Eventually narrowed our scope to one specific problem: determining if a variable in the data impacted overuse injury.</a:t>
            </a:r>
          </a:p>
          <a:p>
            <a:r>
              <a:rPr lang="en-US"/>
              <a:t>Leveraged R Studio to conduct analysis using data from Kaggle</a:t>
            </a:r>
          </a:p>
        </p:txBody>
      </p:sp>
    </p:spTree>
    <p:extLst>
      <p:ext uri="{BB962C8B-B14F-4D97-AF65-F5344CB8AC3E}">
        <p14:creationId xmlns:p14="http://schemas.microsoft.com/office/powerpoint/2010/main" val="1208925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9D259-35CF-3DA7-9E3E-F67361A669A9}"/>
              </a:ext>
            </a:extLst>
          </p:cNvPr>
          <p:cNvSpPr>
            <a:spLocks noGrp="1"/>
          </p:cNvSpPr>
          <p:nvPr>
            <p:ph type="title"/>
          </p:nvPr>
        </p:nvSpPr>
        <p:spPr/>
        <p:txBody>
          <a:bodyPr/>
          <a:lstStyle/>
          <a:p>
            <a:r>
              <a:rPr lang="en-US"/>
              <a:t>IST 707: Applied Machine Learning</a:t>
            </a:r>
          </a:p>
        </p:txBody>
      </p:sp>
      <p:pic>
        <p:nvPicPr>
          <p:cNvPr id="4" name="Content Placeholder 3">
            <a:extLst>
              <a:ext uri="{FF2B5EF4-FFF2-40B4-BE49-F238E27FC236}">
                <a16:creationId xmlns:a16="http://schemas.microsoft.com/office/drawing/2014/main" id="{040E043A-7C51-10CF-B817-236C65C028A9}"/>
              </a:ext>
            </a:extLst>
          </p:cNvPr>
          <p:cNvPicPr>
            <a:picLocks noGrp="1" noChangeAspect="1"/>
          </p:cNvPicPr>
          <p:nvPr>
            <p:ph idx="1"/>
          </p:nvPr>
        </p:nvPicPr>
        <p:blipFill>
          <a:blip r:embed="rId3"/>
          <a:stretch>
            <a:fillRect/>
          </a:stretch>
        </p:blipFill>
        <p:spPr>
          <a:xfrm>
            <a:off x="3856467" y="2427316"/>
            <a:ext cx="4391893" cy="3513514"/>
          </a:xfrm>
        </p:spPr>
      </p:pic>
    </p:spTree>
    <p:extLst>
      <p:ext uri="{BB962C8B-B14F-4D97-AF65-F5344CB8AC3E}">
        <p14:creationId xmlns:p14="http://schemas.microsoft.com/office/powerpoint/2010/main" val="3266419540"/>
      </p:ext>
    </p:extLst>
  </p:cSld>
  <p:clrMapOvr>
    <a:masterClrMapping/>
  </p:clrMapOvr>
</p:sld>
</file>

<file path=ppt/theme/theme1.xml><?xml version="1.0" encoding="utf-8"?>
<a:theme xmlns:a="http://schemas.openxmlformats.org/drawingml/2006/main" name="BlocksVTI">
  <a:themeElements>
    <a:clrScheme name="AnalogousFromLightSeedRightStep">
      <a:dk1>
        <a:srgbClr val="000000"/>
      </a:dk1>
      <a:lt1>
        <a:srgbClr val="FFFFFF"/>
      </a:lt1>
      <a:dk2>
        <a:srgbClr val="412429"/>
      </a:dk2>
      <a:lt2>
        <a:srgbClr val="E5E8E2"/>
      </a:lt2>
      <a:accent1>
        <a:srgbClr val="B67CE0"/>
      </a:accent1>
      <a:accent2>
        <a:srgbClr val="D95FD9"/>
      </a:accent2>
      <a:accent3>
        <a:srgbClr val="E07CB7"/>
      </a:accent3>
      <a:accent4>
        <a:srgbClr val="D95F74"/>
      </a:accent4>
      <a:accent5>
        <a:srgbClr val="DE8F74"/>
      </a:accent5>
      <a:accent6>
        <a:srgbClr val="C59D4F"/>
      </a:accent6>
      <a:hlink>
        <a:srgbClr val="6C8C55"/>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22</Slides>
  <Notes>8</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BlocksVTI</vt:lpstr>
      <vt:lpstr>Applied Data Science Program Portfolio</vt:lpstr>
      <vt:lpstr>Introduction</vt:lpstr>
      <vt:lpstr>Learning Objectives</vt:lpstr>
      <vt:lpstr>IST 659: Database Administration</vt:lpstr>
      <vt:lpstr>IST 659: Database Administration</vt:lpstr>
      <vt:lpstr>IST 659: Database Administration</vt:lpstr>
      <vt:lpstr>IST 659: Database Administration </vt:lpstr>
      <vt:lpstr>IST 707: Applied Machine Learning</vt:lpstr>
      <vt:lpstr>IST 707: Applied Machine Learning</vt:lpstr>
      <vt:lpstr>IST 707: Applied Machine Learning</vt:lpstr>
      <vt:lpstr>IST 707: Applied Machine Learning</vt:lpstr>
      <vt:lpstr>IST 652: Scripting for Data Analysis</vt:lpstr>
      <vt:lpstr>IST 652: Scripting for Data Analysis</vt:lpstr>
      <vt:lpstr>IST 652: Scripting for Data Analysis</vt:lpstr>
      <vt:lpstr>IST 623: Introduction to Information Security</vt:lpstr>
      <vt:lpstr>IST 623: Introduction to Information Security</vt:lpstr>
      <vt:lpstr>IST 623: Introduction to Information Security</vt:lpstr>
      <vt:lpstr>IST 623: Introduction to Information Security</vt:lpstr>
      <vt:lpstr>Learning Objectives</vt:lpstr>
      <vt:lpstr>Learning Objectives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39</cp:revision>
  <dcterms:created xsi:type="dcterms:W3CDTF">2024-02-16T21:41:57Z</dcterms:created>
  <dcterms:modified xsi:type="dcterms:W3CDTF">2024-03-13T15:56:09Z</dcterms:modified>
</cp:coreProperties>
</file>