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notesMasterIdLst>
    <p:notesMasterId r:id="rId23"/>
  </p:notesMasterIdLst>
  <p:sldIdLst>
    <p:sldId id="256" r:id="rId5"/>
    <p:sldId id="257" r:id="rId6"/>
    <p:sldId id="264" r:id="rId7"/>
    <p:sldId id="258" r:id="rId8"/>
    <p:sldId id="262" r:id="rId9"/>
    <p:sldId id="259" r:id="rId10"/>
    <p:sldId id="260" r:id="rId11"/>
    <p:sldId id="272" r:id="rId12"/>
    <p:sldId id="261" r:id="rId13"/>
    <p:sldId id="267" r:id="rId14"/>
    <p:sldId id="268" r:id="rId15"/>
    <p:sldId id="269" r:id="rId16"/>
    <p:sldId id="270" r:id="rId17"/>
    <p:sldId id="271" r:id="rId18"/>
    <p:sldId id="265" r:id="rId19"/>
    <p:sldId id="273" r:id="rId20"/>
    <p:sldId id="274"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B58CC-3ECF-4266-A9C2-06F1DD75115F}" v="512" dt="2023-06-20T00:33:15.735"/>
    <p1510:client id="{0F06A499-664C-4B26-A7AA-0F4419F3FB84}" v="398" dt="2023-06-20T01:00:30.250"/>
    <p1510:client id="{191AB882-A3B7-451A-B43A-6F5D3EB1FF8C}" v="2" dt="2023-06-19T23:47:44.075"/>
    <p1510:client id="{288D1C6D-729D-4A28-A55B-938324CDB9AC}" v="343" dt="2023-06-20T16:25:51.434"/>
    <p1510:client id="{58F5C3BF-C5B9-E7CA-53DB-C3518F090E8A}" v="4" dt="2023-06-20T20:55:38.670"/>
    <p1510:client id="{866BAFF4-D2C5-0640-87EE-26370E36EAEC}" v="151" dt="2023-06-20T20:00:51.874"/>
    <p1510:client id="{8C2364C7-C7EE-290E-4166-25D85F0856B6}" v="147" dt="2023-06-20T03:54:18.011"/>
    <p1510:client id="{BE14423E-5675-4FB6-A76A-A89E894DFDA2}" v="82" dt="2023-06-20T19:18:42.558"/>
    <p1510:client id="{CAF833D1-8DE1-BE87-1863-99F6ACF59AD8}" v="76" dt="2023-06-19T21:21:40.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Blumrosen" userId="S::wablumro@syr.edu::ab7275d8-f3c3-4cf4-92cf-57d814c9cd89" providerId="AD" clId="Web-{0F06A499-664C-4B26-A7AA-0F4419F3FB84}"/>
    <pc:docChg chg="modSld">
      <pc:chgData name="William A Blumrosen" userId="S::wablumro@syr.edu::ab7275d8-f3c3-4cf4-92cf-57d814c9cd89" providerId="AD" clId="Web-{0F06A499-664C-4B26-A7AA-0F4419F3FB84}" dt="2023-06-20T01:00:30.250" v="388" actId="1076"/>
      <pc:docMkLst>
        <pc:docMk/>
      </pc:docMkLst>
      <pc:sldChg chg="addSp modSp">
        <pc:chgData name="William A Blumrosen" userId="S::wablumro@syr.edu::ab7275d8-f3c3-4cf4-92cf-57d814c9cd89" providerId="AD" clId="Web-{0F06A499-664C-4B26-A7AA-0F4419F3FB84}" dt="2023-06-20T00:55:03.457" v="84" actId="1076"/>
        <pc:sldMkLst>
          <pc:docMk/>
          <pc:sldMk cId="1399950934" sldId="267"/>
        </pc:sldMkLst>
        <pc:spChg chg="mod">
          <ac:chgData name="William A Blumrosen" userId="S::wablumro@syr.edu::ab7275d8-f3c3-4cf4-92cf-57d814c9cd89" providerId="AD" clId="Web-{0F06A499-664C-4B26-A7AA-0F4419F3FB84}" dt="2023-06-20T00:53:38.251" v="74" actId="20577"/>
          <ac:spMkLst>
            <pc:docMk/>
            <pc:sldMk cId="1399950934" sldId="267"/>
            <ac:spMk id="3" creationId="{87A5CA1B-790E-F707-375D-6A5A68362749}"/>
          </ac:spMkLst>
        </pc:spChg>
        <pc:picChg chg="add mod">
          <ac:chgData name="William A Blumrosen" userId="S::wablumro@syr.edu::ab7275d8-f3c3-4cf4-92cf-57d814c9cd89" providerId="AD" clId="Web-{0F06A499-664C-4B26-A7AA-0F4419F3FB84}" dt="2023-06-20T00:54:30.940" v="80" actId="1076"/>
          <ac:picMkLst>
            <pc:docMk/>
            <pc:sldMk cId="1399950934" sldId="267"/>
            <ac:picMk id="4" creationId="{55B6DB5A-7212-CCE5-7C23-C2334743E1A8}"/>
          </ac:picMkLst>
        </pc:picChg>
        <pc:picChg chg="add mod">
          <ac:chgData name="William A Blumrosen" userId="S::wablumro@syr.edu::ab7275d8-f3c3-4cf4-92cf-57d814c9cd89" providerId="AD" clId="Web-{0F06A499-664C-4B26-A7AA-0F4419F3FB84}" dt="2023-06-20T00:55:03.457" v="84" actId="1076"/>
          <ac:picMkLst>
            <pc:docMk/>
            <pc:sldMk cId="1399950934" sldId="267"/>
            <ac:picMk id="5" creationId="{47C7A91E-C932-1072-4C92-967DF3E58585}"/>
          </ac:picMkLst>
        </pc:picChg>
      </pc:sldChg>
      <pc:sldChg chg="addSp modSp">
        <pc:chgData name="William A Blumrosen" userId="S::wablumro@syr.edu::ab7275d8-f3c3-4cf4-92cf-57d814c9cd89" providerId="AD" clId="Web-{0F06A499-664C-4B26-A7AA-0F4419F3FB84}" dt="2023-06-20T00:57:17.150" v="185" actId="1076"/>
        <pc:sldMkLst>
          <pc:docMk/>
          <pc:sldMk cId="1897048013" sldId="268"/>
        </pc:sldMkLst>
        <pc:spChg chg="mod">
          <ac:chgData name="William A Blumrosen" userId="S::wablumro@syr.edu::ab7275d8-f3c3-4cf4-92cf-57d814c9cd89" providerId="AD" clId="Web-{0F06A499-664C-4B26-A7AA-0F4419F3FB84}" dt="2023-06-20T00:57:04.852" v="178" actId="20577"/>
          <ac:spMkLst>
            <pc:docMk/>
            <pc:sldMk cId="1897048013" sldId="268"/>
            <ac:spMk id="3" creationId="{87A5CA1B-790E-F707-375D-6A5A68362749}"/>
          </ac:spMkLst>
        </pc:spChg>
        <pc:picChg chg="add mod">
          <ac:chgData name="William A Blumrosen" userId="S::wablumro@syr.edu::ab7275d8-f3c3-4cf4-92cf-57d814c9cd89" providerId="AD" clId="Web-{0F06A499-664C-4B26-A7AA-0F4419F3FB84}" dt="2023-06-20T00:57:08.759" v="181" actId="1076"/>
          <ac:picMkLst>
            <pc:docMk/>
            <pc:sldMk cId="1897048013" sldId="268"/>
            <ac:picMk id="4" creationId="{5260975E-0FFC-0F5B-B1A8-E84B6056B458}"/>
          </ac:picMkLst>
        </pc:picChg>
        <pc:picChg chg="add mod">
          <ac:chgData name="William A Blumrosen" userId="S::wablumro@syr.edu::ab7275d8-f3c3-4cf4-92cf-57d814c9cd89" providerId="AD" clId="Web-{0F06A499-664C-4B26-A7AA-0F4419F3FB84}" dt="2023-06-20T00:57:17.150" v="185" actId="1076"/>
          <ac:picMkLst>
            <pc:docMk/>
            <pc:sldMk cId="1897048013" sldId="268"/>
            <ac:picMk id="5" creationId="{330B791E-2D16-9668-A948-CF2DE349E458}"/>
          </ac:picMkLst>
        </pc:picChg>
      </pc:sldChg>
      <pc:sldChg chg="addSp modSp">
        <pc:chgData name="William A Blumrosen" userId="S::wablumro@syr.edu::ab7275d8-f3c3-4cf4-92cf-57d814c9cd89" providerId="AD" clId="Web-{0F06A499-664C-4B26-A7AA-0F4419F3FB84}" dt="2023-06-20T01:00:30.250" v="388" actId="1076"/>
        <pc:sldMkLst>
          <pc:docMk/>
          <pc:sldMk cId="4065327495" sldId="271"/>
        </pc:sldMkLst>
        <pc:spChg chg="mod">
          <ac:chgData name="William A Blumrosen" userId="S::wablumro@syr.edu::ab7275d8-f3c3-4cf4-92cf-57d814c9cd89" providerId="AD" clId="Web-{0F06A499-664C-4B26-A7AA-0F4419F3FB84}" dt="2023-06-20T00:57:27.962" v="189" actId="20577"/>
          <ac:spMkLst>
            <pc:docMk/>
            <pc:sldMk cId="4065327495" sldId="271"/>
            <ac:spMk id="2" creationId="{D22D13A3-3239-4E5B-6977-4F529AD4341D}"/>
          </ac:spMkLst>
        </pc:spChg>
        <pc:spChg chg="mod">
          <ac:chgData name="William A Blumrosen" userId="S::wablumro@syr.edu::ab7275d8-f3c3-4cf4-92cf-57d814c9cd89" providerId="AD" clId="Web-{0F06A499-664C-4B26-A7AA-0F4419F3FB84}" dt="2023-06-20T01:00:19.828" v="382" actId="20577"/>
          <ac:spMkLst>
            <pc:docMk/>
            <pc:sldMk cId="4065327495" sldId="271"/>
            <ac:spMk id="3" creationId="{87A5CA1B-790E-F707-375D-6A5A68362749}"/>
          </ac:spMkLst>
        </pc:spChg>
        <pc:picChg chg="add mod">
          <ac:chgData name="William A Blumrosen" userId="S::wablumro@syr.edu::ab7275d8-f3c3-4cf4-92cf-57d814c9cd89" providerId="AD" clId="Web-{0F06A499-664C-4B26-A7AA-0F4419F3FB84}" dt="2023-06-20T01:00:30.250" v="388" actId="1076"/>
          <ac:picMkLst>
            <pc:docMk/>
            <pc:sldMk cId="4065327495" sldId="271"/>
            <ac:picMk id="4" creationId="{E8D356E4-0F37-DBED-6282-51AD316C2EAC}"/>
          </ac:picMkLst>
        </pc:picChg>
      </pc:sldChg>
    </pc:docChg>
  </pc:docChgLst>
  <pc:docChgLst>
    <pc:chgData name="William A Blumrosen" userId="S::wablumro@syr.edu::ab7275d8-f3c3-4cf4-92cf-57d814c9cd89" providerId="AD" clId="Web-{BE14423E-5675-4FB6-A76A-A89E894DFDA2}"/>
    <pc:docChg chg="modSld">
      <pc:chgData name="William A Blumrosen" userId="S::wablumro@syr.edu::ab7275d8-f3c3-4cf4-92cf-57d814c9cd89" providerId="AD" clId="Web-{BE14423E-5675-4FB6-A76A-A89E894DFDA2}" dt="2023-06-20T19:18:42.558" v="79" actId="1076"/>
      <pc:docMkLst>
        <pc:docMk/>
      </pc:docMkLst>
      <pc:sldChg chg="addSp modSp">
        <pc:chgData name="William A Blumrosen" userId="S::wablumro@syr.edu::ab7275d8-f3c3-4cf4-92cf-57d814c9cd89" providerId="AD" clId="Web-{BE14423E-5675-4FB6-A76A-A89E894DFDA2}" dt="2023-06-20T19:18:42.558" v="79" actId="1076"/>
        <pc:sldMkLst>
          <pc:docMk/>
          <pc:sldMk cId="315050962" sldId="269"/>
        </pc:sldMkLst>
        <pc:spChg chg="mod">
          <ac:chgData name="William A Blumrosen" userId="S::wablumro@syr.edu::ab7275d8-f3c3-4cf4-92cf-57d814c9cd89" providerId="AD" clId="Web-{BE14423E-5675-4FB6-A76A-A89E894DFDA2}" dt="2023-06-20T19:18:26.261" v="76" actId="20577"/>
          <ac:spMkLst>
            <pc:docMk/>
            <pc:sldMk cId="315050962" sldId="269"/>
            <ac:spMk id="3" creationId="{87A5CA1B-790E-F707-375D-6A5A68362749}"/>
          </ac:spMkLst>
        </pc:spChg>
        <pc:picChg chg="add mod">
          <ac:chgData name="William A Blumrosen" userId="S::wablumro@syr.edu::ab7275d8-f3c3-4cf4-92cf-57d814c9cd89" providerId="AD" clId="Web-{BE14423E-5675-4FB6-A76A-A89E894DFDA2}" dt="2023-06-20T19:18:42.558" v="79" actId="1076"/>
          <ac:picMkLst>
            <pc:docMk/>
            <pc:sldMk cId="315050962" sldId="269"/>
            <ac:picMk id="4" creationId="{1534CD45-9545-52E1-D9F0-6A3FA5099657}"/>
          </ac:picMkLst>
        </pc:picChg>
      </pc:sldChg>
    </pc:docChg>
  </pc:docChgLst>
  <pc:docChgLst>
    <pc:chgData name="Caitlin Rookey" userId="S::crookey@syr.edu::ebe0e401-37be-4956-9f61-e396919f770c" providerId="AD" clId="Web-{58F5C3BF-C5B9-E7CA-53DB-C3518F090E8A}"/>
    <pc:docChg chg="modSld">
      <pc:chgData name="Caitlin Rookey" userId="S::crookey@syr.edu::ebe0e401-37be-4956-9f61-e396919f770c" providerId="AD" clId="Web-{58F5C3BF-C5B9-E7CA-53DB-C3518F090E8A}" dt="2023-06-20T20:55:38.670" v="3" actId="20577"/>
      <pc:docMkLst>
        <pc:docMk/>
      </pc:docMkLst>
      <pc:sldChg chg="modSp">
        <pc:chgData name="Caitlin Rookey" userId="S::crookey@syr.edu::ebe0e401-37be-4956-9f61-e396919f770c" providerId="AD" clId="Web-{58F5C3BF-C5B9-E7CA-53DB-C3518F090E8A}" dt="2023-06-20T20:51:18.149" v="1" actId="20577"/>
        <pc:sldMkLst>
          <pc:docMk/>
          <pc:sldMk cId="1535158404" sldId="257"/>
        </pc:sldMkLst>
        <pc:spChg chg="mod">
          <ac:chgData name="Caitlin Rookey" userId="S::crookey@syr.edu::ebe0e401-37be-4956-9f61-e396919f770c" providerId="AD" clId="Web-{58F5C3BF-C5B9-E7CA-53DB-C3518F090E8A}" dt="2023-06-20T20:51:18.149" v="1" actId="20577"/>
          <ac:spMkLst>
            <pc:docMk/>
            <pc:sldMk cId="1535158404" sldId="257"/>
            <ac:spMk id="3" creationId="{66B93667-6F88-2CC3-F0B6-BCD819A4E051}"/>
          </ac:spMkLst>
        </pc:spChg>
      </pc:sldChg>
      <pc:sldChg chg="modSp">
        <pc:chgData name="Caitlin Rookey" userId="S::crookey@syr.edu::ebe0e401-37be-4956-9f61-e396919f770c" providerId="AD" clId="Web-{58F5C3BF-C5B9-E7CA-53DB-C3518F090E8A}" dt="2023-06-20T20:55:38.670" v="3" actId="20577"/>
        <pc:sldMkLst>
          <pc:docMk/>
          <pc:sldMk cId="1673460562" sldId="263"/>
        </pc:sldMkLst>
        <pc:spChg chg="mod">
          <ac:chgData name="Caitlin Rookey" userId="S::crookey@syr.edu::ebe0e401-37be-4956-9f61-e396919f770c" providerId="AD" clId="Web-{58F5C3BF-C5B9-E7CA-53DB-C3518F090E8A}" dt="2023-06-20T20:55:38.670" v="3" actId="20577"/>
          <ac:spMkLst>
            <pc:docMk/>
            <pc:sldMk cId="1673460562" sldId="263"/>
            <ac:spMk id="3" creationId="{3EC39F1C-6E67-B2C5-6C63-8B05D59DD747}"/>
          </ac:spMkLst>
        </pc:spChg>
      </pc:sldChg>
      <pc:sldChg chg="modSp">
        <pc:chgData name="Caitlin Rookey" userId="S::crookey@syr.edu::ebe0e401-37be-4956-9f61-e396919f770c" providerId="AD" clId="Web-{58F5C3BF-C5B9-E7CA-53DB-C3518F090E8A}" dt="2023-06-20T20:51:44.040" v="2" actId="1076"/>
        <pc:sldMkLst>
          <pc:docMk/>
          <pc:sldMk cId="501118025" sldId="272"/>
        </pc:sldMkLst>
        <pc:picChg chg="mod">
          <ac:chgData name="Caitlin Rookey" userId="S::crookey@syr.edu::ebe0e401-37be-4956-9f61-e396919f770c" providerId="AD" clId="Web-{58F5C3BF-C5B9-E7CA-53DB-C3518F090E8A}" dt="2023-06-20T20:51:44.040" v="2" actId="1076"/>
          <ac:picMkLst>
            <pc:docMk/>
            <pc:sldMk cId="501118025" sldId="272"/>
            <ac:picMk id="4" creationId="{313CBDFC-3B7A-C065-2037-47FCB962EDD9}"/>
          </ac:picMkLst>
        </pc:picChg>
      </pc:sldChg>
    </pc:docChg>
  </pc:docChgLst>
  <pc:docChgLst>
    <pc:chgData name="Woo Song" userId="S::wosong@syr.edu::58675d41-6dd4-4398-9afc-43cbdda55582" providerId="AD" clId="Web-{0BDB58CC-3ECF-4266-A9C2-06F1DD75115F}"/>
    <pc:docChg chg="addSld modSld">
      <pc:chgData name="Woo Song" userId="S::wosong@syr.edu::58675d41-6dd4-4398-9afc-43cbdda55582" providerId="AD" clId="Web-{0BDB58CC-3ECF-4266-A9C2-06F1DD75115F}" dt="2023-06-20T00:33:15.703" v="340" actId="20577"/>
      <pc:docMkLst>
        <pc:docMk/>
      </pc:docMkLst>
      <pc:sldChg chg="modSp">
        <pc:chgData name="Woo Song" userId="S::wosong@syr.edu::58675d41-6dd4-4398-9afc-43cbdda55582" providerId="AD" clId="Web-{0BDB58CC-3ECF-4266-A9C2-06F1DD75115F}" dt="2023-06-20T00:09:12.749" v="17" actId="20577"/>
        <pc:sldMkLst>
          <pc:docMk/>
          <pc:sldMk cId="41533061" sldId="260"/>
        </pc:sldMkLst>
        <pc:spChg chg="mod">
          <ac:chgData name="Woo Song" userId="S::wosong@syr.edu::58675d41-6dd4-4398-9afc-43cbdda55582" providerId="AD" clId="Web-{0BDB58CC-3ECF-4266-A9C2-06F1DD75115F}" dt="2023-06-20T00:09:12.749" v="17" actId="20577"/>
          <ac:spMkLst>
            <pc:docMk/>
            <pc:sldMk cId="41533061" sldId="260"/>
            <ac:spMk id="3" creationId="{87A5CA1B-790E-F707-375D-6A5A68362749}"/>
          </ac:spMkLst>
        </pc:spChg>
      </pc:sldChg>
      <pc:sldChg chg="addSp delSp modSp mod modClrScheme delDesignElem chgLayout">
        <pc:chgData name="Woo Song" userId="S::wosong@syr.edu::58675d41-6dd4-4398-9afc-43cbdda55582" providerId="AD" clId="Web-{0BDB58CC-3ECF-4266-A9C2-06F1DD75115F}" dt="2023-06-20T00:33:15.703" v="340" actId="20577"/>
        <pc:sldMkLst>
          <pc:docMk/>
          <pc:sldMk cId="3628755371" sldId="261"/>
        </pc:sldMkLst>
        <pc:spChg chg="mod ord">
          <ac:chgData name="Woo Song" userId="S::wosong@syr.edu::58675d41-6dd4-4398-9afc-43cbdda55582" providerId="AD" clId="Web-{0BDB58CC-3ECF-4266-A9C2-06F1DD75115F}" dt="2023-06-20T00:10:06.548" v="45" actId="20577"/>
          <ac:spMkLst>
            <pc:docMk/>
            <pc:sldMk cId="3628755371" sldId="261"/>
            <ac:spMk id="2" creationId="{D22D13A3-3239-4E5B-6977-4F529AD4341D}"/>
          </ac:spMkLst>
        </pc:spChg>
        <pc:spChg chg="del mod">
          <ac:chgData name="Woo Song" userId="S::wosong@syr.edu::58675d41-6dd4-4398-9afc-43cbdda55582" providerId="AD" clId="Web-{0BDB58CC-3ECF-4266-A9C2-06F1DD75115F}" dt="2023-06-20T00:07:08.823" v="1"/>
          <ac:spMkLst>
            <pc:docMk/>
            <pc:sldMk cId="3628755371" sldId="261"/>
            <ac:spMk id="3" creationId="{87A5CA1B-790E-F707-375D-6A5A68362749}"/>
          </ac:spMkLst>
        </pc:spChg>
        <pc:spChg chg="add del mod ord">
          <ac:chgData name="Woo Song" userId="S::wosong@syr.edu::58675d41-6dd4-4398-9afc-43cbdda55582" providerId="AD" clId="Web-{0BDB58CC-3ECF-4266-A9C2-06F1DD75115F}" dt="2023-06-20T00:07:49.762" v="3"/>
          <ac:spMkLst>
            <pc:docMk/>
            <pc:sldMk cId="3628755371" sldId="261"/>
            <ac:spMk id="4" creationId="{78520133-750B-01DE-4D84-2ED87046C3A3}"/>
          </ac:spMkLst>
        </pc:spChg>
        <pc:spChg chg="add del mod ord">
          <ac:chgData name="Woo Song" userId="S::wosong@syr.edu::58675d41-6dd4-4398-9afc-43cbdda55582" providerId="AD" clId="Web-{0BDB58CC-3ECF-4266-A9C2-06F1DD75115F}" dt="2023-06-20T00:07:49.762" v="3"/>
          <ac:spMkLst>
            <pc:docMk/>
            <pc:sldMk cId="3628755371" sldId="261"/>
            <ac:spMk id="5" creationId="{188D5629-9D0C-55C5-60C0-CE3A5D4E67F1}"/>
          </ac:spMkLst>
        </pc:spChg>
        <pc:spChg chg="add del">
          <ac:chgData name="Woo Song" userId="S::wosong@syr.edu::58675d41-6dd4-4398-9afc-43cbdda55582" providerId="AD" clId="Web-{0BDB58CC-3ECF-4266-A9C2-06F1DD75115F}" dt="2023-06-20T00:07:49.762" v="3"/>
          <ac:spMkLst>
            <pc:docMk/>
            <pc:sldMk cId="3628755371" sldId="261"/>
            <ac:spMk id="8" creationId="{1BB867FF-FC45-48F7-8104-F89BE54909F1}"/>
          </ac:spMkLst>
        </pc:spChg>
        <pc:spChg chg="add mod">
          <ac:chgData name="Woo Song" userId="S::wosong@syr.edu::58675d41-6dd4-4398-9afc-43cbdda55582" providerId="AD" clId="Web-{0BDB58CC-3ECF-4266-A9C2-06F1DD75115F}" dt="2023-06-20T00:33:12.031" v="339" actId="20577"/>
          <ac:spMkLst>
            <pc:docMk/>
            <pc:sldMk cId="3628755371" sldId="261"/>
            <ac:spMk id="9" creationId="{AD1C2AD0-3DCA-1170-85F3-E6E1926DA91E}"/>
          </ac:spMkLst>
        </pc:spChg>
        <pc:spChg chg="add del">
          <ac:chgData name="Woo Song" userId="S::wosong@syr.edu::58675d41-6dd4-4398-9afc-43cbdda55582" providerId="AD" clId="Web-{0BDB58CC-3ECF-4266-A9C2-06F1DD75115F}" dt="2023-06-20T00:07:49.762" v="3"/>
          <ac:spMkLst>
            <pc:docMk/>
            <pc:sldMk cId="3628755371" sldId="261"/>
            <ac:spMk id="10" creationId="{8BB56887-D0D5-4F0C-9E19-7247EB83C8B7}"/>
          </ac:spMkLst>
        </pc:spChg>
        <pc:spChg chg="add mod">
          <ac:chgData name="Woo Song" userId="S::wosong@syr.edu::58675d41-6dd4-4398-9afc-43cbdda55582" providerId="AD" clId="Web-{0BDB58CC-3ECF-4266-A9C2-06F1DD75115F}" dt="2023-06-20T00:33:15.703" v="340" actId="20577"/>
          <ac:spMkLst>
            <pc:docMk/>
            <pc:sldMk cId="3628755371" sldId="261"/>
            <ac:spMk id="11" creationId="{CFFBFB54-BD86-0E7E-C724-E2B40C60E70F}"/>
          </ac:spMkLst>
        </pc:spChg>
        <pc:spChg chg="add del">
          <ac:chgData name="Woo Song" userId="S::wosong@syr.edu::58675d41-6dd4-4398-9afc-43cbdda55582" providerId="AD" clId="Web-{0BDB58CC-3ECF-4266-A9C2-06F1DD75115F}" dt="2023-06-20T00:07:49.762" v="3"/>
          <ac:spMkLst>
            <pc:docMk/>
            <pc:sldMk cId="3628755371" sldId="261"/>
            <ac:spMk id="12" creationId="{081E4A58-353D-44AE-B2FC-2A74E2E400F7}"/>
          </ac:spMkLst>
        </pc:spChg>
        <pc:picChg chg="add mod">
          <ac:chgData name="Woo Song" userId="S::wosong@syr.edu::58675d41-6dd4-4398-9afc-43cbdda55582" providerId="AD" clId="Web-{0BDB58CC-3ECF-4266-A9C2-06F1DD75115F}" dt="2023-06-20T00:08:45.092" v="12" actId="1076"/>
          <ac:picMkLst>
            <pc:docMk/>
            <pc:sldMk cId="3628755371" sldId="261"/>
            <ac:picMk id="6" creationId="{15A58FFE-612E-7206-935E-68DC33082356}"/>
          </ac:picMkLst>
        </pc:picChg>
        <pc:picChg chg="add mod">
          <ac:chgData name="Woo Song" userId="S::wosong@syr.edu::58675d41-6dd4-4398-9afc-43cbdda55582" providerId="AD" clId="Web-{0BDB58CC-3ECF-4266-A9C2-06F1DD75115F}" dt="2023-06-20T00:08:55.342" v="14" actId="1076"/>
          <ac:picMkLst>
            <pc:docMk/>
            <pc:sldMk cId="3628755371" sldId="261"/>
            <ac:picMk id="7" creationId="{F3FA9413-5F82-ABD7-72F1-94D50C890AB6}"/>
          </ac:picMkLst>
        </pc:picChg>
      </pc:sldChg>
      <pc:sldChg chg="addSp modSp new">
        <pc:chgData name="Woo Song" userId="S::wosong@syr.edu::58675d41-6dd4-4398-9afc-43cbdda55582" providerId="AD" clId="Web-{0BDB58CC-3ECF-4266-A9C2-06F1DD75115F}" dt="2023-06-20T00:28:43.382" v="175" actId="20577"/>
        <pc:sldMkLst>
          <pc:docMk/>
          <pc:sldMk cId="501118025" sldId="272"/>
        </pc:sldMkLst>
        <pc:spChg chg="mod">
          <ac:chgData name="Woo Song" userId="S::wosong@syr.edu::58675d41-6dd4-4398-9afc-43cbdda55582" providerId="AD" clId="Web-{0BDB58CC-3ECF-4266-A9C2-06F1DD75115F}" dt="2023-06-20T00:10:08.204" v="46" actId="20577"/>
          <ac:spMkLst>
            <pc:docMk/>
            <pc:sldMk cId="501118025" sldId="272"/>
            <ac:spMk id="2" creationId="{83713A0B-48E5-3606-F61F-7BF78BE69F7C}"/>
          </ac:spMkLst>
        </pc:spChg>
        <pc:spChg chg="mod">
          <ac:chgData name="Woo Song" userId="S::wosong@syr.edu::58675d41-6dd4-4398-9afc-43cbdda55582" providerId="AD" clId="Web-{0BDB58CC-3ECF-4266-A9C2-06F1DD75115F}" dt="2023-06-20T00:28:43.382" v="175" actId="20577"/>
          <ac:spMkLst>
            <pc:docMk/>
            <pc:sldMk cId="501118025" sldId="272"/>
            <ac:spMk id="3" creationId="{A7EF9B07-E778-1DDF-7BBB-C8D5A07352D8}"/>
          </ac:spMkLst>
        </pc:spChg>
        <pc:picChg chg="add mod">
          <ac:chgData name="Woo Song" userId="S::wosong@syr.edu::58675d41-6dd4-4398-9afc-43cbdda55582" providerId="AD" clId="Web-{0BDB58CC-3ECF-4266-A9C2-06F1DD75115F}" dt="2023-06-20T00:23:35.044" v="144" actId="14100"/>
          <ac:picMkLst>
            <pc:docMk/>
            <pc:sldMk cId="501118025" sldId="272"/>
            <ac:picMk id="4" creationId="{313CBDFC-3B7A-C065-2037-47FCB962EDD9}"/>
          </ac:picMkLst>
        </pc:picChg>
      </pc:sldChg>
    </pc:docChg>
  </pc:docChgLst>
  <pc:docChgLst>
    <pc:chgData name="Caitlin Rookey" userId="S::crookey@syr.edu::ebe0e401-37be-4956-9f61-e396919f770c" providerId="AD" clId="Web-{65037DE8-0F1D-56A9-1A8B-7219FA473749}"/>
    <pc:docChg chg="addSld modSld addMainMaster delMainMaster">
      <pc:chgData name="Caitlin Rookey" userId="S::crookey@syr.edu::ebe0e401-37be-4956-9f61-e396919f770c" providerId="AD" clId="Web-{65037DE8-0F1D-56A9-1A8B-7219FA473749}" dt="2023-06-16T17:13:50.379" v="122" actId="20577"/>
      <pc:docMkLst>
        <pc:docMk/>
      </pc:docMkLst>
      <pc:sldChg chg="addSp modSp mod setBg modClrScheme chgLayout">
        <pc:chgData name="Caitlin Rookey" userId="S::crookey@syr.edu::ebe0e401-37be-4956-9f61-e396919f770c" providerId="AD" clId="Web-{65037DE8-0F1D-56A9-1A8B-7219FA473749}" dt="2023-06-16T17:04:29.373" v="48" actId="20577"/>
        <pc:sldMkLst>
          <pc:docMk/>
          <pc:sldMk cId="109857222" sldId="256"/>
        </pc:sldMkLst>
        <pc:spChg chg="mod">
          <ac:chgData name="Caitlin Rookey" userId="S::crookey@syr.edu::ebe0e401-37be-4956-9f61-e396919f770c" providerId="AD" clId="Web-{65037DE8-0F1D-56A9-1A8B-7219FA473749}" dt="2023-06-16T17:03:11.948" v="11" actId="20577"/>
          <ac:spMkLst>
            <pc:docMk/>
            <pc:sldMk cId="109857222" sldId="256"/>
            <ac:spMk id="2" creationId="{00000000-0000-0000-0000-000000000000}"/>
          </ac:spMkLst>
        </pc:spChg>
        <pc:spChg chg="mod">
          <ac:chgData name="Caitlin Rookey" userId="S::crookey@syr.edu::ebe0e401-37be-4956-9f61-e396919f770c" providerId="AD" clId="Web-{65037DE8-0F1D-56A9-1A8B-7219FA473749}" dt="2023-06-16T17:04:29.373" v="48" actId="20577"/>
          <ac:spMkLst>
            <pc:docMk/>
            <pc:sldMk cId="109857222" sldId="256"/>
            <ac:spMk id="3" creationId="{00000000-0000-0000-0000-000000000000}"/>
          </ac:spMkLst>
        </pc:spChg>
        <pc:spChg chg="add">
          <ac:chgData name="Caitlin Rookey" userId="S::crookey@syr.edu::ebe0e401-37be-4956-9f61-e396919f770c" providerId="AD" clId="Web-{65037DE8-0F1D-56A9-1A8B-7219FA473749}" dt="2023-06-16T17:02:52.119" v="0"/>
          <ac:spMkLst>
            <pc:docMk/>
            <pc:sldMk cId="109857222" sldId="256"/>
            <ac:spMk id="9" creationId="{8930EBA3-4D2E-42E8-B828-834555328D85}"/>
          </ac:spMkLst>
        </pc:spChg>
        <pc:spChg chg="add">
          <ac:chgData name="Caitlin Rookey" userId="S::crookey@syr.edu::ebe0e401-37be-4956-9f61-e396919f770c" providerId="AD" clId="Web-{65037DE8-0F1D-56A9-1A8B-7219FA473749}" dt="2023-06-16T17:02:52.119" v="0"/>
          <ac:spMkLst>
            <pc:docMk/>
            <pc:sldMk cId="109857222" sldId="256"/>
            <ac:spMk id="11" creationId="{E58B2195-5055-402F-A3E7-53FF0E4980C3}"/>
          </ac:spMkLst>
        </pc:spChg>
        <pc:spChg chg="add">
          <ac:chgData name="Caitlin Rookey" userId="S::crookey@syr.edu::ebe0e401-37be-4956-9f61-e396919f770c" providerId="AD" clId="Web-{65037DE8-0F1D-56A9-1A8B-7219FA473749}" dt="2023-06-16T17:02:52.119" v="0"/>
          <ac:spMkLst>
            <pc:docMk/>
            <pc:sldMk cId="109857222" sldId="256"/>
            <ac:spMk id="13" creationId="{528AA953-F4F9-4DC5-97C7-491F4AF937DC}"/>
          </ac:spMkLst>
        </pc:spChg>
        <pc:picChg chg="add">
          <ac:chgData name="Caitlin Rookey" userId="S::crookey@syr.edu::ebe0e401-37be-4956-9f61-e396919f770c" providerId="AD" clId="Web-{65037DE8-0F1D-56A9-1A8B-7219FA473749}" dt="2023-06-16T17:02:52.119" v="0"/>
          <ac:picMkLst>
            <pc:docMk/>
            <pc:sldMk cId="109857222" sldId="256"/>
            <ac:picMk id="4" creationId="{5EFD0374-028D-5E3A-9A50-52414883A1EF}"/>
          </ac:picMkLst>
        </pc:picChg>
      </pc:sldChg>
      <pc:sldChg chg="addSp modSp new mod setBg">
        <pc:chgData name="Caitlin Rookey" userId="S::crookey@syr.edu::ebe0e401-37be-4956-9f61-e396919f770c" providerId="AD" clId="Web-{65037DE8-0F1D-56A9-1A8B-7219FA473749}" dt="2023-06-16T17:13:50.379" v="122" actId="20577"/>
        <pc:sldMkLst>
          <pc:docMk/>
          <pc:sldMk cId="1535158404" sldId="257"/>
        </pc:sldMkLst>
        <pc:spChg chg="mod">
          <ac:chgData name="Caitlin Rookey" userId="S::crookey@syr.edu::ebe0e401-37be-4956-9f61-e396919f770c" providerId="AD" clId="Web-{65037DE8-0F1D-56A9-1A8B-7219FA473749}" dt="2023-06-16T17:04:49.374" v="59" actId="20577"/>
          <ac:spMkLst>
            <pc:docMk/>
            <pc:sldMk cId="1535158404" sldId="257"/>
            <ac:spMk id="2" creationId="{3E504B56-77FA-7A90-F5EC-ED0F3249A1E4}"/>
          </ac:spMkLst>
        </pc:spChg>
        <pc:spChg chg="mod">
          <ac:chgData name="Caitlin Rookey" userId="S::crookey@syr.edu::ebe0e401-37be-4956-9f61-e396919f770c" providerId="AD" clId="Web-{65037DE8-0F1D-56A9-1A8B-7219FA473749}" dt="2023-06-16T17:13:50.379" v="122" actId="20577"/>
          <ac:spMkLst>
            <pc:docMk/>
            <pc:sldMk cId="1535158404" sldId="257"/>
            <ac:spMk id="3" creationId="{66B93667-6F88-2CC3-F0B6-BCD819A4E051}"/>
          </ac:spMkLst>
        </pc:spChg>
        <pc:spChg chg="add">
          <ac:chgData name="Caitlin Rookey" userId="S::crookey@syr.edu::ebe0e401-37be-4956-9f61-e396919f770c" providerId="AD" clId="Web-{65037DE8-0F1D-56A9-1A8B-7219FA473749}" dt="2023-06-16T17:04:44.077" v="50"/>
          <ac:spMkLst>
            <pc:docMk/>
            <pc:sldMk cId="1535158404" sldId="257"/>
            <ac:spMk id="8" creationId="{907EF6B7-1338-4443-8C46-6A318D952DFD}"/>
          </ac:spMkLst>
        </pc:spChg>
        <pc:spChg chg="add">
          <ac:chgData name="Caitlin Rookey" userId="S::crookey@syr.edu::ebe0e401-37be-4956-9f61-e396919f770c" providerId="AD" clId="Web-{65037DE8-0F1D-56A9-1A8B-7219FA473749}" dt="2023-06-16T17:04:44.077" v="50"/>
          <ac:spMkLst>
            <pc:docMk/>
            <pc:sldMk cId="1535158404" sldId="257"/>
            <ac:spMk id="10" creationId="{DAAE4CDD-124C-4DCF-9584-B6033B545DD5}"/>
          </ac:spMkLst>
        </pc:spChg>
        <pc:spChg chg="add">
          <ac:chgData name="Caitlin Rookey" userId="S::crookey@syr.edu::ebe0e401-37be-4956-9f61-e396919f770c" providerId="AD" clId="Web-{65037DE8-0F1D-56A9-1A8B-7219FA473749}" dt="2023-06-16T17:04:44.077" v="50"/>
          <ac:spMkLst>
            <pc:docMk/>
            <pc:sldMk cId="1535158404" sldId="257"/>
            <ac:spMk id="12" creationId="{081E4A58-353D-44AE-B2FC-2A74E2E400F7}"/>
          </ac:spMkLst>
        </pc:spChg>
      </pc:sldChg>
      <pc:sldChg chg="modSp new">
        <pc:chgData name="Caitlin Rookey" userId="S::crookey@syr.edu::ebe0e401-37be-4956-9f61-e396919f770c" providerId="AD" clId="Web-{65037DE8-0F1D-56A9-1A8B-7219FA473749}" dt="2023-06-16T17:13:45.175" v="119" actId="20577"/>
        <pc:sldMkLst>
          <pc:docMk/>
          <pc:sldMk cId="1172118874" sldId="258"/>
        </pc:sldMkLst>
        <pc:spChg chg="mod">
          <ac:chgData name="Caitlin Rookey" userId="S::crookey@syr.edu::ebe0e401-37be-4956-9f61-e396919f770c" providerId="AD" clId="Web-{65037DE8-0F1D-56A9-1A8B-7219FA473749}" dt="2023-06-16T17:05:08.468" v="64" actId="20577"/>
          <ac:spMkLst>
            <pc:docMk/>
            <pc:sldMk cId="1172118874" sldId="258"/>
            <ac:spMk id="2" creationId="{8971A72E-BD43-6AC0-4426-599BF800A3C5}"/>
          </ac:spMkLst>
        </pc:spChg>
        <pc:spChg chg="mod">
          <ac:chgData name="Caitlin Rookey" userId="S::crookey@syr.edu::ebe0e401-37be-4956-9f61-e396919f770c" providerId="AD" clId="Web-{65037DE8-0F1D-56A9-1A8B-7219FA473749}" dt="2023-06-16T17:13:45.175" v="119" actId="20577"/>
          <ac:spMkLst>
            <pc:docMk/>
            <pc:sldMk cId="1172118874" sldId="258"/>
            <ac:spMk id="3" creationId="{C10D1035-A0FE-4CF7-AB60-1C248DD0ECBC}"/>
          </ac:spMkLst>
        </pc:spChg>
      </pc:sldChg>
      <pc:sldChg chg="addSp modSp new mod setBg">
        <pc:chgData name="Caitlin Rookey" userId="S::crookey@syr.edu::ebe0e401-37be-4956-9f61-e396919f770c" providerId="AD" clId="Web-{65037DE8-0F1D-56A9-1A8B-7219FA473749}" dt="2023-06-16T17:05:22.063" v="74" actId="20577"/>
        <pc:sldMkLst>
          <pc:docMk/>
          <pc:sldMk cId="594163946" sldId="259"/>
        </pc:sldMkLst>
        <pc:spChg chg="mod">
          <ac:chgData name="Caitlin Rookey" userId="S::crookey@syr.edu::ebe0e401-37be-4956-9f61-e396919f770c" providerId="AD" clId="Web-{65037DE8-0F1D-56A9-1A8B-7219FA473749}" dt="2023-06-16T17:05:22.063" v="74" actId="20577"/>
          <ac:spMkLst>
            <pc:docMk/>
            <pc:sldMk cId="594163946" sldId="259"/>
            <ac:spMk id="2" creationId="{D22D13A3-3239-4E5B-6977-4F529AD4341D}"/>
          </ac:spMkLst>
        </pc:spChg>
        <pc:spChg chg="mod">
          <ac:chgData name="Caitlin Rookey" userId="S::crookey@syr.edu::ebe0e401-37be-4956-9f61-e396919f770c" providerId="AD" clId="Web-{65037DE8-0F1D-56A9-1A8B-7219FA473749}" dt="2023-06-16T17:05:15.359" v="66"/>
          <ac:spMkLst>
            <pc:docMk/>
            <pc:sldMk cId="594163946" sldId="259"/>
            <ac:spMk id="3" creationId="{87A5CA1B-790E-F707-375D-6A5A68362749}"/>
          </ac:spMkLst>
        </pc:spChg>
        <pc:spChg chg="add">
          <ac:chgData name="Caitlin Rookey" userId="S::crookey@syr.edu::ebe0e401-37be-4956-9f61-e396919f770c" providerId="AD" clId="Web-{65037DE8-0F1D-56A9-1A8B-7219FA473749}" dt="2023-06-16T17:05:15.359" v="66"/>
          <ac:spMkLst>
            <pc:docMk/>
            <pc:sldMk cId="594163946" sldId="259"/>
            <ac:spMk id="8" creationId="{1BB867FF-FC45-48F7-8104-F89BE54909F1}"/>
          </ac:spMkLst>
        </pc:spChg>
        <pc:spChg chg="add">
          <ac:chgData name="Caitlin Rookey" userId="S::crookey@syr.edu::ebe0e401-37be-4956-9f61-e396919f770c" providerId="AD" clId="Web-{65037DE8-0F1D-56A9-1A8B-7219FA473749}" dt="2023-06-16T17:05:15.359" v="66"/>
          <ac:spMkLst>
            <pc:docMk/>
            <pc:sldMk cId="594163946" sldId="259"/>
            <ac:spMk id="10" creationId="{8BB56887-D0D5-4F0C-9E19-7247EB83C8B7}"/>
          </ac:spMkLst>
        </pc:spChg>
        <pc:spChg chg="add">
          <ac:chgData name="Caitlin Rookey" userId="S::crookey@syr.edu::ebe0e401-37be-4956-9f61-e396919f770c" providerId="AD" clId="Web-{65037DE8-0F1D-56A9-1A8B-7219FA473749}" dt="2023-06-16T17:05:15.359" v="66"/>
          <ac:spMkLst>
            <pc:docMk/>
            <pc:sldMk cId="594163946" sldId="259"/>
            <ac:spMk id="12" creationId="{081E4A58-353D-44AE-B2FC-2A74E2E400F7}"/>
          </ac:spMkLst>
        </pc:spChg>
      </pc:sldChg>
      <pc:sldChg chg="modSp add replId">
        <pc:chgData name="Caitlin Rookey" userId="S::crookey@syr.edu::ebe0e401-37be-4956-9f61-e396919f770c" providerId="AD" clId="Web-{65037DE8-0F1D-56A9-1A8B-7219FA473749}" dt="2023-06-16T17:05:32.172" v="76" actId="20577"/>
        <pc:sldMkLst>
          <pc:docMk/>
          <pc:sldMk cId="41533061" sldId="260"/>
        </pc:sldMkLst>
        <pc:spChg chg="mod">
          <ac:chgData name="Caitlin Rookey" userId="S::crookey@syr.edu::ebe0e401-37be-4956-9f61-e396919f770c" providerId="AD" clId="Web-{65037DE8-0F1D-56A9-1A8B-7219FA473749}" dt="2023-06-16T17:05:32.172" v="76" actId="20577"/>
          <ac:spMkLst>
            <pc:docMk/>
            <pc:sldMk cId="41533061" sldId="260"/>
            <ac:spMk id="2" creationId="{D22D13A3-3239-4E5B-6977-4F529AD4341D}"/>
          </ac:spMkLst>
        </pc:spChg>
      </pc:sldChg>
      <pc:sldChg chg="modSp add replId">
        <pc:chgData name="Caitlin Rookey" userId="S::crookey@syr.edu::ebe0e401-37be-4956-9f61-e396919f770c" providerId="AD" clId="Web-{65037DE8-0F1D-56A9-1A8B-7219FA473749}" dt="2023-06-16T17:06:04.049" v="83" actId="20577"/>
        <pc:sldMkLst>
          <pc:docMk/>
          <pc:sldMk cId="3628755371" sldId="261"/>
        </pc:sldMkLst>
        <pc:spChg chg="mod">
          <ac:chgData name="Caitlin Rookey" userId="S::crookey@syr.edu::ebe0e401-37be-4956-9f61-e396919f770c" providerId="AD" clId="Web-{65037DE8-0F1D-56A9-1A8B-7219FA473749}" dt="2023-06-16T17:06:04.049" v="83" actId="20577"/>
          <ac:spMkLst>
            <pc:docMk/>
            <pc:sldMk cId="3628755371" sldId="261"/>
            <ac:spMk id="2" creationId="{D22D13A3-3239-4E5B-6977-4F529AD4341D}"/>
          </ac:spMkLst>
        </pc:spChg>
      </pc:sldChg>
      <pc:sldChg chg="modSp add replId">
        <pc:chgData name="Caitlin Rookey" userId="S::crookey@syr.edu::ebe0e401-37be-4956-9f61-e396919f770c" providerId="AD" clId="Web-{65037DE8-0F1D-56A9-1A8B-7219FA473749}" dt="2023-06-16T17:07:40.271" v="108" actId="1076"/>
        <pc:sldMkLst>
          <pc:docMk/>
          <pc:sldMk cId="2697254786" sldId="262"/>
        </pc:sldMkLst>
        <pc:spChg chg="mod">
          <ac:chgData name="Caitlin Rookey" userId="S::crookey@syr.edu::ebe0e401-37be-4956-9f61-e396919f770c" providerId="AD" clId="Web-{65037DE8-0F1D-56A9-1A8B-7219FA473749}" dt="2023-06-16T17:06:17.846" v="90" actId="20577"/>
          <ac:spMkLst>
            <pc:docMk/>
            <pc:sldMk cId="2697254786" sldId="262"/>
            <ac:spMk id="2" creationId="{8971A72E-BD43-6AC0-4426-599BF800A3C5}"/>
          </ac:spMkLst>
        </pc:spChg>
        <pc:spChg chg="mod">
          <ac:chgData name="Caitlin Rookey" userId="S::crookey@syr.edu::ebe0e401-37be-4956-9f61-e396919f770c" providerId="AD" clId="Web-{65037DE8-0F1D-56A9-1A8B-7219FA473749}" dt="2023-06-16T17:07:40.271" v="108" actId="1076"/>
          <ac:spMkLst>
            <pc:docMk/>
            <pc:sldMk cId="2697254786" sldId="262"/>
            <ac:spMk id="3" creationId="{C10D1035-A0FE-4CF7-AB60-1C248DD0ECBC}"/>
          </ac:spMkLst>
        </pc:spChg>
      </pc:sldChg>
      <pc:sldChg chg="addSp modSp new mod setBg">
        <pc:chgData name="Caitlin Rookey" userId="S::crookey@syr.edu::ebe0e401-37be-4956-9f61-e396919f770c" providerId="AD" clId="Web-{65037DE8-0F1D-56A9-1A8B-7219FA473749}" dt="2023-06-16T17:08:50.758" v="113" actId="20577"/>
        <pc:sldMkLst>
          <pc:docMk/>
          <pc:sldMk cId="1673460562" sldId="263"/>
        </pc:sldMkLst>
        <pc:spChg chg="mod">
          <ac:chgData name="Caitlin Rookey" userId="S::crookey@syr.edu::ebe0e401-37be-4956-9f61-e396919f770c" providerId="AD" clId="Web-{65037DE8-0F1D-56A9-1A8B-7219FA473749}" dt="2023-06-16T17:08:50.758" v="113" actId="20577"/>
          <ac:spMkLst>
            <pc:docMk/>
            <pc:sldMk cId="1673460562" sldId="263"/>
            <ac:spMk id="2" creationId="{883ABF3E-17B7-D6FC-084D-1D39C5FF7A1C}"/>
          </ac:spMkLst>
        </pc:spChg>
        <pc:spChg chg="mod">
          <ac:chgData name="Caitlin Rookey" userId="S::crookey@syr.edu::ebe0e401-37be-4956-9f61-e396919f770c" providerId="AD" clId="Web-{65037DE8-0F1D-56A9-1A8B-7219FA473749}" dt="2023-06-16T17:08:46.086" v="110"/>
          <ac:spMkLst>
            <pc:docMk/>
            <pc:sldMk cId="1673460562" sldId="263"/>
            <ac:spMk id="3" creationId="{3EC39F1C-6E67-B2C5-6C63-8B05D59DD747}"/>
          </ac:spMkLst>
        </pc:spChg>
        <pc:spChg chg="add">
          <ac:chgData name="Caitlin Rookey" userId="S::crookey@syr.edu::ebe0e401-37be-4956-9f61-e396919f770c" providerId="AD" clId="Web-{65037DE8-0F1D-56A9-1A8B-7219FA473749}" dt="2023-06-16T17:08:46.086" v="110"/>
          <ac:spMkLst>
            <pc:docMk/>
            <pc:sldMk cId="1673460562" sldId="263"/>
            <ac:spMk id="8" creationId="{E92FEB64-6EEA-4759-B4A4-BD2C1E660BA8}"/>
          </ac:spMkLst>
        </pc:spChg>
        <pc:spChg chg="add">
          <ac:chgData name="Caitlin Rookey" userId="S::crookey@syr.edu::ebe0e401-37be-4956-9f61-e396919f770c" providerId="AD" clId="Web-{65037DE8-0F1D-56A9-1A8B-7219FA473749}" dt="2023-06-16T17:08:46.086" v="110"/>
          <ac:spMkLst>
            <pc:docMk/>
            <pc:sldMk cId="1673460562" sldId="263"/>
            <ac:spMk id="10" creationId="{B10BB131-AC8E-4A8E-A5D1-36260F720C3B}"/>
          </ac:spMkLst>
        </pc:spChg>
        <pc:spChg chg="add">
          <ac:chgData name="Caitlin Rookey" userId="S::crookey@syr.edu::ebe0e401-37be-4956-9f61-e396919f770c" providerId="AD" clId="Web-{65037DE8-0F1D-56A9-1A8B-7219FA473749}" dt="2023-06-16T17:08:46.086" v="110"/>
          <ac:spMkLst>
            <pc:docMk/>
            <pc:sldMk cId="1673460562" sldId="263"/>
            <ac:spMk id="12" creationId="{14847E93-7DC1-4D4B-8829-B19AA7137C50}"/>
          </ac:spMkLst>
        </pc:spChg>
        <pc:spChg chg="add">
          <ac:chgData name="Caitlin Rookey" userId="S::crookey@syr.edu::ebe0e401-37be-4956-9f61-e396919f770c" providerId="AD" clId="Web-{65037DE8-0F1D-56A9-1A8B-7219FA473749}" dt="2023-06-16T17:08:46.086" v="110"/>
          <ac:spMkLst>
            <pc:docMk/>
            <pc:sldMk cId="1673460562" sldId="263"/>
            <ac:spMk id="14" creationId="{5566D6E1-03A1-4D73-A4E0-35D74D568A04}"/>
          </ac:spMkLst>
        </pc:spChg>
        <pc:spChg chg="add">
          <ac:chgData name="Caitlin Rookey" userId="S::crookey@syr.edu::ebe0e401-37be-4956-9f61-e396919f770c" providerId="AD" clId="Web-{65037DE8-0F1D-56A9-1A8B-7219FA473749}" dt="2023-06-16T17:08:46.086" v="110"/>
          <ac:spMkLst>
            <pc:docMk/>
            <pc:sldMk cId="1673460562" sldId="263"/>
            <ac:spMk id="16" creationId="{9F835A99-04AC-494A-A572-AFE8413CC938}"/>
          </ac:spMkLst>
        </pc:spChg>
        <pc:spChg chg="add">
          <ac:chgData name="Caitlin Rookey" userId="S::crookey@syr.edu::ebe0e401-37be-4956-9f61-e396919f770c" providerId="AD" clId="Web-{65037DE8-0F1D-56A9-1A8B-7219FA473749}" dt="2023-06-16T17:08:46.086" v="110"/>
          <ac:spMkLst>
            <pc:docMk/>
            <pc:sldMk cId="1673460562" sldId="263"/>
            <ac:spMk id="18" creationId="{7B786209-1B0B-4CA9-9BDD-F7327066A84D}"/>
          </ac:spMkLst>
        </pc:spChg>
        <pc:spChg chg="add">
          <ac:chgData name="Caitlin Rookey" userId="S::crookey@syr.edu::ebe0e401-37be-4956-9f61-e396919f770c" providerId="AD" clId="Web-{65037DE8-0F1D-56A9-1A8B-7219FA473749}" dt="2023-06-16T17:08:46.086" v="110"/>
          <ac:spMkLst>
            <pc:docMk/>
            <pc:sldMk cId="1673460562" sldId="263"/>
            <ac:spMk id="20" creationId="{2D2964BB-484D-45AE-AD66-D407D0629652}"/>
          </ac:spMkLst>
        </pc:spChg>
        <pc:spChg chg="add">
          <ac:chgData name="Caitlin Rookey" userId="S::crookey@syr.edu::ebe0e401-37be-4956-9f61-e396919f770c" providerId="AD" clId="Web-{65037DE8-0F1D-56A9-1A8B-7219FA473749}" dt="2023-06-16T17:08:46.086" v="110"/>
          <ac:spMkLst>
            <pc:docMk/>
            <pc:sldMk cId="1673460562" sldId="263"/>
            <ac:spMk id="22" creationId="{6691AC69-A76E-4DAB-B565-468B6B87ACF3}"/>
          </ac:spMkLst>
        </pc:spChg>
      </pc:sldChg>
      <pc:sldChg chg="modSp add replId">
        <pc:chgData name="Caitlin Rookey" userId="S::crookey@syr.edu::ebe0e401-37be-4956-9f61-e396919f770c" providerId="AD" clId="Web-{65037DE8-0F1D-56A9-1A8B-7219FA473749}" dt="2023-06-16T17:09:18.259" v="115" actId="20577"/>
        <pc:sldMkLst>
          <pc:docMk/>
          <pc:sldMk cId="1810608606" sldId="264"/>
        </pc:sldMkLst>
        <pc:spChg chg="mod">
          <ac:chgData name="Caitlin Rookey" userId="S::crookey@syr.edu::ebe0e401-37be-4956-9f61-e396919f770c" providerId="AD" clId="Web-{65037DE8-0F1D-56A9-1A8B-7219FA473749}" dt="2023-06-16T17:09:18.259" v="115" actId="20577"/>
          <ac:spMkLst>
            <pc:docMk/>
            <pc:sldMk cId="1810608606" sldId="264"/>
            <ac:spMk id="2" creationId="{3E504B56-77FA-7A90-F5EC-ED0F3249A1E4}"/>
          </ac:spMkLst>
        </pc:spChg>
      </pc:sldChg>
      <pc:sldMasterChg chg="del delSldLayout">
        <pc:chgData name="Caitlin Rookey" userId="S::crookey@syr.edu::ebe0e401-37be-4956-9f61-e396919f770c" providerId="AD" clId="Web-{65037DE8-0F1D-56A9-1A8B-7219FA473749}" dt="2023-06-16T17:02:52.119" v="0"/>
        <pc:sldMasterMkLst>
          <pc:docMk/>
          <pc:sldMasterMk cId="2460954070" sldId="2147483660"/>
        </pc:sldMasterMkLst>
        <pc:sldLayoutChg chg="del">
          <pc:chgData name="Caitlin Rookey" userId="S::crookey@syr.edu::ebe0e401-37be-4956-9f61-e396919f770c" providerId="AD" clId="Web-{65037DE8-0F1D-56A9-1A8B-7219FA473749}" dt="2023-06-16T17:02:52.119" v="0"/>
          <pc:sldLayoutMkLst>
            <pc:docMk/>
            <pc:sldMasterMk cId="2460954070" sldId="2147483660"/>
            <pc:sldLayoutMk cId="2385387890" sldId="2147483661"/>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949138452" sldId="2147483662"/>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2591524520" sldId="2147483663"/>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1203092039" sldId="2147483664"/>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3733172339" sldId="2147483665"/>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3210312558" sldId="2147483666"/>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3146388984" sldId="2147483667"/>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3171841454" sldId="2147483668"/>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1718958274" sldId="2147483669"/>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2202905451" sldId="2147483670"/>
          </pc:sldLayoutMkLst>
        </pc:sldLayoutChg>
        <pc:sldLayoutChg chg="del">
          <pc:chgData name="Caitlin Rookey" userId="S::crookey@syr.edu::ebe0e401-37be-4956-9f61-e396919f770c" providerId="AD" clId="Web-{65037DE8-0F1D-56A9-1A8B-7219FA473749}" dt="2023-06-16T17:02:52.119" v="0"/>
          <pc:sldLayoutMkLst>
            <pc:docMk/>
            <pc:sldMasterMk cId="2460954070" sldId="2147483660"/>
            <pc:sldLayoutMk cId="3479445657" sldId="2147483671"/>
          </pc:sldLayoutMkLst>
        </pc:sldLayoutChg>
      </pc:sldMasterChg>
      <pc:sldMasterChg chg="add addSldLayout">
        <pc:chgData name="Caitlin Rookey" userId="S::crookey@syr.edu::ebe0e401-37be-4956-9f61-e396919f770c" providerId="AD" clId="Web-{65037DE8-0F1D-56A9-1A8B-7219FA473749}" dt="2023-06-16T17:02:52.119" v="0"/>
        <pc:sldMasterMkLst>
          <pc:docMk/>
          <pc:sldMasterMk cId="1267499608" sldId="2147483737"/>
        </pc:sldMasterMkLst>
        <pc:sldLayoutChg chg="add">
          <pc:chgData name="Caitlin Rookey" userId="S::crookey@syr.edu::ebe0e401-37be-4956-9f61-e396919f770c" providerId="AD" clId="Web-{65037DE8-0F1D-56A9-1A8B-7219FA473749}" dt="2023-06-16T17:02:52.119" v="0"/>
          <pc:sldLayoutMkLst>
            <pc:docMk/>
            <pc:sldMasterMk cId="1267499608" sldId="2147483737"/>
            <pc:sldLayoutMk cId="1369887365" sldId="2147483726"/>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816955651" sldId="2147483727"/>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1379961946" sldId="2147483728"/>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2308842800" sldId="2147483729"/>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242432133" sldId="2147483730"/>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1647009600" sldId="2147483731"/>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2135945862" sldId="2147483732"/>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286985597" sldId="2147483733"/>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3637186719" sldId="2147483734"/>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1184222026" sldId="2147483735"/>
          </pc:sldLayoutMkLst>
        </pc:sldLayoutChg>
        <pc:sldLayoutChg chg="add">
          <pc:chgData name="Caitlin Rookey" userId="S::crookey@syr.edu::ebe0e401-37be-4956-9f61-e396919f770c" providerId="AD" clId="Web-{65037DE8-0F1D-56A9-1A8B-7219FA473749}" dt="2023-06-16T17:02:52.119" v="0"/>
          <pc:sldLayoutMkLst>
            <pc:docMk/>
            <pc:sldMasterMk cId="1267499608" sldId="2147483737"/>
            <pc:sldLayoutMk cId="223642323" sldId="2147483736"/>
          </pc:sldLayoutMkLst>
        </pc:sldLayoutChg>
      </pc:sldMasterChg>
    </pc:docChg>
  </pc:docChgLst>
  <pc:docChgLst>
    <pc:chgData name="Caitlin Rookey" userId="S::crookey@syr.edu::ebe0e401-37be-4956-9f61-e396919f770c" providerId="AD" clId="Web-{8C2364C7-C7EE-290E-4166-25D85F0856B6}"/>
    <pc:docChg chg="modSld">
      <pc:chgData name="Caitlin Rookey" userId="S::crookey@syr.edu::ebe0e401-37be-4956-9f61-e396919f770c" providerId="AD" clId="Web-{8C2364C7-C7EE-290E-4166-25D85F0856B6}" dt="2023-06-20T03:52:04.569" v="141" actId="20577"/>
      <pc:docMkLst>
        <pc:docMk/>
      </pc:docMkLst>
      <pc:sldChg chg="addSp delSp modSp">
        <pc:chgData name="Caitlin Rookey" userId="S::crookey@syr.edu::ebe0e401-37be-4956-9f61-e396919f770c" providerId="AD" clId="Web-{8C2364C7-C7EE-290E-4166-25D85F0856B6}" dt="2023-06-20T02:28:02.867" v="24" actId="1076"/>
        <pc:sldMkLst>
          <pc:docMk/>
          <pc:sldMk cId="594163946" sldId="259"/>
        </pc:sldMkLst>
        <pc:spChg chg="mod">
          <ac:chgData name="Caitlin Rookey" userId="S::crookey@syr.edu::ebe0e401-37be-4956-9f61-e396919f770c" providerId="AD" clId="Web-{8C2364C7-C7EE-290E-4166-25D85F0856B6}" dt="2023-06-20T02:27:57.992" v="23" actId="1076"/>
          <ac:spMkLst>
            <pc:docMk/>
            <pc:sldMk cId="594163946" sldId="259"/>
            <ac:spMk id="2" creationId="{D22D13A3-3239-4E5B-6977-4F529AD4341D}"/>
          </ac:spMkLst>
        </pc:spChg>
        <pc:spChg chg="del mod">
          <ac:chgData name="Caitlin Rookey" userId="S::crookey@syr.edu::ebe0e401-37be-4956-9f61-e396919f770c" providerId="AD" clId="Web-{8C2364C7-C7EE-290E-4166-25D85F0856B6}" dt="2023-06-20T02:27:29.788" v="18"/>
          <ac:spMkLst>
            <pc:docMk/>
            <pc:sldMk cId="594163946" sldId="259"/>
            <ac:spMk id="3" creationId="{87A5CA1B-790E-F707-375D-6A5A68362749}"/>
          </ac:spMkLst>
        </pc:spChg>
        <pc:picChg chg="add mod ord">
          <ac:chgData name="Caitlin Rookey" userId="S::crookey@syr.edu::ebe0e401-37be-4956-9f61-e396919f770c" providerId="AD" clId="Web-{8C2364C7-C7EE-290E-4166-25D85F0856B6}" dt="2023-06-20T02:28:02.867" v="24" actId="1076"/>
          <ac:picMkLst>
            <pc:docMk/>
            <pc:sldMk cId="594163946" sldId="259"/>
            <ac:picMk id="4" creationId="{65232737-C78A-A229-988C-16155FA3C146}"/>
          </ac:picMkLst>
        </pc:picChg>
      </pc:sldChg>
      <pc:sldChg chg="addSp delSp modSp">
        <pc:chgData name="Caitlin Rookey" userId="S::crookey@syr.edu::ebe0e401-37be-4956-9f61-e396919f770c" providerId="AD" clId="Web-{8C2364C7-C7EE-290E-4166-25D85F0856B6}" dt="2023-06-20T02:14:56.787" v="16" actId="1076"/>
        <pc:sldMkLst>
          <pc:docMk/>
          <pc:sldMk cId="41533061" sldId="260"/>
        </pc:sldMkLst>
        <pc:spChg chg="mod">
          <ac:chgData name="Caitlin Rookey" userId="S::crookey@syr.edu::ebe0e401-37be-4956-9f61-e396919f770c" providerId="AD" clId="Web-{8C2364C7-C7EE-290E-4166-25D85F0856B6}" dt="2023-06-20T02:14:52.146" v="15" actId="14100"/>
          <ac:spMkLst>
            <pc:docMk/>
            <pc:sldMk cId="41533061" sldId="260"/>
            <ac:spMk id="2" creationId="{D22D13A3-3239-4E5B-6977-4F529AD4341D}"/>
          </ac:spMkLst>
        </pc:spChg>
        <pc:spChg chg="del mod">
          <ac:chgData name="Caitlin Rookey" userId="S::crookey@syr.edu::ebe0e401-37be-4956-9f61-e396919f770c" providerId="AD" clId="Web-{8C2364C7-C7EE-290E-4166-25D85F0856B6}" dt="2023-06-20T02:13:59.254" v="4"/>
          <ac:spMkLst>
            <pc:docMk/>
            <pc:sldMk cId="41533061" sldId="260"/>
            <ac:spMk id="3" creationId="{87A5CA1B-790E-F707-375D-6A5A68362749}"/>
          </ac:spMkLst>
        </pc:spChg>
        <pc:picChg chg="add mod ord">
          <ac:chgData name="Caitlin Rookey" userId="S::crookey@syr.edu::ebe0e401-37be-4956-9f61-e396919f770c" providerId="AD" clId="Web-{8C2364C7-C7EE-290E-4166-25D85F0856B6}" dt="2023-06-20T02:14:56.787" v="16" actId="1076"/>
          <ac:picMkLst>
            <pc:docMk/>
            <pc:sldMk cId="41533061" sldId="260"/>
            <ac:picMk id="4" creationId="{FD9FA9B9-DF58-3FB5-0A99-745A9D1C265C}"/>
          </ac:picMkLst>
        </pc:picChg>
      </pc:sldChg>
      <pc:sldChg chg="addSp modSp">
        <pc:chgData name="Caitlin Rookey" userId="S::crookey@syr.edu::ebe0e401-37be-4956-9f61-e396919f770c" providerId="AD" clId="Web-{8C2364C7-C7EE-290E-4166-25D85F0856B6}" dt="2023-06-20T03:52:04.569" v="141" actId="20577"/>
        <pc:sldMkLst>
          <pc:docMk/>
          <pc:sldMk cId="2155244033" sldId="270"/>
        </pc:sldMkLst>
        <pc:spChg chg="mod">
          <ac:chgData name="Caitlin Rookey" userId="S::crookey@syr.edu::ebe0e401-37be-4956-9f61-e396919f770c" providerId="AD" clId="Web-{8C2364C7-C7EE-290E-4166-25D85F0856B6}" dt="2023-06-20T03:52:04.569" v="141" actId="20577"/>
          <ac:spMkLst>
            <pc:docMk/>
            <pc:sldMk cId="2155244033" sldId="270"/>
            <ac:spMk id="3" creationId="{87A5CA1B-790E-F707-375D-6A5A68362749}"/>
          </ac:spMkLst>
        </pc:spChg>
        <pc:picChg chg="add mod">
          <ac:chgData name="Caitlin Rookey" userId="S::crookey@syr.edu::ebe0e401-37be-4956-9f61-e396919f770c" providerId="AD" clId="Web-{8C2364C7-C7EE-290E-4166-25D85F0856B6}" dt="2023-06-20T03:51:57.334" v="139" actId="1076"/>
          <ac:picMkLst>
            <pc:docMk/>
            <pc:sldMk cId="2155244033" sldId="270"/>
            <ac:picMk id="4" creationId="{39D70AD4-0A05-3510-F897-479BCBE2FEC5}"/>
          </ac:picMkLst>
        </pc:picChg>
      </pc:sldChg>
    </pc:docChg>
  </pc:docChgLst>
  <pc:docChgLst>
    <pc:chgData name="Woo Song" userId="S::wosong@syr.edu::58675d41-6dd4-4398-9afc-43cbdda55582" providerId="AD" clId="Web-{191AB882-A3B7-451A-B43A-6F5D3EB1FF8C}"/>
    <pc:docChg chg="modSld">
      <pc:chgData name="Woo Song" userId="S::wosong@syr.edu::58675d41-6dd4-4398-9afc-43cbdda55582" providerId="AD" clId="Web-{191AB882-A3B7-451A-B43A-6F5D3EB1FF8C}" dt="2023-06-19T23:47:44.075" v="1"/>
      <pc:docMkLst>
        <pc:docMk/>
      </pc:docMkLst>
      <pc:sldChg chg="addSp delSp">
        <pc:chgData name="Woo Song" userId="S::wosong@syr.edu::58675d41-6dd4-4398-9afc-43cbdda55582" providerId="AD" clId="Web-{191AB882-A3B7-451A-B43A-6F5D3EB1FF8C}" dt="2023-06-19T23:47:44.075" v="1"/>
        <pc:sldMkLst>
          <pc:docMk/>
          <pc:sldMk cId="3628755371" sldId="261"/>
        </pc:sldMkLst>
        <pc:spChg chg="add del">
          <ac:chgData name="Woo Song" userId="S::wosong@syr.edu::58675d41-6dd4-4398-9afc-43cbdda55582" providerId="AD" clId="Web-{191AB882-A3B7-451A-B43A-6F5D3EB1FF8C}" dt="2023-06-19T23:47:44.075" v="1"/>
          <ac:spMkLst>
            <pc:docMk/>
            <pc:sldMk cId="3628755371" sldId="261"/>
            <ac:spMk id="3" creationId="{87A5CA1B-790E-F707-375D-6A5A68362749}"/>
          </ac:spMkLst>
        </pc:spChg>
      </pc:sldChg>
    </pc:docChg>
  </pc:docChgLst>
  <pc:docChgLst>
    <pc:chgData name="Olana Jennae Wesley" userId="5a1ba8af-3f03-4419-99ab-4081f552655b" providerId="ADAL" clId="{866BAFF4-D2C5-0640-87EE-26370E36EAEC}"/>
    <pc:docChg chg="undo custSel addSld modSld">
      <pc:chgData name="Olana Jennae Wesley" userId="5a1ba8af-3f03-4419-99ab-4081f552655b" providerId="ADAL" clId="{866BAFF4-D2C5-0640-87EE-26370E36EAEC}" dt="2023-06-20T20:01:08.245" v="893" actId="14100"/>
      <pc:docMkLst>
        <pc:docMk/>
      </pc:docMkLst>
      <pc:sldChg chg="addSp delSp modSp mod modClrScheme delDesignElem chgLayout">
        <pc:chgData name="Olana Jennae Wesley" userId="5a1ba8af-3f03-4419-99ab-4081f552655b" providerId="ADAL" clId="{866BAFF4-D2C5-0640-87EE-26370E36EAEC}" dt="2023-06-20T19:57:34.484" v="880" actId="1076"/>
        <pc:sldMkLst>
          <pc:docMk/>
          <pc:sldMk cId="3387593420" sldId="265"/>
        </pc:sldMkLst>
        <pc:spChg chg="mod ord">
          <ac:chgData name="Olana Jennae Wesley" userId="5a1ba8af-3f03-4419-99ab-4081f552655b" providerId="ADAL" clId="{866BAFF4-D2C5-0640-87EE-26370E36EAEC}" dt="2023-06-20T17:34:11.533" v="84" actId="700"/>
          <ac:spMkLst>
            <pc:docMk/>
            <pc:sldMk cId="3387593420" sldId="265"/>
            <ac:spMk id="2" creationId="{D22D13A3-3239-4E5B-6977-4F529AD4341D}"/>
          </ac:spMkLst>
        </pc:spChg>
        <pc:spChg chg="del mod">
          <ac:chgData name="Olana Jennae Wesley" userId="5a1ba8af-3f03-4419-99ab-4081f552655b" providerId="ADAL" clId="{866BAFF4-D2C5-0640-87EE-26370E36EAEC}" dt="2023-06-20T13:23:02.122" v="1"/>
          <ac:spMkLst>
            <pc:docMk/>
            <pc:sldMk cId="3387593420" sldId="265"/>
            <ac:spMk id="3" creationId="{87A5CA1B-790E-F707-375D-6A5A68362749}"/>
          </ac:spMkLst>
        </pc:spChg>
        <pc:spChg chg="add del mod">
          <ac:chgData name="Olana Jennae Wesley" userId="5a1ba8af-3f03-4419-99ab-4081f552655b" providerId="ADAL" clId="{866BAFF4-D2C5-0640-87EE-26370E36EAEC}" dt="2023-06-20T13:49:05.915" v="34" actId="478"/>
          <ac:spMkLst>
            <pc:docMk/>
            <pc:sldMk cId="3387593420" sldId="265"/>
            <ac:spMk id="7" creationId="{1EB181D7-79EB-B8C0-1E2D-AC9C28D3CE06}"/>
          </ac:spMkLst>
        </pc:spChg>
        <pc:spChg chg="add del">
          <ac:chgData name="Olana Jennae Wesley" userId="5a1ba8af-3f03-4419-99ab-4081f552655b" providerId="ADAL" clId="{866BAFF4-D2C5-0640-87EE-26370E36EAEC}" dt="2023-06-20T17:34:11.533" v="84" actId="700"/>
          <ac:spMkLst>
            <pc:docMk/>
            <pc:sldMk cId="3387593420" sldId="265"/>
            <ac:spMk id="8" creationId="{1BB867FF-FC45-48F7-8104-F89BE54909F1}"/>
          </ac:spMkLst>
        </pc:spChg>
        <pc:spChg chg="add del">
          <ac:chgData name="Olana Jennae Wesley" userId="5a1ba8af-3f03-4419-99ab-4081f552655b" providerId="ADAL" clId="{866BAFF4-D2C5-0640-87EE-26370E36EAEC}" dt="2023-06-20T17:34:11.533" v="84" actId="700"/>
          <ac:spMkLst>
            <pc:docMk/>
            <pc:sldMk cId="3387593420" sldId="265"/>
            <ac:spMk id="10" creationId="{8BB56887-D0D5-4F0C-9E19-7247EB83C8B7}"/>
          </ac:spMkLst>
        </pc:spChg>
        <pc:spChg chg="add del">
          <ac:chgData name="Olana Jennae Wesley" userId="5a1ba8af-3f03-4419-99ab-4081f552655b" providerId="ADAL" clId="{866BAFF4-D2C5-0640-87EE-26370E36EAEC}" dt="2023-06-20T17:34:11.533" v="84" actId="700"/>
          <ac:spMkLst>
            <pc:docMk/>
            <pc:sldMk cId="3387593420" sldId="265"/>
            <ac:spMk id="12" creationId="{081E4A58-353D-44AE-B2FC-2A74E2E400F7}"/>
          </ac:spMkLst>
        </pc:spChg>
        <pc:spChg chg="add del mod ord">
          <ac:chgData name="Olana Jennae Wesley" userId="5a1ba8af-3f03-4419-99ab-4081f552655b" providerId="ADAL" clId="{866BAFF4-D2C5-0640-87EE-26370E36EAEC}" dt="2023-06-20T17:34:11.533" v="84" actId="700"/>
          <ac:spMkLst>
            <pc:docMk/>
            <pc:sldMk cId="3387593420" sldId="265"/>
            <ac:spMk id="14" creationId="{79FB9343-D1C0-14F5-97EF-C1F198AD9C56}"/>
          </ac:spMkLst>
        </pc:spChg>
        <pc:spChg chg="add del mod ord">
          <ac:chgData name="Olana Jennae Wesley" userId="5a1ba8af-3f03-4419-99ab-4081f552655b" providerId="ADAL" clId="{866BAFF4-D2C5-0640-87EE-26370E36EAEC}" dt="2023-06-20T17:34:11.533" v="84" actId="700"/>
          <ac:spMkLst>
            <pc:docMk/>
            <pc:sldMk cId="3387593420" sldId="265"/>
            <ac:spMk id="15" creationId="{F6A59742-66EA-02CF-381E-E9956D957B69}"/>
          </ac:spMkLst>
        </pc:spChg>
        <pc:spChg chg="add mod">
          <ac:chgData name="Olana Jennae Wesley" userId="5a1ba8af-3f03-4419-99ab-4081f552655b" providerId="ADAL" clId="{866BAFF4-D2C5-0640-87EE-26370E36EAEC}" dt="2023-06-20T19:48:34.745" v="864" actId="33524"/>
          <ac:spMkLst>
            <pc:docMk/>
            <pc:sldMk cId="3387593420" sldId="265"/>
            <ac:spMk id="16" creationId="{9BD29D83-F235-47FF-9B8A-169A249235C1}"/>
          </ac:spMkLst>
        </pc:spChg>
        <pc:picChg chg="add del mod">
          <ac:chgData name="Olana Jennae Wesley" userId="5a1ba8af-3f03-4419-99ab-4081f552655b" providerId="ADAL" clId="{866BAFF4-D2C5-0640-87EE-26370E36EAEC}" dt="2023-06-20T13:49:01.035" v="32" actId="478"/>
          <ac:picMkLst>
            <pc:docMk/>
            <pc:sldMk cId="3387593420" sldId="265"/>
            <ac:picMk id="4" creationId="{A299C929-012D-1FD5-817E-DE1FE235EA50}"/>
          </ac:picMkLst>
        </pc:picChg>
        <pc:picChg chg="add del mod">
          <ac:chgData name="Olana Jennae Wesley" userId="5a1ba8af-3f03-4419-99ab-4081f552655b" providerId="ADAL" clId="{866BAFF4-D2C5-0640-87EE-26370E36EAEC}" dt="2023-06-20T13:46:11.918" v="23" actId="21"/>
          <ac:picMkLst>
            <pc:docMk/>
            <pc:sldMk cId="3387593420" sldId="265"/>
            <ac:picMk id="5" creationId="{5896F04F-90A9-89BA-AD54-CA6C906A11B6}"/>
          </ac:picMkLst>
        </pc:picChg>
        <pc:picChg chg="add del mod">
          <ac:chgData name="Olana Jennae Wesley" userId="5a1ba8af-3f03-4419-99ab-4081f552655b" providerId="ADAL" clId="{866BAFF4-D2C5-0640-87EE-26370E36EAEC}" dt="2023-06-20T13:49:22.936" v="37" actId="478"/>
          <ac:picMkLst>
            <pc:docMk/>
            <pc:sldMk cId="3387593420" sldId="265"/>
            <ac:picMk id="9" creationId="{961C3AB7-5620-C677-148C-3947F241B2A2}"/>
          </ac:picMkLst>
        </pc:picChg>
        <pc:picChg chg="add del mod">
          <ac:chgData name="Olana Jennae Wesley" userId="5a1ba8af-3f03-4419-99ab-4081f552655b" providerId="ADAL" clId="{866BAFF4-D2C5-0640-87EE-26370E36EAEC}" dt="2023-06-20T13:50:44.004" v="44" actId="478"/>
          <ac:picMkLst>
            <pc:docMk/>
            <pc:sldMk cId="3387593420" sldId="265"/>
            <ac:picMk id="11" creationId="{10EFF31C-8A5B-8145-B7E5-9E4616F0FD29}"/>
          </ac:picMkLst>
        </pc:picChg>
        <pc:picChg chg="add del mod">
          <ac:chgData name="Olana Jennae Wesley" userId="5a1ba8af-3f03-4419-99ab-4081f552655b" providerId="ADAL" clId="{866BAFF4-D2C5-0640-87EE-26370E36EAEC}" dt="2023-06-20T19:57:25.114" v="876" actId="478"/>
          <ac:picMkLst>
            <pc:docMk/>
            <pc:sldMk cId="3387593420" sldId="265"/>
            <ac:picMk id="13" creationId="{9F997185-F871-F542-4D6A-A92F0F4A1ADD}"/>
          </ac:picMkLst>
        </pc:picChg>
        <pc:picChg chg="add mod">
          <ac:chgData name="Olana Jennae Wesley" userId="5a1ba8af-3f03-4419-99ab-4081f552655b" providerId="ADAL" clId="{866BAFF4-D2C5-0640-87EE-26370E36EAEC}" dt="2023-06-20T19:57:34.484" v="880" actId="1076"/>
          <ac:picMkLst>
            <pc:docMk/>
            <pc:sldMk cId="3387593420" sldId="265"/>
            <ac:picMk id="17" creationId="{4C71525A-9D62-E42A-645B-39E15FEC3C75}"/>
          </ac:picMkLst>
        </pc:picChg>
      </pc:sldChg>
      <pc:sldChg chg="addSp delSp modSp new mod modClrScheme chgLayout">
        <pc:chgData name="Olana Jennae Wesley" userId="5a1ba8af-3f03-4419-99ab-4081f552655b" providerId="ADAL" clId="{866BAFF4-D2C5-0640-87EE-26370E36EAEC}" dt="2023-06-20T14:24:25.264" v="62" actId="1076"/>
        <pc:sldMkLst>
          <pc:docMk/>
          <pc:sldMk cId="2686839748" sldId="273"/>
        </pc:sldMkLst>
        <pc:spChg chg="del">
          <ac:chgData name="Olana Jennae Wesley" userId="5a1ba8af-3f03-4419-99ab-4081f552655b" providerId="ADAL" clId="{866BAFF4-D2C5-0640-87EE-26370E36EAEC}" dt="2023-06-20T13:46:17.625" v="24" actId="700"/>
          <ac:spMkLst>
            <pc:docMk/>
            <pc:sldMk cId="2686839748" sldId="273"/>
            <ac:spMk id="2" creationId="{176DF093-F19D-DCC1-AB3E-A5B79602550C}"/>
          </ac:spMkLst>
        </pc:spChg>
        <pc:spChg chg="del">
          <ac:chgData name="Olana Jennae Wesley" userId="5a1ba8af-3f03-4419-99ab-4081f552655b" providerId="ADAL" clId="{866BAFF4-D2C5-0640-87EE-26370E36EAEC}" dt="2023-06-20T13:46:17.625" v="24" actId="700"/>
          <ac:spMkLst>
            <pc:docMk/>
            <pc:sldMk cId="2686839748" sldId="273"/>
            <ac:spMk id="3" creationId="{853A1BD0-E491-9B3D-6926-316EA23768C2}"/>
          </ac:spMkLst>
        </pc:spChg>
        <pc:picChg chg="add del mod">
          <ac:chgData name="Olana Jennae Wesley" userId="5a1ba8af-3f03-4419-99ab-4081f552655b" providerId="ADAL" clId="{866BAFF4-D2C5-0640-87EE-26370E36EAEC}" dt="2023-06-20T14:09:22.640" v="51" actId="478"/>
          <ac:picMkLst>
            <pc:docMk/>
            <pc:sldMk cId="2686839748" sldId="273"/>
            <ac:picMk id="4" creationId="{EE953207-AAF8-9EC5-72B8-254D0A5D7886}"/>
          </ac:picMkLst>
        </pc:picChg>
        <pc:picChg chg="add mod">
          <ac:chgData name="Olana Jennae Wesley" userId="5a1ba8af-3f03-4419-99ab-4081f552655b" providerId="ADAL" clId="{866BAFF4-D2C5-0640-87EE-26370E36EAEC}" dt="2023-06-20T14:09:31.903" v="54" actId="1076"/>
          <ac:picMkLst>
            <pc:docMk/>
            <pc:sldMk cId="2686839748" sldId="273"/>
            <ac:picMk id="5" creationId="{DC84C30D-65A1-0974-13F4-87EEBAC00C92}"/>
          </ac:picMkLst>
        </pc:picChg>
        <pc:picChg chg="add del mod">
          <ac:chgData name="Olana Jennae Wesley" userId="5a1ba8af-3f03-4419-99ab-4081f552655b" providerId="ADAL" clId="{866BAFF4-D2C5-0640-87EE-26370E36EAEC}" dt="2023-06-20T14:24:20.287" v="60" actId="478"/>
          <ac:picMkLst>
            <pc:docMk/>
            <pc:sldMk cId="2686839748" sldId="273"/>
            <ac:picMk id="6" creationId="{C795326A-F543-7CC2-EF02-1FCE64AFE3B8}"/>
          </ac:picMkLst>
        </pc:picChg>
        <pc:picChg chg="add mod">
          <ac:chgData name="Olana Jennae Wesley" userId="5a1ba8af-3f03-4419-99ab-4081f552655b" providerId="ADAL" clId="{866BAFF4-D2C5-0640-87EE-26370E36EAEC}" dt="2023-06-20T14:24:25.264" v="62" actId="1076"/>
          <ac:picMkLst>
            <pc:docMk/>
            <pc:sldMk cId="2686839748" sldId="273"/>
            <ac:picMk id="7" creationId="{A173FADE-0B31-8021-4F55-CDBB75AE3C32}"/>
          </ac:picMkLst>
        </pc:picChg>
      </pc:sldChg>
      <pc:sldChg chg="addSp delSp modSp new mod modClrScheme chgLayout">
        <pc:chgData name="Olana Jennae Wesley" userId="5a1ba8af-3f03-4419-99ab-4081f552655b" providerId="ADAL" clId="{866BAFF4-D2C5-0640-87EE-26370E36EAEC}" dt="2023-06-20T20:01:08.245" v="893" actId="14100"/>
        <pc:sldMkLst>
          <pc:docMk/>
          <pc:sldMk cId="3790208049" sldId="274"/>
        </pc:sldMkLst>
        <pc:spChg chg="add del mod ord">
          <ac:chgData name="Olana Jennae Wesley" userId="5a1ba8af-3f03-4419-99ab-4081f552655b" providerId="ADAL" clId="{866BAFF4-D2C5-0640-87EE-26370E36EAEC}" dt="2023-06-20T15:30:15.008" v="75" actId="700"/>
          <ac:spMkLst>
            <pc:docMk/>
            <pc:sldMk cId="3790208049" sldId="274"/>
            <ac:spMk id="4" creationId="{B5212C08-CD61-252D-A72E-B94F06B5575F}"/>
          </ac:spMkLst>
        </pc:spChg>
        <pc:spChg chg="add del mod ord">
          <ac:chgData name="Olana Jennae Wesley" userId="5a1ba8af-3f03-4419-99ab-4081f552655b" providerId="ADAL" clId="{866BAFF4-D2C5-0640-87EE-26370E36EAEC}" dt="2023-06-20T15:30:15.008" v="75" actId="700"/>
          <ac:spMkLst>
            <pc:docMk/>
            <pc:sldMk cId="3790208049" sldId="274"/>
            <ac:spMk id="5" creationId="{E1FCA16B-55F2-95AE-52C6-2A944D44ECE6}"/>
          </ac:spMkLst>
        </pc:spChg>
        <pc:spChg chg="add del mod ord">
          <ac:chgData name="Olana Jennae Wesley" userId="5a1ba8af-3f03-4419-99ab-4081f552655b" providerId="ADAL" clId="{866BAFF4-D2C5-0640-87EE-26370E36EAEC}" dt="2023-06-20T15:30:15.008" v="75" actId="700"/>
          <ac:spMkLst>
            <pc:docMk/>
            <pc:sldMk cId="3790208049" sldId="274"/>
            <ac:spMk id="6" creationId="{2F2E8459-0489-EAD0-6AB2-A3F12327C79C}"/>
          </ac:spMkLst>
        </pc:spChg>
        <pc:picChg chg="add mod">
          <ac:chgData name="Olana Jennae Wesley" userId="5a1ba8af-3f03-4419-99ab-4081f552655b" providerId="ADAL" clId="{866BAFF4-D2C5-0640-87EE-26370E36EAEC}" dt="2023-06-20T19:59:42.587" v="886" actId="14100"/>
          <ac:picMkLst>
            <pc:docMk/>
            <pc:sldMk cId="3790208049" sldId="274"/>
            <ac:picMk id="2" creationId="{30183C4C-11F6-23E4-A56A-E57E2AC71565}"/>
          </ac:picMkLst>
        </pc:picChg>
        <pc:picChg chg="add del mod">
          <ac:chgData name="Olana Jennae Wesley" userId="5a1ba8af-3f03-4419-99ab-4081f552655b" providerId="ADAL" clId="{866BAFF4-D2C5-0640-87EE-26370E36EAEC}" dt="2023-06-20T19:55:40.399" v="865" actId="478"/>
          <ac:picMkLst>
            <pc:docMk/>
            <pc:sldMk cId="3790208049" sldId="274"/>
            <ac:picMk id="3" creationId="{48B399D1-9DC2-6E4D-F4F5-FE198BAEB149}"/>
          </ac:picMkLst>
        </pc:picChg>
        <pc:picChg chg="add del mod">
          <ac:chgData name="Olana Jennae Wesley" userId="5a1ba8af-3f03-4419-99ab-4081f552655b" providerId="ADAL" clId="{866BAFF4-D2C5-0640-87EE-26370E36EAEC}" dt="2023-06-20T20:00:51.216" v="888" actId="478"/>
          <ac:picMkLst>
            <pc:docMk/>
            <pc:sldMk cId="3790208049" sldId="274"/>
            <ac:picMk id="7" creationId="{6889A781-7ADF-12F9-0840-B62D7F2F8E31}"/>
          </ac:picMkLst>
        </pc:picChg>
        <pc:picChg chg="add mod">
          <ac:chgData name="Olana Jennae Wesley" userId="5a1ba8af-3f03-4419-99ab-4081f552655b" providerId="ADAL" clId="{866BAFF4-D2C5-0640-87EE-26370E36EAEC}" dt="2023-06-20T20:01:08.245" v="893" actId="14100"/>
          <ac:picMkLst>
            <pc:docMk/>
            <pc:sldMk cId="3790208049" sldId="274"/>
            <ac:picMk id="8" creationId="{68973F17-49D1-A395-F10D-B172859C9072}"/>
          </ac:picMkLst>
        </pc:picChg>
      </pc:sldChg>
    </pc:docChg>
  </pc:docChgLst>
  <pc:docChgLst>
    <pc:chgData name="William A Blumrosen" userId="S::wablumro@syr.edu::ab7275d8-f3c3-4cf4-92cf-57d814c9cd89" providerId="AD" clId="Web-{288D1C6D-729D-4A28-A55B-938324CDB9AC}"/>
    <pc:docChg chg="modSld">
      <pc:chgData name="William A Blumrosen" userId="S::wablumro@syr.edu::ab7275d8-f3c3-4cf4-92cf-57d814c9cd89" providerId="AD" clId="Web-{288D1C6D-729D-4A28-A55B-938324CDB9AC}" dt="2023-06-20T16:25:51.434" v="342" actId="20577"/>
      <pc:docMkLst>
        <pc:docMk/>
      </pc:docMkLst>
      <pc:sldChg chg="modSp">
        <pc:chgData name="William A Blumrosen" userId="S::wablumro@syr.edu::ab7275d8-f3c3-4cf4-92cf-57d814c9cd89" providerId="AD" clId="Web-{288D1C6D-729D-4A28-A55B-938324CDB9AC}" dt="2023-06-20T16:25:51.434" v="342" actId="20577"/>
        <pc:sldMkLst>
          <pc:docMk/>
          <pc:sldMk cId="1673460562" sldId="263"/>
        </pc:sldMkLst>
        <pc:spChg chg="mod">
          <ac:chgData name="William A Blumrosen" userId="S::wablumro@syr.edu::ab7275d8-f3c3-4cf4-92cf-57d814c9cd89" providerId="AD" clId="Web-{288D1C6D-729D-4A28-A55B-938324CDB9AC}" dt="2023-06-20T16:25:51.434" v="342" actId="20577"/>
          <ac:spMkLst>
            <pc:docMk/>
            <pc:sldMk cId="1673460562" sldId="263"/>
            <ac:spMk id="3" creationId="{3EC39F1C-6E67-B2C5-6C63-8B05D59DD747}"/>
          </ac:spMkLst>
        </pc:spChg>
      </pc:sldChg>
    </pc:docChg>
  </pc:docChgLst>
  <pc:docChgLst>
    <pc:chgData name="Caitlin Rookey" userId="S::crookey@syr.edu::ebe0e401-37be-4956-9f61-e396919f770c" providerId="AD" clId="Web-{CAF833D1-8DE1-BE87-1863-99F6ACF59AD8}"/>
    <pc:docChg chg="addSld delSld modSld">
      <pc:chgData name="Caitlin Rookey" userId="S::crookey@syr.edu::ebe0e401-37be-4956-9f61-e396919f770c" providerId="AD" clId="Web-{CAF833D1-8DE1-BE87-1863-99F6ACF59AD8}" dt="2023-06-19T21:21:37.229" v="68" actId="20577"/>
      <pc:docMkLst>
        <pc:docMk/>
      </pc:docMkLst>
      <pc:sldChg chg="modSp">
        <pc:chgData name="Caitlin Rookey" userId="S::crookey@syr.edu::ebe0e401-37be-4956-9f61-e396919f770c" providerId="AD" clId="Web-{CAF833D1-8DE1-BE87-1863-99F6ACF59AD8}" dt="2023-06-19T21:21:37.229" v="68" actId="20577"/>
        <pc:sldMkLst>
          <pc:docMk/>
          <pc:sldMk cId="1535158404" sldId="257"/>
        </pc:sldMkLst>
        <pc:spChg chg="mod">
          <ac:chgData name="Caitlin Rookey" userId="S::crookey@syr.edu::ebe0e401-37be-4956-9f61-e396919f770c" providerId="AD" clId="Web-{CAF833D1-8DE1-BE87-1863-99F6ACF59AD8}" dt="2023-06-19T21:21:37.229" v="68" actId="20577"/>
          <ac:spMkLst>
            <pc:docMk/>
            <pc:sldMk cId="1535158404" sldId="257"/>
            <ac:spMk id="2" creationId="{3E504B56-77FA-7A90-F5EC-ED0F3249A1E4}"/>
          </ac:spMkLst>
        </pc:spChg>
      </pc:sldChg>
      <pc:sldChg chg="addSp modSp mod setBg">
        <pc:chgData name="Caitlin Rookey" userId="S::crookey@syr.edu::ebe0e401-37be-4956-9f61-e396919f770c" providerId="AD" clId="Web-{CAF833D1-8DE1-BE87-1863-99F6ACF59AD8}" dt="2023-06-19T21:20:57.259" v="56" actId="1076"/>
        <pc:sldMkLst>
          <pc:docMk/>
          <pc:sldMk cId="1172118874" sldId="258"/>
        </pc:sldMkLst>
        <pc:spChg chg="mod">
          <ac:chgData name="Caitlin Rookey" userId="S::crookey@syr.edu::ebe0e401-37be-4956-9f61-e396919f770c" providerId="AD" clId="Web-{CAF833D1-8DE1-BE87-1863-99F6ACF59AD8}" dt="2023-06-19T21:20:45.056" v="54" actId="1076"/>
          <ac:spMkLst>
            <pc:docMk/>
            <pc:sldMk cId="1172118874" sldId="258"/>
            <ac:spMk id="2" creationId="{8971A72E-BD43-6AC0-4426-599BF800A3C5}"/>
          </ac:spMkLst>
        </pc:spChg>
        <pc:spChg chg="mod">
          <ac:chgData name="Caitlin Rookey" userId="S::crookey@syr.edu::ebe0e401-37be-4956-9f61-e396919f770c" providerId="AD" clId="Web-{CAF833D1-8DE1-BE87-1863-99F6ACF59AD8}" dt="2023-06-19T21:20:57.259" v="56" actId="1076"/>
          <ac:spMkLst>
            <pc:docMk/>
            <pc:sldMk cId="1172118874" sldId="258"/>
            <ac:spMk id="3" creationId="{C10D1035-A0FE-4CF7-AB60-1C248DD0ECBC}"/>
          </ac:spMkLst>
        </pc:spChg>
        <pc:spChg chg="add">
          <ac:chgData name="Caitlin Rookey" userId="S::crookey@syr.edu::ebe0e401-37be-4956-9f61-e396919f770c" providerId="AD" clId="Web-{CAF833D1-8DE1-BE87-1863-99F6ACF59AD8}" dt="2023-06-19T21:20:23.290" v="52"/>
          <ac:spMkLst>
            <pc:docMk/>
            <pc:sldMk cId="1172118874" sldId="258"/>
            <ac:spMk id="8" creationId="{8A7BA06D-B3FF-4E91-8639-B4569AE3AA23}"/>
          </ac:spMkLst>
        </pc:spChg>
        <pc:spChg chg="add">
          <ac:chgData name="Caitlin Rookey" userId="S::crookey@syr.edu::ebe0e401-37be-4956-9f61-e396919f770c" providerId="AD" clId="Web-{CAF833D1-8DE1-BE87-1863-99F6ACF59AD8}" dt="2023-06-19T21:20:23.290" v="52"/>
          <ac:spMkLst>
            <pc:docMk/>
            <pc:sldMk cId="1172118874" sldId="258"/>
            <ac:spMk id="10" creationId="{2B30C86D-5A07-48BC-9C9D-6F9A2DB1E9E1}"/>
          </ac:spMkLst>
        </pc:spChg>
        <pc:spChg chg="add">
          <ac:chgData name="Caitlin Rookey" userId="S::crookey@syr.edu::ebe0e401-37be-4956-9f61-e396919f770c" providerId="AD" clId="Web-{CAF833D1-8DE1-BE87-1863-99F6ACF59AD8}" dt="2023-06-19T21:20:23.290" v="52"/>
          <ac:spMkLst>
            <pc:docMk/>
            <pc:sldMk cId="1172118874" sldId="258"/>
            <ac:spMk id="12" creationId="{D278ADA9-6383-4BDD-80D2-8899A402687B}"/>
          </ac:spMkLst>
        </pc:spChg>
        <pc:spChg chg="add">
          <ac:chgData name="Caitlin Rookey" userId="S::crookey@syr.edu::ebe0e401-37be-4956-9f61-e396919f770c" providerId="AD" clId="Web-{CAF833D1-8DE1-BE87-1863-99F6ACF59AD8}" dt="2023-06-19T21:20:23.290" v="52"/>
          <ac:spMkLst>
            <pc:docMk/>
            <pc:sldMk cId="1172118874" sldId="258"/>
            <ac:spMk id="14" creationId="{484B7147-B0F6-40ED-B5A2-FF72BC8198B6}"/>
          </ac:spMkLst>
        </pc:spChg>
        <pc:spChg chg="add">
          <ac:chgData name="Caitlin Rookey" userId="S::crookey@syr.edu::ebe0e401-37be-4956-9f61-e396919f770c" providerId="AD" clId="Web-{CAF833D1-8DE1-BE87-1863-99F6ACF59AD8}" dt="2023-06-19T21:20:23.290" v="52"/>
          <ac:spMkLst>
            <pc:docMk/>
            <pc:sldMk cId="1172118874" sldId="258"/>
            <ac:spMk id="16" creationId="{B36D2DE0-0628-4A9A-A59D-7BA8B5EB3022}"/>
          </ac:spMkLst>
        </pc:spChg>
        <pc:spChg chg="add">
          <ac:chgData name="Caitlin Rookey" userId="S::crookey@syr.edu::ebe0e401-37be-4956-9f61-e396919f770c" providerId="AD" clId="Web-{CAF833D1-8DE1-BE87-1863-99F6ACF59AD8}" dt="2023-06-19T21:20:23.290" v="52"/>
          <ac:spMkLst>
            <pc:docMk/>
            <pc:sldMk cId="1172118874" sldId="258"/>
            <ac:spMk id="18" creationId="{48E405C9-94BE-41DA-928C-DEC9A8550E9F}"/>
          </ac:spMkLst>
        </pc:spChg>
        <pc:spChg chg="add">
          <ac:chgData name="Caitlin Rookey" userId="S::crookey@syr.edu::ebe0e401-37be-4956-9f61-e396919f770c" providerId="AD" clId="Web-{CAF833D1-8DE1-BE87-1863-99F6ACF59AD8}" dt="2023-06-19T21:20:23.290" v="52"/>
          <ac:spMkLst>
            <pc:docMk/>
            <pc:sldMk cId="1172118874" sldId="258"/>
            <ac:spMk id="20" creationId="{D2091A72-D5BB-42AC-8FD3-F7747D90861E}"/>
          </ac:spMkLst>
        </pc:spChg>
        <pc:spChg chg="add">
          <ac:chgData name="Caitlin Rookey" userId="S::crookey@syr.edu::ebe0e401-37be-4956-9f61-e396919f770c" providerId="AD" clId="Web-{CAF833D1-8DE1-BE87-1863-99F6ACF59AD8}" dt="2023-06-19T21:20:23.290" v="52"/>
          <ac:spMkLst>
            <pc:docMk/>
            <pc:sldMk cId="1172118874" sldId="258"/>
            <ac:spMk id="22" creationId="{6ED12BFC-A737-46AF-8411-481112D54B0C}"/>
          </ac:spMkLst>
        </pc:spChg>
      </pc:sldChg>
      <pc:sldChg chg="modSp">
        <pc:chgData name="Caitlin Rookey" userId="S::crookey@syr.edu::ebe0e401-37be-4956-9f61-e396919f770c" providerId="AD" clId="Web-{CAF833D1-8DE1-BE87-1863-99F6ACF59AD8}" dt="2023-06-19T21:17:00.861" v="13" actId="20577"/>
        <pc:sldMkLst>
          <pc:docMk/>
          <pc:sldMk cId="3628755371" sldId="261"/>
        </pc:sldMkLst>
        <pc:spChg chg="mod">
          <ac:chgData name="Caitlin Rookey" userId="S::crookey@syr.edu::ebe0e401-37be-4956-9f61-e396919f770c" providerId="AD" clId="Web-{CAF833D1-8DE1-BE87-1863-99F6ACF59AD8}" dt="2023-06-19T21:17:00.861" v="13" actId="20577"/>
          <ac:spMkLst>
            <pc:docMk/>
            <pc:sldMk cId="3628755371" sldId="261"/>
            <ac:spMk id="2" creationId="{D22D13A3-3239-4E5B-6977-4F529AD4341D}"/>
          </ac:spMkLst>
        </pc:spChg>
      </pc:sldChg>
      <pc:sldChg chg="modSp">
        <pc:chgData name="Caitlin Rookey" userId="S::crookey@syr.edu::ebe0e401-37be-4956-9f61-e396919f770c" providerId="AD" clId="Web-{CAF833D1-8DE1-BE87-1863-99F6ACF59AD8}" dt="2023-06-19T21:20:08.695" v="48" actId="20577"/>
        <pc:sldMkLst>
          <pc:docMk/>
          <pc:sldMk cId="2697254786" sldId="262"/>
        </pc:sldMkLst>
        <pc:spChg chg="mod">
          <ac:chgData name="Caitlin Rookey" userId="S::crookey@syr.edu::ebe0e401-37be-4956-9f61-e396919f770c" providerId="AD" clId="Web-{CAF833D1-8DE1-BE87-1863-99F6ACF59AD8}" dt="2023-06-19T21:20:08.695" v="48" actId="20577"/>
          <ac:spMkLst>
            <pc:docMk/>
            <pc:sldMk cId="2697254786" sldId="262"/>
            <ac:spMk id="2" creationId="{8971A72E-BD43-6AC0-4426-599BF800A3C5}"/>
          </ac:spMkLst>
        </pc:spChg>
      </pc:sldChg>
      <pc:sldChg chg="modSp">
        <pc:chgData name="Caitlin Rookey" userId="S::crookey@syr.edu::ebe0e401-37be-4956-9f61-e396919f770c" providerId="AD" clId="Web-{CAF833D1-8DE1-BE87-1863-99F6ACF59AD8}" dt="2023-06-19T21:21:24.463" v="62" actId="20577"/>
        <pc:sldMkLst>
          <pc:docMk/>
          <pc:sldMk cId="1810608606" sldId="264"/>
        </pc:sldMkLst>
        <pc:spChg chg="mod">
          <ac:chgData name="Caitlin Rookey" userId="S::crookey@syr.edu::ebe0e401-37be-4956-9f61-e396919f770c" providerId="AD" clId="Web-{CAF833D1-8DE1-BE87-1863-99F6ACF59AD8}" dt="2023-06-19T21:21:24.463" v="62" actId="20577"/>
          <ac:spMkLst>
            <pc:docMk/>
            <pc:sldMk cId="1810608606" sldId="264"/>
            <ac:spMk id="3" creationId="{66B93667-6F88-2CC3-F0B6-BCD819A4E051}"/>
          </ac:spMkLst>
        </pc:spChg>
      </pc:sldChg>
      <pc:sldChg chg="add replId">
        <pc:chgData name="Caitlin Rookey" userId="S::crookey@syr.edu::ebe0e401-37be-4956-9f61-e396919f770c" providerId="AD" clId="Web-{CAF833D1-8DE1-BE87-1863-99F6ACF59AD8}" dt="2023-06-19T21:16:26.595" v="0"/>
        <pc:sldMkLst>
          <pc:docMk/>
          <pc:sldMk cId="3387593420" sldId="265"/>
        </pc:sldMkLst>
      </pc:sldChg>
      <pc:sldChg chg="modSp add del replId">
        <pc:chgData name="Caitlin Rookey" userId="S::crookey@syr.edu::ebe0e401-37be-4956-9f61-e396919f770c" providerId="AD" clId="Web-{CAF833D1-8DE1-BE87-1863-99F6ACF59AD8}" dt="2023-06-19T21:18:28.317" v="28"/>
        <pc:sldMkLst>
          <pc:docMk/>
          <pc:sldMk cId="3915813051" sldId="266"/>
        </pc:sldMkLst>
        <pc:spChg chg="mod">
          <ac:chgData name="Caitlin Rookey" userId="S::crookey@syr.edu::ebe0e401-37be-4956-9f61-e396919f770c" providerId="AD" clId="Web-{CAF833D1-8DE1-BE87-1863-99F6ACF59AD8}" dt="2023-06-19T21:18:24.958" v="27" actId="20577"/>
          <ac:spMkLst>
            <pc:docMk/>
            <pc:sldMk cId="3915813051" sldId="266"/>
            <ac:spMk id="2" creationId="{D22D13A3-3239-4E5B-6977-4F529AD4341D}"/>
          </ac:spMkLst>
        </pc:spChg>
      </pc:sldChg>
      <pc:sldChg chg="modSp add replId">
        <pc:chgData name="Caitlin Rookey" userId="S::crookey@syr.edu::ebe0e401-37be-4956-9f61-e396919f770c" providerId="AD" clId="Web-{CAF833D1-8DE1-BE87-1863-99F6ACF59AD8}" dt="2023-06-19T21:17:16.924" v="17" actId="20577"/>
        <pc:sldMkLst>
          <pc:docMk/>
          <pc:sldMk cId="1399950934" sldId="267"/>
        </pc:sldMkLst>
        <pc:spChg chg="mod">
          <ac:chgData name="Caitlin Rookey" userId="S::crookey@syr.edu::ebe0e401-37be-4956-9f61-e396919f770c" providerId="AD" clId="Web-{CAF833D1-8DE1-BE87-1863-99F6ACF59AD8}" dt="2023-06-19T21:17:16.924" v="17" actId="20577"/>
          <ac:spMkLst>
            <pc:docMk/>
            <pc:sldMk cId="1399950934" sldId="267"/>
            <ac:spMk id="2" creationId="{D22D13A3-3239-4E5B-6977-4F529AD4341D}"/>
          </ac:spMkLst>
        </pc:spChg>
      </pc:sldChg>
      <pc:sldChg chg="modSp add replId">
        <pc:chgData name="Caitlin Rookey" userId="S::crookey@syr.edu::ebe0e401-37be-4956-9f61-e396919f770c" providerId="AD" clId="Web-{CAF833D1-8DE1-BE87-1863-99F6ACF59AD8}" dt="2023-06-19T21:18:38.177" v="32" actId="20577"/>
        <pc:sldMkLst>
          <pc:docMk/>
          <pc:sldMk cId="1897048013" sldId="268"/>
        </pc:sldMkLst>
        <pc:spChg chg="mod">
          <ac:chgData name="Caitlin Rookey" userId="S::crookey@syr.edu::ebe0e401-37be-4956-9f61-e396919f770c" providerId="AD" clId="Web-{CAF833D1-8DE1-BE87-1863-99F6ACF59AD8}" dt="2023-06-19T21:18:38.177" v="32" actId="20577"/>
          <ac:spMkLst>
            <pc:docMk/>
            <pc:sldMk cId="1897048013" sldId="268"/>
            <ac:spMk id="2" creationId="{D22D13A3-3239-4E5B-6977-4F529AD4341D}"/>
          </ac:spMkLst>
        </pc:spChg>
      </pc:sldChg>
      <pc:sldChg chg="modSp add replId">
        <pc:chgData name="Caitlin Rookey" userId="S::crookey@syr.edu::ebe0e401-37be-4956-9f61-e396919f770c" providerId="AD" clId="Web-{CAF833D1-8DE1-BE87-1863-99F6ACF59AD8}" dt="2023-06-19T21:18:58.459" v="37" actId="20577"/>
        <pc:sldMkLst>
          <pc:docMk/>
          <pc:sldMk cId="315050962" sldId="269"/>
        </pc:sldMkLst>
        <pc:spChg chg="mod">
          <ac:chgData name="Caitlin Rookey" userId="S::crookey@syr.edu::ebe0e401-37be-4956-9f61-e396919f770c" providerId="AD" clId="Web-{CAF833D1-8DE1-BE87-1863-99F6ACF59AD8}" dt="2023-06-19T21:18:58.459" v="37" actId="20577"/>
          <ac:spMkLst>
            <pc:docMk/>
            <pc:sldMk cId="315050962" sldId="269"/>
            <ac:spMk id="2" creationId="{D22D13A3-3239-4E5B-6977-4F529AD4341D}"/>
          </ac:spMkLst>
        </pc:spChg>
      </pc:sldChg>
      <pc:sldChg chg="modSp add replId">
        <pc:chgData name="Caitlin Rookey" userId="S::crookey@syr.edu::ebe0e401-37be-4956-9f61-e396919f770c" providerId="AD" clId="Web-{CAF833D1-8DE1-BE87-1863-99F6ACF59AD8}" dt="2023-06-19T21:19:28.475" v="43" actId="20577"/>
        <pc:sldMkLst>
          <pc:docMk/>
          <pc:sldMk cId="2155244033" sldId="270"/>
        </pc:sldMkLst>
        <pc:spChg chg="mod">
          <ac:chgData name="Caitlin Rookey" userId="S::crookey@syr.edu::ebe0e401-37be-4956-9f61-e396919f770c" providerId="AD" clId="Web-{CAF833D1-8DE1-BE87-1863-99F6ACF59AD8}" dt="2023-06-19T21:19:28.475" v="43" actId="20577"/>
          <ac:spMkLst>
            <pc:docMk/>
            <pc:sldMk cId="2155244033" sldId="270"/>
            <ac:spMk id="2" creationId="{D22D13A3-3239-4E5B-6977-4F529AD4341D}"/>
          </ac:spMkLst>
        </pc:spChg>
      </pc:sldChg>
      <pc:sldChg chg="modSp add replId">
        <pc:chgData name="Caitlin Rookey" userId="S::crookey@syr.edu::ebe0e401-37be-4956-9f61-e396919f770c" providerId="AD" clId="Web-{CAF833D1-8DE1-BE87-1863-99F6ACF59AD8}" dt="2023-06-19T21:19:54.179" v="47" actId="20577"/>
        <pc:sldMkLst>
          <pc:docMk/>
          <pc:sldMk cId="4065327495" sldId="271"/>
        </pc:sldMkLst>
        <pc:spChg chg="mod">
          <ac:chgData name="Caitlin Rookey" userId="S::crookey@syr.edu::ebe0e401-37be-4956-9f61-e396919f770c" providerId="AD" clId="Web-{CAF833D1-8DE1-BE87-1863-99F6ACF59AD8}" dt="2023-06-19T21:19:54.179" v="47" actId="20577"/>
          <ac:spMkLst>
            <pc:docMk/>
            <pc:sldMk cId="4065327495" sldId="271"/>
            <ac:spMk id="2" creationId="{D22D13A3-3239-4E5B-6977-4F529AD434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7E153-1B30-3744-A1C2-114F56C924C7}"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1C727-53FA-4E49-81CE-887BE35068AA}" type="slidenum">
              <a:rPr lang="en-US" smtClean="0"/>
              <a:t>‹#›</a:t>
            </a:fld>
            <a:endParaRPr lang="en-US"/>
          </a:p>
        </p:txBody>
      </p:sp>
    </p:spTree>
    <p:extLst>
      <p:ext uri="{BB962C8B-B14F-4D97-AF65-F5344CB8AC3E}">
        <p14:creationId xmlns:p14="http://schemas.microsoft.com/office/powerpoint/2010/main" val="12744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B1C727-53FA-4E49-81CE-887BE35068AA}" type="slidenum">
              <a:rPr lang="en-US" smtClean="0"/>
              <a:t>17</a:t>
            </a:fld>
            <a:endParaRPr lang="en-US"/>
          </a:p>
        </p:txBody>
      </p:sp>
    </p:spTree>
    <p:extLst>
      <p:ext uri="{BB962C8B-B14F-4D97-AF65-F5344CB8AC3E}">
        <p14:creationId xmlns:p14="http://schemas.microsoft.com/office/powerpoint/2010/main" val="115321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8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4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594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718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422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64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88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00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695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96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6/20/2023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884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6/20/2023</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26749960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417732" y="957715"/>
            <a:ext cx="5130798" cy="2750419"/>
          </a:xfrm>
        </p:spPr>
        <p:txBody>
          <a:bodyPr>
            <a:normAutofit/>
          </a:bodyPr>
          <a:lstStyle/>
          <a:p>
            <a:r>
              <a:rPr lang="en-US" err="1"/>
              <a:t>TechForAll</a:t>
            </a:r>
            <a:r>
              <a:rPr lang="en-US"/>
              <a:t> </a:t>
            </a:r>
            <a:r>
              <a:rPr lang="en-US" err="1"/>
              <a:t>CompU</a:t>
            </a:r>
            <a:r>
              <a:rPr lang="en-US"/>
              <a:t> Database</a:t>
            </a:r>
          </a:p>
        </p:txBody>
      </p:sp>
      <p:sp>
        <p:nvSpPr>
          <p:cNvPr id="3" name="Subtitle 2"/>
          <p:cNvSpPr>
            <a:spLocks noGrp="1"/>
          </p:cNvSpPr>
          <p:nvPr>
            <p:ph type="subTitle" idx="1"/>
          </p:nvPr>
        </p:nvSpPr>
        <p:spPr>
          <a:xfrm>
            <a:off x="6417732" y="3800209"/>
            <a:ext cx="5130798" cy="2307022"/>
          </a:xfrm>
        </p:spPr>
        <p:txBody>
          <a:bodyPr vert="horz" lIns="91440" tIns="45720" rIns="91440" bIns="45720" rtlCol="0" anchor="t">
            <a:normAutofit fontScale="77500" lnSpcReduction="20000"/>
          </a:bodyPr>
          <a:lstStyle/>
          <a:p>
            <a:r>
              <a:rPr lang="en-US"/>
              <a:t>IST 659</a:t>
            </a:r>
          </a:p>
          <a:p>
            <a:r>
              <a:rPr lang="en-US"/>
              <a:t>Team 2</a:t>
            </a:r>
          </a:p>
          <a:p>
            <a:endParaRPr lang="en-US"/>
          </a:p>
          <a:p>
            <a:r>
              <a:rPr lang="en-US"/>
              <a:t>William </a:t>
            </a:r>
            <a:r>
              <a:rPr lang="en-US" err="1"/>
              <a:t>Blumrosen</a:t>
            </a:r>
          </a:p>
          <a:p>
            <a:r>
              <a:rPr lang="en-US"/>
              <a:t>Caitlin Rookey</a:t>
            </a:r>
          </a:p>
          <a:p>
            <a:r>
              <a:rPr lang="en-US"/>
              <a:t>Woo Song</a:t>
            </a:r>
          </a:p>
          <a:p>
            <a:r>
              <a:rPr lang="en-US"/>
              <a:t>Olana Wesley</a:t>
            </a:r>
          </a:p>
          <a:p>
            <a:endParaRPr lang="en-US"/>
          </a:p>
        </p:txBody>
      </p:sp>
      <p:pic>
        <p:nvPicPr>
          <p:cNvPr id="4" name="Picture 3" descr="Colored pencils inside a pencil holder which is on top of a wood table">
            <a:extLst>
              <a:ext uri="{FF2B5EF4-FFF2-40B4-BE49-F238E27FC236}">
                <a16:creationId xmlns:a16="http://schemas.microsoft.com/office/drawing/2014/main" id="{5EFD0374-028D-5E3A-9A50-52414883A1EF}"/>
              </a:ext>
            </a:extLst>
          </p:cNvPr>
          <p:cNvPicPr>
            <a:picLocks noChangeAspect="1"/>
          </p:cNvPicPr>
          <p:nvPr/>
        </p:nvPicPr>
        <p:blipFill>
          <a:blip r:embed="rId2"/>
          <a:stretch>
            <a:fillRect/>
          </a:stretch>
        </p:blipFill>
        <p:spPr>
          <a:xfrm>
            <a:off x="0" y="1479348"/>
            <a:ext cx="5850384" cy="3899303"/>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a:off x="838200" y="365125"/>
            <a:ext cx="10515600" cy="1325563"/>
          </a:xfrm>
        </p:spPr>
        <p:txBody>
          <a:bodyPr>
            <a:normAutofit/>
          </a:bodyPr>
          <a:lstStyle/>
          <a:p>
            <a:r>
              <a:rPr lang="en-US">
                <a:ea typeface="+mj-lt"/>
                <a:cs typeface="+mj-lt"/>
              </a:rPr>
              <a:t>How many students from each district have requested devices? </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A5CA1B-790E-F707-375D-6A5A68362749}"/>
              </a:ext>
            </a:extLst>
          </p:cNvPr>
          <p:cNvSpPr>
            <a:spLocks noGrp="1"/>
          </p:cNvSpPr>
          <p:nvPr>
            <p:ph idx="1"/>
          </p:nvPr>
        </p:nvSpPr>
        <p:spPr>
          <a:xfrm>
            <a:off x="838200" y="1825625"/>
            <a:ext cx="10515600" cy="3859742"/>
          </a:xfrm>
        </p:spPr>
        <p:txBody>
          <a:bodyPr vert="horz" lIns="91440" tIns="45720" rIns="91440" bIns="45720" rtlCol="0" anchor="t">
            <a:normAutofit/>
          </a:bodyPr>
          <a:lstStyle/>
          <a:p>
            <a:r>
              <a:rPr lang="en-US"/>
              <a:t>To answer this question we need a select statement that joins tables "districts" and "requests"</a:t>
            </a:r>
          </a:p>
          <a:p>
            <a:r>
              <a:rPr lang="en-US"/>
              <a:t>The inputs for the select statement are "district name" and the count of requests made by students labeled as "</a:t>
            </a:r>
            <a:r>
              <a:rPr lang="en-US" err="1"/>
              <a:t>request_count</a:t>
            </a:r>
            <a:r>
              <a:rPr lang="en-US"/>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4" descr="Text, letter&#10;&#10;Description automatically generated">
            <a:extLst>
              <a:ext uri="{FF2B5EF4-FFF2-40B4-BE49-F238E27FC236}">
                <a16:creationId xmlns:a16="http://schemas.microsoft.com/office/drawing/2014/main" id="{55B6DB5A-7212-CCE5-7C23-C2334743E1A8}"/>
              </a:ext>
            </a:extLst>
          </p:cNvPr>
          <p:cNvPicPr>
            <a:picLocks noChangeAspect="1"/>
          </p:cNvPicPr>
          <p:nvPr/>
        </p:nvPicPr>
        <p:blipFill>
          <a:blip r:embed="rId2"/>
          <a:stretch>
            <a:fillRect/>
          </a:stretch>
        </p:blipFill>
        <p:spPr>
          <a:xfrm>
            <a:off x="874927" y="3552870"/>
            <a:ext cx="6127667" cy="1240122"/>
          </a:xfrm>
          <a:prstGeom prst="rect">
            <a:avLst/>
          </a:prstGeom>
        </p:spPr>
      </p:pic>
      <p:pic>
        <p:nvPicPr>
          <p:cNvPr id="5" name="Picture 5" descr="Table&#10;&#10;Description automatically generated">
            <a:extLst>
              <a:ext uri="{FF2B5EF4-FFF2-40B4-BE49-F238E27FC236}">
                <a16:creationId xmlns:a16="http://schemas.microsoft.com/office/drawing/2014/main" id="{47C7A91E-C932-1072-4C92-967DF3E58585}"/>
              </a:ext>
            </a:extLst>
          </p:cNvPr>
          <p:cNvPicPr>
            <a:picLocks noChangeAspect="1"/>
          </p:cNvPicPr>
          <p:nvPr/>
        </p:nvPicPr>
        <p:blipFill>
          <a:blip r:embed="rId3"/>
          <a:stretch>
            <a:fillRect/>
          </a:stretch>
        </p:blipFill>
        <p:spPr>
          <a:xfrm>
            <a:off x="7010400" y="3549885"/>
            <a:ext cx="4524498" cy="2044230"/>
          </a:xfrm>
          <a:prstGeom prst="rect">
            <a:avLst/>
          </a:prstGeom>
        </p:spPr>
      </p:pic>
    </p:spTree>
    <p:extLst>
      <p:ext uri="{BB962C8B-B14F-4D97-AF65-F5344CB8AC3E}">
        <p14:creationId xmlns:p14="http://schemas.microsoft.com/office/powerpoint/2010/main" val="139995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a:off x="838200" y="365125"/>
            <a:ext cx="10515600" cy="1325563"/>
          </a:xfrm>
        </p:spPr>
        <p:txBody>
          <a:bodyPr>
            <a:normAutofit/>
          </a:bodyPr>
          <a:lstStyle/>
          <a:p>
            <a:r>
              <a:rPr lang="en-US">
                <a:ea typeface="+mj-lt"/>
                <a:cs typeface="+mj-lt"/>
              </a:rPr>
              <a:t>Who are our top donors?</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A5CA1B-790E-F707-375D-6A5A68362749}"/>
              </a:ext>
            </a:extLst>
          </p:cNvPr>
          <p:cNvSpPr>
            <a:spLocks noGrp="1"/>
          </p:cNvSpPr>
          <p:nvPr>
            <p:ph idx="1"/>
          </p:nvPr>
        </p:nvSpPr>
        <p:spPr>
          <a:xfrm>
            <a:off x="838200" y="1825625"/>
            <a:ext cx="10515600" cy="3859742"/>
          </a:xfrm>
        </p:spPr>
        <p:txBody>
          <a:bodyPr vert="horz" lIns="91440" tIns="45720" rIns="91440" bIns="45720" rtlCol="0" anchor="t">
            <a:normAutofit/>
          </a:bodyPr>
          <a:lstStyle/>
          <a:p>
            <a:r>
              <a:rPr lang="en-US"/>
              <a:t>To answer this question we need to join the donors table with the inventory table to see how many devices in the inventory are from individual donors.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4" descr="A picture containing diagram&#10;&#10;Description automatically generated">
            <a:extLst>
              <a:ext uri="{FF2B5EF4-FFF2-40B4-BE49-F238E27FC236}">
                <a16:creationId xmlns:a16="http://schemas.microsoft.com/office/drawing/2014/main" id="{5260975E-0FFC-0F5B-B1A8-E84B6056B458}"/>
              </a:ext>
            </a:extLst>
          </p:cNvPr>
          <p:cNvPicPr>
            <a:picLocks noChangeAspect="1"/>
          </p:cNvPicPr>
          <p:nvPr/>
        </p:nvPicPr>
        <p:blipFill>
          <a:blip r:embed="rId2"/>
          <a:stretch>
            <a:fillRect/>
          </a:stretch>
        </p:blipFill>
        <p:spPr>
          <a:xfrm>
            <a:off x="1419101" y="3161216"/>
            <a:ext cx="9343901" cy="832449"/>
          </a:xfrm>
          <a:prstGeom prst="rect">
            <a:avLst/>
          </a:prstGeom>
        </p:spPr>
      </p:pic>
      <p:pic>
        <p:nvPicPr>
          <p:cNvPr id="5" name="Picture 5" descr="Table&#10;&#10;Description automatically generated">
            <a:extLst>
              <a:ext uri="{FF2B5EF4-FFF2-40B4-BE49-F238E27FC236}">
                <a16:creationId xmlns:a16="http://schemas.microsoft.com/office/drawing/2014/main" id="{330B791E-2D16-9668-A948-CF2DE349E458}"/>
              </a:ext>
            </a:extLst>
          </p:cNvPr>
          <p:cNvPicPr>
            <a:picLocks noChangeAspect="1"/>
          </p:cNvPicPr>
          <p:nvPr/>
        </p:nvPicPr>
        <p:blipFill>
          <a:blip r:embed="rId3"/>
          <a:stretch>
            <a:fillRect/>
          </a:stretch>
        </p:blipFill>
        <p:spPr>
          <a:xfrm>
            <a:off x="4209803" y="4000253"/>
            <a:ext cx="2881745" cy="2538845"/>
          </a:xfrm>
          <a:prstGeom prst="rect">
            <a:avLst/>
          </a:prstGeom>
        </p:spPr>
      </p:pic>
    </p:spTree>
    <p:extLst>
      <p:ext uri="{BB962C8B-B14F-4D97-AF65-F5344CB8AC3E}">
        <p14:creationId xmlns:p14="http://schemas.microsoft.com/office/powerpoint/2010/main" val="189704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a:off x="838200" y="365125"/>
            <a:ext cx="10515600" cy="1325563"/>
          </a:xfrm>
        </p:spPr>
        <p:txBody>
          <a:bodyPr>
            <a:normAutofit/>
          </a:bodyPr>
          <a:lstStyle/>
          <a:p>
            <a:r>
              <a:rPr lang="en-US">
                <a:ea typeface="+mj-lt"/>
                <a:cs typeface="+mj-lt"/>
              </a:rPr>
              <a:t>How many students from each district have been approved for device allocation? </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A5CA1B-790E-F707-375D-6A5A68362749}"/>
              </a:ext>
            </a:extLst>
          </p:cNvPr>
          <p:cNvSpPr>
            <a:spLocks noGrp="1"/>
          </p:cNvSpPr>
          <p:nvPr>
            <p:ph idx="1"/>
          </p:nvPr>
        </p:nvSpPr>
        <p:spPr>
          <a:xfrm>
            <a:off x="838200" y="1825625"/>
            <a:ext cx="10515600" cy="3859742"/>
          </a:xfrm>
        </p:spPr>
        <p:txBody>
          <a:bodyPr vert="horz" lIns="91440" tIns="45720" rIns="91440" bIns="45720" rtlCol="0" anchor="t">
            <a:normAutofit/>
          </a:bodyPr>
          <a:lstStyle/>
          <a:p>
            <a:r>
              <a:rPr lang="en-US"/>
              <a:t>To achieve this we needed to join the order log table with the district table to see the number of approved students by district.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4" descr="Text&#10;&#10;Description automatically generated">
            <a:extLst>
              <a:ext uri="{FF2B5EF4-FFF2-40B4-BE49-F238E27FC236}">
                <a16:creationId xmlns:a16="http://schemas.microsoft.com/office/drawing/2014/main" id="{1534CD45-9545-52E1-D9F0-6A3FA5099657}"/>
              </a:ext>
            </a:extLst>
          </p:cNvPr>
          <p:cNvPicPr>
            <a:picLocks noChangeAspect="1"/>
          </p:cNvPicPr>
          <p:nvPr/>
        </p:nvPicPr>
        <p:blipFill>
          <a:blip r:embed="rId2"/>
          <a:stretch>
            <a:fillRect/>
          </a:stretch>
        </p:blipFill>
        <p:spPr>
          <a:xfrm>
            <a:off x="2913413" y="2645347"/>
            <a:ext cx="6355277" cy="4090812"/>
          </a:xfrm>
          <a:prstGeom prst="rect">
            <a:avLst/>
          </a:prstGeom>
        </p:spPr>
      </p:pic>
    </p:spTree>
    <p:extLst>
      <p:ext uri="{BB962C8B-B14F-4D97-AF65-F5344CB8AC3E}">
        <p14:creationId xmlns:p14="http://schemas.microsoft.com/office/powerpoint/2010/main" val="31505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a:off x="838200" y="365125"/>
            <a:ext cx="10515600" cy="1325563"/>
          </a:xfrm>
        </p:spPr>
        <p:txBody>
          <a:bodyPr>
            <a:normAutofit/>
          </a:bodyPr>
          <a:lstStyle/>
          <a:p>
            <a:r>
              <a:rPr lang="en-US">
                <a:latin typeface="Century Gothic"/>
                <a:ea typeface="Calibri"/>
                <a:cs typeface="Calibri"/>
              </a:rPr>
              <a:t>How many laptops and tablets are currently available in the inventory?</a:t>
            </a: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A5CA1B-790E-F707-375D-6A5A68362749}"/>
              </a:ext>
            </a:extLst>
          </p:cNvPr>
          <p:cNvSpPr>
            <a:spLocks noGrp="1"/>
          </p:cNvSpPr>
          <p:nvPr>
            <p:ph idx="1"/>
          </p:nvPr>
        </p:nvSpPr>
        <p:spPr>
          <a:xfrm>
            <a:off x="838200" y="1825625"/>
            <a:ext cx="10515600" cy="3859742"/>
          </a:xfrm>
        </p:spPr>
        <p:txBody>
          <a:bodyPr vert="horz" lIns="91440" tIns="45720" rIns="91440" bIns="45720" rtlCol="0" anchor="t">
            <a:normAutofit/>
          </a:bodyPr>
          <a:lstStyle/>
          <a:p>
            <a:r>
              <a:rPr lang="en-US"/>
              <a:t>To answer this question we need to add together the device types create 2 counts: tablet_count and laptop_count</a:t>
            </a:r>
          </a:p>
          <a:p>
            <a:pPr>
              <a:buNone/>
            </a:pPr>
            <a:endParaRPr lang="en-US" sz="1000">
              <a:solidFill>
                <a:srgbClr val="0000FF"/>
              </a:solidFill>
              <a:latin typeface="Consolas"/>
            </a:endParaRPr>
          </a:p>
          <a:p>
            <a:pPr>
              <a:buNone/>
            </a:pPr>
            <a:r>
              <a:rPr lang="en-US" sz="1000">
                <a:solidFill>
                  <a:srgbClr val="0000FF"/>
                </a:solidFill>
                <a:latin typeface="Consolas"/>
              </a:rPr>
              <a:t>select</a:t>
            </a:r>
            <a:r>
              <a:rPr lang="en-US" sz="1000">
                <a:solidFill>
                  <a:srgbClr val="212121"/>
                </a:solidFill>
                <a:latin typeface="Consolas"/>
              </a:rPr>
              <a:t> </a:t>
            </a:r>
            <a:r>
              <a:rPr lang="en-US" sz="1000">
                <a:latin typeface="Consolas"/>
              </a:rPr>
              <a:t>*</a:t>
            </a:r>
            <a:r>
              <a:rPr lang="en-US" sz="1000">
                <a:solidFill>
                  <a:srgbClr val="212121"/>
                </a:solidFill>
                <a:latin typeface="Consolas"/>
              </a:rPr>
              <a:t> </a:t>
            </a:r>
            <a:r>
              <a:rPr lang="en-US" sz="1000">
                <a:solidFill>
                  <a:srgbClr val="0000FF"/>
                </a:solidFill>
                <a:latin typeface="Consolas"/>
              </a:rPr>
              <a:t>from</a:t>
            </a:r>
            <a:r>
              <a:rPr lang="en-US" sz="1000">
                <a:solidFill>
                  <a:srgbClr val="212121"/>
                </a:solidFill>
                <a:latin typeface="Consolas"/>
              </a:rPr>
              <a:t> </a:t>
            </a:r>
            <a:r>
              <a:rPr lang="en-US" sz="1000" err="1">
                <a:solidFill>
                  <a:srgbClr val="212121"/>
                </a:solidFill>
                <a:latin typeface="Consolas"/>
              </a:rPr>
              <a:t>inventorys</a:t>
            </a:r>
            <a:endParaRPr lang="en-US" sz="1000">
              <a:solidFill>
                <a:srgbClr val="212121"/>
              </a:solidFill>
              <a:latin typeface="Consolas"/>
            </a:endParaRPr>
          </a:p>
          <a:p>
            <a:pPr>
              <a:buNone/>
            </a:pPr>
            <a:r>
              <a:rPr lang="en-US" sz="1000">
                <a:solidFill>
                  <a:srgbClr val="0000FF"/>
                </a:solidFill>
                <a:latin typeface="Consolas"/>
              </a:rPr>
              <a:t>SELECT</a:t>
            </a:r>
          </a:p>
          <a:p>
            <a:pPr>
              <a:buNone/>
            </a:pPr>
            <a:r>
              <a:rPr lang="en-US" sz="1000">
                <a:solidFill>
                  <a:srgbClr val="212121"/>
                </a:solidFill>
                <a:latin typeface="Consolas"/>
              </a:rPr>
              <a:t>    </a:t>
            </a:r>
            <a:r>
              <a:rPr lang="en-US" sz="1000">
                <a:solidFill>
                  <a:srgbClr val="795E26"/>
                </a:solidFill>
                <a:latin typeface="Consolas"/>
              </a:rPr>
              <a:t>SUM</a:t>
            </a:r>
            <a:r>
              <a:rPr lang="en-US" sz="1000">
                <a:solidFill>
                  <a:srgbClr val="212121"/>
                </a:solidFill>
                <a:latin typeface="Consolas"/>
              </a:rPr>
              <a:t>(</a:t>
            </a:r>
            <a:r>
              <a:rPr lang="en-US" sz="1000">
                <a:solidFill>
                  <a:srgbClr val="0000FF"/>
                </a:solidFill>
                <a:latin typeface="Consolas"/>
              </a:rPr>
              <a:t>CASE</a:t>
            </a:r>
            <a:r>
              <a:rPr lang="en-US" sz="1000">
                <a:solidFill>
                  <a:srgbClr val="212121"/>
                </a:solidFill>
                <a:latin typeface="Consolas"/>
              </a:rPr>
              <a:t> </a:t>
            </a:r>
            <a:r>
              <a:rPr lang="en-US" sz="1000">
                <a:solidFill>
                  <a:srgbClr val="0000FF"/>
                </a:solidFill>
                <a:latin typeface="Consolas"/>
              </a:rPr>
              <a:t>WHEN</a:t>
            </a:r>
            <a:r>
              <a:rPr lang="en-US" sz="1000">
                <a:solidFill>
                  <a:srgbClr val="212121"/>
                </a:solidFill>
                <a:latin typeface="Consolas"/>
              </a:rPr>
              <a:t> </a:t>
            </a:r>
            <a:r>
              <a:rPr lang="en-US" sz="1000" err="1">
                <a:solidFill>
                  <a:srgbClr val="212121"/>
                </a:solidFill>
                <a:latin typeface="Consolas"/>
              </a:rPr>
              <a:t>inventory_device_id</a:t>
            </a:r>
            <a:r>
              <a:rPr lang="en-US" sz="1000">
                <a:solidFill>
                  <a:srgbClr val="212121"/>
                </a:solidFill>
                <a:latin typeface="Consolas"/>
              </a:rPr>
              <a:t> </a:t>
            </a:r>
            <a:r>
              <a:rPr lang="en-US" sz="1000">
                <a:solidFill>
                  <a:srgbClr val="0000FF"/>
                </a:solidFill>
                <a:latin typeface="Consolas"/>
              </a:rPr>
              <a:t>IN</a:t>
            </a:r>
            <a:r>
              <a:rPr lang="en-US" sz="1000">
                <a:solidFill>
                  <a:srgbClr val="212121"/>
                </a:solidFill>
                <a:latin typeface="Consolas"/>
              </a:rPr>
              <a:t> (</a:t>
            </a:r>
            <a:r>
              <a:rPr lang="en-US" sz="1000">
                <a:solidFill>
                  <a:srgbClr val="09885A"/>
                </a:solidFill>
                <a:latin typeface="Consolas"/>
              </a:rPr>
              <a:t>1</a:t>
            </a:r>
            <a:r>
              <a:rPr lang="en-US" sz="1000">
                <a:solidFill>
                  <a:srgbClr val="212121"/>
                </a:solidFill>
                <a:latin typeface="Consolas"/>
              </a:rPr>
              <a:t>,</a:t>
            </a:r>
            <a:r>
              <a:rPr lang="en-US" sz="1000">
                <a:solidFill>
                  <a:srgbClr val="09885A"/>
                </a:solidFill>
                <a:latin typeface="Consolas"/>
              </a:rPr>
              <a:t>2</a:t>
            </a:r>
            <a:r>
              <a:rPr lang="en-US" sz="1000">
                <a:solidFill>
                  <a:srgbClr val="212121"/>
                </a:solidFill>
                <a:latin typeface="Consolas"/>
              </a:rPr>
              <a:t>) </a:t>
            </a:r>
            <a:r>
              <a:rPr lang="en-US" sz="1000">
                <a:solidFill>
                  <a:srgbClr val="0000FF"/>
                </a:solidFill>
                <a:latin typeface="Consolas"/>
              </a:rPr>
              <a:t>THEN</a:t>
            </a:r>
            <a:r>
              <a:rPr lang="en-US" sz="1000">
                <a:solidFill>
                  <a:srgbClr val="212121"/>
                </a:solidFill>
                <a:latin typeface="Consolas"/>
              </a:rPr>
              <a:t> </a:t>
            </a:r>
            <a:r>
              <a:rPr lang="en-US" sz="1000">
                <a:solidFill>
                  <a:srgbClr val="09885A"/>
                </a:solidFill>
                <a:latin typeface="Consolas"/>
              </a:rPr>
              <a:t>1</a:t>
            </a:r>
            <a:r>
              <a:rPr lang="en-US" sz="1000">
                <a:solidFill>
                  <a:srgbClr val="212121"/>
                </a:solidFill>
                <a:latin typeface="Consolas"/>
              </a:rPr>
              <a:t> </a:t>
            </a:r>
            <a:r>
              <a:rPr lang="en-US" sz="1000">
                <a:solidFill>
                  <a:srgbClr val="0000FF"/>
                </a:solidFill>
                <a:latin typeface="Consolas"/>
              </a:rPr>
              <a:t>ELSE</a:t>
            </a:r>
            <a:r>
              <a:rPr lang="en-US" sz="1000">
                <a:solidFill>
                  <a:srgbClr val="212121"/>
                </a:solidFill>
                <a:latin typeface="Consolas"/>
              </a:rPr>
              <a:t> </a:t>
            </a:r>
            <a:r>
              <a:rPr lang="en-US" sz="1000">
                <a:solidFill>
                  <a:srgbClr val="09885A"/>
                </a:solidFill>
                <a:latin typeface="Consolas"/>
              </a:rPr>
              <a:t>0</a:t>
            </a:r>
            <a:r>
              <a:rPr lang="en-US" sz="1000">
                <a:solidFill>
                  <a:srgbClr val="212121"/>
                </a:solidFill>
                <a:latin typeface="Consolas"/>
              </a:rPr>
              <a:t> </a:t>
            </a:r>
            <a:r>
              <a:rPr lang="en-US" sz="1000">
                <a:solidFill>
                  <a:srgbClr val="0000FF"/>
                </a:solidFill>
                <a:latin typeface="Consolas"/>
              </a:rPr>
              <a:t>END</a:t>
            </a:r>
            <a:r>
              <a:rPr lang="en-US" sz="1000">
                <a:solidFill>
                  <a:srgbClr val="212121"/>
                </a:solidFill>
                <a:latin typeface="Consolas"/>
              </a:rPr>
              <a:t>) </a:t>
            </a:r>
            <a:r>
              <a:rPr lang="en-US" sz="1000">
                <a:solidFill>
                  <a:srgbClr val="0000FF"/>
                </a:solidFill>
                <a:latin typeface="Consolas"/>
              </a:rPr>
              <a:t>AS</a:t>
            </a:r>
            <a:r>
              <a:rPr lang="en-US" sz="1000">
                <a:solidFill>
                  <a:srgbClr val="212121"/>
                </a:solidFill>
                <a:latin typeface="Consolas"/>
              </a:rPr>
              <a:t> </a:t>
            </a:r>
            <a:r>
              <a:rPr lang="en-US" sz="1000" err="1">
                <a:solidFill>
                  <a:srgbClr val="212121"/>
                </a:solidFill>
                <a:latin typeface="Consolas"/>
              </a:rPr>
              <a:t>tablet_count</a:t>
            </a:r>
            <a:r>
              <a:rPr lang="en-US" sz="1000">
                <a:solidFill>
                  <a:srgbClr val="212121"/>
                </a:solidFill>
                <a:latin typeface="Consolas"/>
              </a:rPr>
              <a:t>,</a:t>
            </a:r>
          </a:p>
          <a:p>
            <a:pPr>
              <a:buNone/>
            </a:pPr>
            <a:r>
              <a:rPr lang="en-US" sz="1000">
                <a:solidFill>
                  <a:srgbClr val="212121"/>
                </a:solidFill>
                <a:latin typeface="Consolas"/>
              </a:rPr>
              <a:t>    </a:t>
            </a:r>
            <a:r>
              <a:rPr lang="en-US" sz="1000">
                <a:solidFill>
                  <a:srgbClr val="795E26"/>
                </a:solidFill>
                <a:latin typeface="Consolas"/>
              </a:rPr>
              <a:t>SUM</a:t>
            </a:r>
            <a:r>
              <a:rPr lang="en-US" sz="1000">
                <a:solidFill>
                  <a:srgbClr val="212121"/>
                </a:solidFill>
                <a:latin typeface="Consolas"/>
              </a:rPr>
              <a:t>(</a:t>
            </a:r>
            <a:r>
              <a:rPr lang="en-US" sz="1000">
                <a:solidFill>
                  <a:srgbClr val="0000FF"/>
                </a:solidFill>
                <a:latin typeface="Consolas"/>
              </a:rPr>
              <a:t>CASE</a:t>
            </a:r>
            <a:r>
              <a:rPr lang="en-US" sz="1000">
                <a:solidFill>
                  <a:srgbClr val="212121"/>
                </a:solidFill>
                <a:latin typeface="Consolas"/>
              </a:rPr>
              <a:t> </a:t>
            </a:r>
            <a:r>
              <a:rPr lang="en-US" sz="1000">
                <a:solidFill>
                  <a:srgbClr val="0000FF"/>
                </a:solidFill>
                <a:latin typeface="Consolas"/>
              </a:rPr>
              <a:t>WHEN</a:t>
            </a:r>
            <a:r>
              <a:rPr lang="en-US" sz="1000">
                <a:solidFill>
                  <a:srgbClr val="212121"/>
                </a:solidFill>
                <a:latin typeface="Consolas"/>
              </a:rPr>
              <a:t> </a:t>
            </a:r>
            <a:r>
              <a:rPr lang="en-US" sz="1000" err="1">
                <a:solidFill>
                  <a:srgbClr val="212121"/>
                </a:solidFill>
                <a:latin typeface="Consolas"/>
              </a:rPr>
              <a:t>inventory_device_id</a:t>
            </a:r>
            <a:r>
              <a:rPr lang="en-US" sz="1000">
                <a:solidFill>
                  <a:srgbClr val="212121"/>
                </a:solidFill>
                <a:latin typeface="Consolas"/>
              </a:rPr>
              <a:t> </a:t>
            </a:r>
            <a:r>
              <a:rPr lang="en-US" sz="1000">
                <a:solidFill>
                  <a:srgbClr val="0000FF"/>
                </a:solidFill>
                <a:latin typeface="Consolas"/>
              </a:rPr>
              <a:t>IN</a:t>
            </a:r>
            <a:r>
              <a:rPr lang="en-US" sz="1000">
                <a:solidFill>
                  <a:srgbClr val="212121"/>
                </a:solidFill>
                <a:latin typeface="Consolas"/>
              </a:rPr>
              <a:t> (</a:t>
            </a:r>
            <a:r>
              <a:rPr lang="en-US" sz="1000">
                <a:solidFill>
                  <a:srgbClr val="09885A"/>
                </a:solidFill>
                <a:latin typeface="Consolas"/>
              </a:rPr>
              <a:t>3</a:t>
            </a:r>
            <a:r>
              <a:rPr lang="en-US" sz="1000">
                <a:solidFill>
                  <a:srgbClr val="212121"/>
                </a:solidFill>
                <a:latin typeface="Consolas"/>
              </a:rPr>
              <a:t>,</a:t>
            </a:r>
            <a:r>
              <a:rPr lang="en-US" sz="1000">
                <a:solidFill>
                  <a:srgbClr val="09885A"/>
                </a:solidFill>
                <a:latin typeface="Consolas"/>
              </a:rPr>
              <a:t>4</a:t>
            </a:r>
            <a:r>
              <a:rPr lang="en-US" sz="1000">
                <a:solidFill>
                  <a:srgbClr val="212121"/>
                </a:solidFill>
                <a:latin typeface="Consolas"/>
              </a:rPr>
              <a:t>) </a:t>
            </a:r>
            <a:r>
              <a:rPr lang="en-US" sz="1000">
                <a:solidFill>
                  <a:srgbClr val="0000FF"/>
                </a:solidFill>
                <a:latin typeface="Consolas"/>
              </a:rPr>
              <a:t>THEN</a:t>
            </a:r>
            <a:r>
              <a:rPr lang="en-US" sz="1000">
                <a:solidFill>
                  <a:srgbClr val="212121"/>
                </a:solidFill>
                <a:latin typeface="Consolas"/>
              </a:rPr>
              <a:t> </a:t>
            </a:r>
            <a:r>
              <a:rPr lang="en-US" sz="1000">
                <a:solidFill>
                  <a:srgbClr val="09885A"/>
                </a:solidFill>
                <a:latin typeface="Consolas"/>
              </a:rPr>
              <a:t>1</a:t>
            </a:r>
            <a:r>
              <a:rPr lang="en-US" sz="1000">
                <a:solidFill>
                  <a:srgbClr val="212121"/>
                </a:solidFill>
                <a:latin typeface="Consolas"/>
              </a:rPr>
              <a:t> </a:t>
            </a:r>
            <a:r>
              <a:rPr lang="en-US" sz="1000">
                <a:solidFill>
                  <a:srgbClr val="0000FF"/>
                </a:solidFill>
                <a:latin typeface="Consolas"/>
              </a:rPr>
              <a:t>ELSE</a:t>
            </a:r>
            <a:r>
              <a:rPr lang="en-US" sz="1000">
                <a:solidFill>
                  <a:srgbClr val="212121"/>
                </a:solidFill>
                <a:latin typeface="Consolas"/>
              </a:rPr>
              <a:t> </a:t>
            </a:r>
            <a:r>
              <a:rPr lang="en-US" sz="1000">
                <a:solidFill>
                  <a:srgbClr val="09885A"/>
                </a:solidFill>
                <a:latin typeface="Consolas"/>
              </a:rPr>
              <a:t>0</a:t>
            </a:r>
            <a:r>
              <a:rPr lang="en-US" sz="1000">
                <a:solidFill>
                  <a:srgbClr val="212121"/>
                </a:solidFill>
                <a:latin typeface="Consolas"/>
              </a:rPr>
              <a:t> </a:t>
            </a:r>
            <a:r>
              <a:rPr lang="en-US" sz="1000">
                <a:solidFill>
                  <a:srgbClr val="0000FF"/>
                </a:solidFill>
                <a:latin typeface="Consolas"/>
              </a:rPr>
              <a:t>END</a:t>
            </a:r>
            <a:r>
              <a:rPr lang="en-US" sz="1000">
                <a:solidFill>
                  <a:srgbClr val="212121"/>
                </a:solidFill>
                <a:latin typeface="Consolas"/>
              </a:rPr>
              <a:t>) </a:t>
            </a:r>
            <a:r>
              <a:rPr lang="en-US" sz="1000">
                <a:solidFill>
                  <a:srgbClr val="0000FF"/>
                </a:solidFill>
                <a:latin typeface="Consolas"/>
              </a:rPr>
              <a:t>AS</a:t>
            </a:r>
            <a:r>
              <a:rPr lang="en-US" sz="1000">
                <a:solidFill>
                  <a:srgbClr val="212121"/>
                </a:solidFill>
                <a:latin typeface="Consolas"/>
              </a:rPr>
              <a:t> </a:t>
            </a:r>
            <a:r>
              <a:rPr lang="en-US" sz="1000" err="1">
                <a:solidFill>
                  <a:srgbClr val="212121"/>
                </a:solidFill>
                <a:latin typeface="Consolas"/>
              </a:rPr>
              <a:t>laptop_count</a:t>
            </a:r>
            <a:endParaRPr lang="en-US" sz="1000">
              <a:solidFill>
                <a:srgbClr val="212121"/>
              </a:solidFill>
              <a:latin typeface="Consolas"/>
            </a:endParaRPr>
          </a:p>
          <a:p>
            <a:pPr>
              <a:buNone/>
            </a:pPr>
            <a:r>
              <a:rPr lang="en-US" sz="1000">
                <a:solidFill>
                  <a:srgbClr val="0000FF"/>
                </a:solidFill>
                <a:latin typeface="Consolas"/>
              </a:rPr>
              <a:t>FROM</a:t>
            </a:r>
          </a:p>
          <a:p>
            <a:pPr>
              <a:buNone/>
            </a:pPr>
            <a:r>
              <a:rPr lang="en-US" sz="1000">
                <a:solidFill>
                  <a:srgbClr val="212121"/>
                </a:solidFill>
                <a:latin typeface="Consolas"/>
              </a:rPr>
              <a:t>    </a:t>
            </a:r>
            <a:r>
              <a:rPr lang="en-US" sz="1000" err="1">
                <a:solidFill>
                  <a:srgbClr val="212121"/>
                </a:solidFill>
                <a:latin typeface="Consolas"/>
              </a:rPr>
              <a:t>inventorys</a:t>
            </a:r>
            <a:endParaRPr lang="en-US" sz="1000">
              <a:solidFill>
                <a:srgbClr val="212121"/>
              </a:solidFill>
              <a:latin typeface="Consolas"/>
            </a:endParaRPr>
          </a:p>
          <a:p>
            <a:pPr marL="0" indent="0">
              <a:buNone/>
            </a:pP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4" descr="Table&#10;&#10;Description automatically generated">
            <a:extLst>
              <a:ext uri="{FF2B5EF4-FFF2-40B4-BE49-F238E27FC236}">
                <a16:creationId xmlns:a16="http://schemas.microsoft.com/office/drawing/2014/main" id="{39D70AD4-0A05-3510-F897-479BCBE2FEC5}"/>
              </a:ext>
            </a:extLst>
          </p:cNvPr>
          <p:cNvPicPr>
            <a:picLocks noChangeAspect="1"/>
          </p:cNvPicPr>
          <p:nvPr/>
        </p:nvPicPr>
        <p:blipFill>
          <a:blip r:embed="rId2"/>
          <a:stretch>
            <a:fillRect/>
          </a:stretch>
        </p:blipFill>
        <p:spPr>
          <a:xfrm>
            <a:off x="6841066" y="2572555"/>
            <a:ext cx="4558829" cy="3105186"/>
          </a:xfrm>
          <a:prstGeom prst="rect">
            <a:avLst/>
          </a:prstGeom>
        </p:spPr>
      </p:pic>
    </p:spTree>
    <p:extLst>
      <p:ext uri="{BB962C8B-B14F-4D97-AF65-F5344CB8AC3E}">
        <p14:creationId xmlns:p14="http://schemas.microsoft.com/office/powerpoint/2010/main" val="215524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a:off x="838200" y="365125"/>
            <a:ext cx="10515600" cy="1325563"/>
          </a:xfrm>
        </p:spPr>
        <p:txBody>
          <a:bodyPr>
            <a:normAutofit/>
          </a:bodyPr>
          <a:lstStyle/>
          <a:p>
            <a:r>
              <a:rPr lang="en-US">
                <a:ea typeface="+mj-lt"/>
                <a:cs typeface="+mj-lt"/>
              </a:rPr>
              <a:t>How will students be measured against GPA, disability, grade, and district?</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A5CA1B-790E-F707-375D-6A5A68362749}"/>
              </a:ext>
            </a:extLst>
          </p:cNvPr>
          <p:cNvSpPr>
            <a:spLocks noGrp="1"/>
          </p:cNvSpPr>
          <p:nvPr>
            <p:ph idx="1"/>
          </p:nvPr>
        </p:nvSpPr>
        <p:spPr>
          <a:xfrm>
            <a:off x="838200" y="1825625"/>
            <a:ext cx="10515600" cy="3859742"/>
          </a:xfrm>
        </p:spPr>
        <p:txBody>
          <a:bodyPr vert="horz" lIns="91440" tIns="45720" rIns="91440" bIns="45720" rtlCol="0" anchor="t">
            <a:normAutofit/>
          </a:bodyPr>
          <a:lstStyle/>
          <a:p>
            <a:r>
              <a:rPr lang="en-US"/>
              <a:t>To do this we need to weigh the value of each student by assigning a weight to each field based on their GPA, disability, grade, and district</a:t>
            </a:r>
          </a:p>
          <a:p>
            <a:r>
              <a:rPr lang="en-US"/>
              <a:t>Each request is ranked by which one needs the most attention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4" descr="Text&#10;&#10;Description automatically generated">
            <a:extLst>
              <a:ext uri="{FF2B5EF4-FFF2-40B4-BE49-F238E27FC236}">
                <a16:creationId xmlns:a16="http://schemas.microsoft.com/office/drawing/2014/main" id="{E8D356E4-0F37-DBED-6282-51AD316C2EAC}"/>
              </a:ext>
            </a:extLst>
          </p:cNvPr>
          <p:cNvPicPr>
            <a:picLocks noChangeAspect="1"/>
          </p:cNvPicPr>
          <p:nvPr/>
        </p:nvPicPr>
        <p:blipFill>
          <a:blip r:embed="rId2"/>
          <a:stretch>
            <a:fillRect/>
          </a:stretch>
        </p:blipFill>
        <p:spPr>
          <a:xfrm>
            <a:off x="1250868" y="3328773"/>
            <a:ext cx="9512133" cy="3218764"/>
          </a:xfrm>
          <a:prstGeom prst="rect">
            <a:avLst/>
          </a:prstGeom>
        </p:spPr>
      </p:pic>
    </p:spTree>
    <p:extLst>
      <p:ext uri="{BB962C8B-B14F-4D97-AF65-F5344CB8AC3E}">
        <p14:creationId xmlns:p14="http://schemas.microsoft.com/office/powerpoint/2010/main" val="406532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a:off x="838200" y="365125"/>
            <a:ext cx="10515600" cy="1325563"/>
          </a:xfrm>
        </p:spPr>
        <p:txBody>
          <a:bodyPr>
            <a:normAutofit/>
          </a:bodyPr>
          <a:lstStyle/>
          <a:p>
            <a:r>
              <a:rPr lang="en-US"/>
              <a:t>Application Wireframe</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BD29D83-F235-47FF-9B8A-169A249235C1}"/>
              </a:ext>
            </a:extLst>
          </p:cNvPr>
          <p:cNvSpPr txBox="1"/>
          <p:nvPr/>
        </p:nvSpPr>
        <p:spPr>
          <a:xfrm>
            <a:off x="7793338" y="1211057"/>
            <a:ext cx="3842952" cy="4524315"/>
          </a:xfrm>
          <a:prstGeom prst="rect">
            <a:avLst/>
          </a:prstGeom>
          <a:noFill/>
        </p:spPr>
        <p:txBody>
          <a:bodyPr wrap="square" rtlCol="0">
            <a:spAutoFit/>
          </a:bodyPr>
          <a:lstStyle/>
          <a:p>
            <a:r>
              <a:rPr lang="en-US"/>
              <a:t>The </a:t>
            </a:r>
            <a:r>
              <a:rPr lang="en-US" err="1"/>
              <a:t>TechForAll</a:t>
            </a:r>
            <a:r>
              <a:rPr lang="en-US"/>
              <a:t> interface acts as a bridge between the donors and the students that need digital equipment.</a:t>
            </a:r>
          </a:p>
          <a:p>
            <a:endParaRPr lang="en-US"/>
          </a:p>
          <a:p>
            <a:r>
              <a:rPr lang="en-US"/>
              <a:t>Once a donor signs up with their name and email, their profile is created. From their profile, donors are now able to make donations, see their contribution status, as well as observe how well </a:t>
            </a:r>
            <a:r>
              <a:rPr lang="en-US" err="1"/>
              <a:t>TechForAll</a:t>
            </a:r>
            <a:r>
              <a:rPr lang="en-US"/>
              <a:t> is performing. </a:t>
            </a:r>
          </a:p>
          <a:p>
            <a:endParaRPr lang="en-US"/>
          </a:p>
          <a:p>
            <a:r>
              <a:rPr lang="en-US"/>
              <a:t>Students are also able to submit applications for equipment. </a:t>
            </a:r>
          </a:p>
          <a:p>
            <a:endParaRPr lang="en-US"/>
          </a:p>
        </p:txBody>
      </p:sp>
      <p:pic>
        <p:nvPicPr>
          <p:cNvPr id="17" name="Picture 16">
            <a:extLst>
              <a:ext uri="{FF2B5EF4-FFF2-40B4-BE49-F238E27FC236}">
                <a16:creationId xmlns:a16="http://schemas.microsoft.com/office/drawing/2014/main" id="{4C71525A-9D62-E42A-645B-39E15FEC3C75}"/>
              </a:ext>
            </a:extLst>
          </p:cNvPr>
          <p:cNvPicPr>
            <a:picLocks noChangeAspect="1"/>
          </p:cNvPicPr>
          <p:nvPr/>
        </p:nvPicPr>
        <p:blipFill>
          <a:blip r:embed="rId2"/>
          <a:stretch>
            <a:fillRect/>
          </a:stretch>
        </p:blipFill>
        <p:spPr>
          <a:xfrm>
            <a:off x="2307659" y="1211057"/>
            <a:ext cx="4182007" cy="5133633"/>
          </a:xfrm>
          <a:prstGeom prst="rect">
            <a:avLst/>
          </a:prstGeom>
        </p:spPr>
      </p:pic>
    </p:spTree>
    <p:extLst>
      <p:ext uri="{BB962C8B-B14F-4D97-AF65-F5344CB8AC3E}">
        <p14:creationId xmlns:p14="http://schemas.microsoft.com/office/powerpoint/2010/main" val="338759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84C30D-65A1-0974-13F4-87EEBAC00C92}"/>
              </a:ext>
            </a:extLst>
          </p:cNvPr>
          <p:cNvPicPr>
            <a:picLocks noChangeAspect="1"/>
          </p:cNvPicPr>
          <p:nvPr/>
        </p:nvPicPr>
        <p:blipFill>
          <a:blip r:embed="rId2"/>
          <a:stretch>
            <a:fillRect/>
          </a:stretch>
        </p:blipFill>
        <p:spPr>
          <a:xfrm>
            <a:off x="2667000" y="171965"/>
            <a:ext cx="6514070" cy="6514070"/>
          </a:xfrm>
          <a:prstGeom prst="rect">
            <a:avLst/>
          </a:prstGeom>
        </p:spPr>
      </p:pic>
      <p:pic>
        <p:nvPicPr>
          <p:cNvPr id="7" name="Picture 6">
            <a:extLst>
              <a:ext uri="{FF2B5EF4-FFF2-40B4-BE49-F238E27FC236}">
                <a16:creationId xmlns:a16="http://schemas.microsoft.com/office/drawing/2014/main" id="{A173FADE-0B31-8021-4F55-CDBB75AE3C32}"/>
              </a:ext>
            </a:extLst>
          </p:cNvPr>
          <p:cNvPicPr>
            <a:picLocks noChangeAspect="1"/>
          </p:cNvPicPr>
          <p:nvPr/>
        </p:nvPicPr>
        <p:blipFill>
          <a:blip r:embed="rId3"/>
          <a:stretch>
            <a:fillRect/>
          </a:stretch>
        </p:blipFill>
        <p:spPr>
          <a:xfrm>
            <a:off x="7228703" y="2962361"/>
            <a:ext cx="4876800" cy="2984500"/>
          </a:xfrm>
          <a:prstGeom prst="rect">
            <a:avLst/>
          </a:prstGeom>
        </p:spPr>
      </p:pic>
    </p:spTree>
    <p:extLst>
      <p:ext uri="{BB962C8B-B14F-4D97-AF65-F5344CB8AC3E}">
        <p14:creationId xmlns:p14="http://schemas.microsoft.com/office/powerpoint/2010/main" val="268683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183C4C-11F6-23E4-A56A-E57E2AC71565}"/>
              </a:ext>
            </a:extLst>
          </p:cNvPr>
          <p:cNvPicPr>
            <a:picLocks noChangeAspect="1"/>
          </p:cNvPicPr>
          <p:nvPr/>
        </p:nvPicPr>
        <p:blipFill>
          <a:blip r:embed="rId3"/>
          <a:stretch>
            <a:fillRect/>
          </a:stretch>
        </p:blipFill>
        <p:spPr>
          <a:xfrm>
            <a:off x="212188" y="679622"/>
            <a:ext cx="5978341" cy="5964124"/>
          </a:xfrm>
          <a:prstGeom prst="rect">
            <a:avLst/>
          </a:prstGeom>
        </p:spPr>
      </p:pic>
      <p:pic>
        <p:nvPicPr>
          <p:cNvPr id="8" name="Picture 7">
            <a:extLst>
              <a:ext uri="{FF2B5EF4-FFF2-40B4-BE49-F238E27FC236}">
                <a16:creationId xmlns:a16="http://schemas.microsoft.com/office/drawing/2014/main" id="{68973F17-49D1-A395-F10D-B172859C9072}"/>
              </a:ext>
            </a:extLst>
          </p:cNvPr>
          <p:cNvPicPr>
            <a:picLocks noChangeAspect="1"/>
          </p:cNvPicPr>
          <p:nvPr/>
        </p:nvPicPr>
        <p:blipFill>
          <a:blip r:embed="rId4"/>
          <a:stretch>
            <a:fillRect/>
          </a:stretch>
        </p:blipFill>
        <p:spPr>
          <a:xfrm>
            <a:off x="6190529" y="679623"/>
            <a:ext cx="5232814" cy="5964124"/>
          </a:xfrm>
          <a:prstGeom prst="rect">
            <a:avLst/>
          </a:prstGeom>
        </p:spPr>
      </p:pic>
    </p:spTree>
    <p:extLst>
      <p:ext uri="{BB962C8B-B14F-4D97-AF65-F5344CB8AC3E}">
        <p14:creationId xmlns:p14="http://schemas.microsoft.com/office/powerpoint/2010/main" val="379020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3ABF3E-17B7-D6FC-084D-1D39C5FF7A1C}"/>
              </a:ext>
            </a:extLst>
          </p:cNvPr>
          <p:cNvSpPr>
            <a:spLocks noGrp="1"/>
          </p:cNvSpPr>
          <p:nvPr>
            <p:ph type="title"/>
          </p:nvPr>
        </p:nvSpPr>
        <p:spPr>
          <a:xfrm>
            <a:off x="1389278" y="1233241"/>
            <a:ext cx="3240506" cy="4064628"/>
          </a:xfrm>
        </p:spPr>
        <p:txBody>
          <a:bodyPr>
            <a:normAutofit/>
          </a:bodyPr>
          <a:lstStyle/>
          <a:p>
            <a:r>
              <a:rPr lang="en-US">
                <a:solidFill>
                  <a:srgbClr val="FFFFFF"/>
                </a:solidFill>
              </a:rPr>
              <a:t>Reflection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C39F1C-6E67-B2C5-6C63-8B05D59DD747}"/>
              </a:ext>
            </a:extLst>
          </p:cNvPr>
          <p:cNvSpPr>
            <a:spLocks noGrp="1"/>
          </p:cNvSpPr>
          <p:nvPr>
            <p:ph idx="1"/>
          </p:nvPr>
        </p:nvSpPr>
        <p:spPr>
          <a:xfrm>
            <a:off x="6096000" y="820880"/>
            <a:ext cx="5257799" cy="4889350"/>
          </a:xfrm>
        </p:spPr>
        <p:txBody>
          <a:bodyPr anchor="t">
            <a:normAutofit/>
          </a:bodyPr>
          <a:lstStyle/>
          <a:p>
            <a:r>
              <a:rPr lang="en-US"/>
              <a:t>Overall, this project helped up better understand the importance of SQL and doing the proper steps before creating the database such as the conceptual and logical models. </a:t>
            </a:r>
          </a:p>
          <a:p>
            <a:r>
              <a:rPr lang="en-US"/>
              <a:t>If we could do it again, adding in more data points and showcasing what the model looks like after a few months would help us understand how well our database was built</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346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504B56-77FA-7A90-F5EC-ED0F3249A1E4}"/>
              </a:ext>
            </a:extLst>
          </p:cNvPr>
          <p:cNvSpPr>
            <a:spLocks noGrp="1"/>
          </p:cNvSpPr>
          <p:nvPr>
            <p:ph type="title"/>
          </p:nvPr>
        </p:nvSpPr>
        <p:spPr>
          <a:xfrm>
            <a:off x="686834" y="1153572"/>
            <a:ext cx="3200400" cy="4461163"/>
          </a:xfrm>
        </p:spPr>
        <p:txBody>
          <a:bodyPr>
            <a:normAutofit/>
          </a:bodyPr>
          <a:lstStyle/>
          <a:p>
            <a:r>
              <a:rPr lang="en-US">
                <a:solidFill>
                  <a:srgbClr val="FFFFFF"/>
                </a:solidFill>
              </a:rPr>
              <a:t>Introduction</a:t>
            </a:r>
          </a:p>
        </p:txBody>
      </p:sp>
      <p:sp>
        <p:nvSpPr>
          <p:cNvPr id="3" name="Content Placeholder 2">
            <a:extLst>
              <a:ext uri="{FF2B5EF4-FFF2-40B4-BE49-F238E27FC236}">
                <a16:creationId xmlns:a16="http://schemas.microsoft.com/office/drawing/2014/main" id="{66B93667-6F88-2CC3-F0B6-BCD819A4E051}"/>
              </a:ext>
            </a:extLst>
          </p:cNvPr>
          <p:cNvSpPr>
            <a:spLocks noGrp="1"/>
          </p:cNvSpPr>
          <p:nvPr>
            <p:ph idx="1"/>
          </p:nvPr>
        </p:nvSpPr>
        <p:spPr>
          <a:xfrm>
            <a:off x="4447308" y="591344"/>
            <a:ext cx="6906491" cy="5585619"/>
          </a:xfrm>
        </p:spPr>
        <p:txBody>
          <a:bodyPr anchor="ctr">
            <a:normAutofit/>
          </a:bodyPr>
          <a:lstStyle/>
          <a:p>
            <a:pPr marL="0" indent="0">
              <a:buNone/>
            </a:pPr>
            <a:r>
              <a:rPr lang="en-US">
                <a:ea typeface="+mn-lt"/>
                <a:cs typeface="+mn-lt"/>
              </a:rPr>
              <a:t>The foundation, </a:t>
            </a:r>
            <a:r>
              <a:rPr lang="en-US" err="1">
                <a:ea typeface="+mn-lt"/>
                <a:cs typeface="+mn-lt"/>
              </a:rPr>
              <a:t>TechForAll</a:t>
            </a:r>
            <a:r>
              <a:rPr lang="en-US">
                <a:ea typeface="+mn-lt"/>
                <a:cs typeface="+mn-lt"/>
              </a:rPr>
              <a:t>, solicits technology donations for students across the city. The devices are distributed by criteria determined by the foundation’s board of directors. The </a:t>
            </a:r>
            <a:r>
              <a:rPr lang="en-US" err="1">
                <a:ea typeface="+mn-lt"/>
                <a:cs typeface="+mn-lt"/>
              </a:rPr>
              <a:t>CompU</a:t>
            </a:r>
            <a:r>
              <a:rPr lang="en-US">
                <a:ea typeface="+mn-lt"/>
                <a:cs typeface="+mn-lt"/>
              </a:rPr>
              <a:t> database tracks the requests made by students to receive a device from the charity and the inventory of devices waiting to be distributed.</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1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504B56-77FA-7A90-F5EC-ED0F3249A1E4}"/>
              </a:ext>
            </a:extLst>
          </p:cNvPr>
          <p:cNvSpPr>
            <a:spLocks noGrp="1"/>
          </p:cNvSpPr>
          <p:nvPr>
            <p:ph type="title"/>
          </p:nvPr>
        </p:nvSpPr>
        <p:spPr>
          <a:xfrm>
            <a:off x="686834" y="1153572"/>
            <a:ext cx="3200400" cy="4461163"/>
          </a:xfrm>
        </p:spPr>
        <p:txBody>
          <a:bodyPr>
            <a:normAutofit/>
          </a:bodyPr>
          <a:lstStyle/>
          <a:p>
            <a:r>
              <a:rPr lang="en-US">
                <a:solidFill>
                  <a:srgbClr val="FFFFFF"/>
                </a:solidFill>
              </a:rPr>
              <a:t>Stakeholders</a:t>
            </a:r>
          </a:p>
        </p:txBody>
      </p:sp>
      <p:sp>
        <p:nvSpPr>
          <p:cNvPr id="3" name="Content Placeholder 2">
            <a:extLst>
              <a:ext uri="{FF2B5EF4-FFF2-40B4-BE49-F238E27FC236}">
                <a16:creationId xmlns:a16="http://schemas.microsoft.com/office/drawing/2014/main" id="{66B93667-6F88-2CC3-F0B6-BCD819A4E051}"/>
              </a:ext>
            </a:extLst>
          </p:cNvPr>
          <p:cNvSpPr>
            <a:spLocks noGrp="1"/>
          </p:cNvSpPr>
          <p:nvPr>
            <p:ph idx="1"/>
          </p:nvPr>
        </p:nvSpPr>
        <p:spPr>
          <a:xfrm>
            <a:off x="4447308" y="591344"/>
            <a:ext cx="6906491" cy="5585619"/>
          </a:xfrm>
        </p:spPr>
        <p:txBody>
          <a:bodyPr anchor="ctr">
            <a:normAutofit/>
          </a:bodyPr>
          <a:lstStyle/>
          <a:p>
            <a:r>
              <a:rPr lang="en-US">
                <a:ea typeface="+mn-lt"/>
                <a:cs typeface="+mn-lt"/>
              </a:rPr>
              <a:t>Students</a:t>
            </a:r>
          </a:p>
          <a:p>
            <a:r>
              <a:rPr lang="en-US">
                <a:ea typeface="+mn-lt"/>
                <a:cs typeface="+mn-lt"/>
              </a:rPr>
              <a:t>Donors</a:t>
            </a:r>
          </a:p>
          <a:p>
            <a:r>
              <a:rPr lang="en-US" err="1">
                <a:ea typeface="+mn-lt"/>
                <a:cs typeface="+mn-lt"/>
              </a:rPr>
              <a:t>TechForAll</a:t>
            </a:r>
            <a:r>
              <a:rPr lang="en-US">
                <a:ea typeface="+mn-lt"/>
                <a:cs typeface="+mn-lt"/>
              </a:rPr>
              <a:t> Foundation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60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71A72E-BD43-6AC0-4426-599BF800A3C5}"/>
              </a:ext>
            </a:extLst>
          </p:cNvPr>
          <p:cNvSpPr>
            <a:spLocks noGrp="1"/>
          </p:cNvSpPr>
          <p:nvPr>
            <p:ph type="title"/>
          </p:nvPr>
        </p:nvSpPr>
        <p:spPr>
          <a:xfrm>
            <a:off x="3108068" y="1098531"/>
            <a:ext cx="5580752" cy="1140035"/>
          </a:xfrm>
        </p:spPr>
        <p:txBody>
          <a:bodyPr vert="horz" lIns="91440" tIns="45720" rIns="91440" bIns="45720" rtlCol="0" anchor="b">
            <a:normAutofit/>
          </a:bodyPr>
          <a:lstStyle/>
          <a:p>
            <a:pPr algn="ctr"/>
            <a:r>
              <a:rPr lang="en-US" sz="6000" kern="1200">
                <a:solidFill>
                  <a:schemeClr val="tx1"/>
                </a:solidFill>
                <a:latin typeface="+mj-lt"/>
                <a:ea typeface="+mj-ea"/>
                <a:cs typeface="+mj-cs"/>
              </a:rPr>
              <a:t>Goal</a:t>
            </a:r>
          </a:p>
        </p:txBody>
      </p:sp>
      <p:sp>
        <p:nvSpPr>
          <p:cNvPr id="3" name="Content Placeholder 2">
            <a:extLst>
              <a:ext uri="{FF2B5EF4-FFF2-40B4-BE49-F238E27FC236}">
                <a16:creationId xmlns:a16="http://schemas.microsoft.com/office/drawing/2014/main" id="{C10D1035-A0FE-4CF7-AB60-1C248DD0ECBC}"/>
              </a:ext>
            </a:extLst>
          </p:cNvPr>
          <p:cNvSpPr>
            <a:spLocks noGrp="1"/>
          </p:cNvSpPr>
          <p:nvPr>
            <p:ph idx="1"/>
          </p:nvPr>
        </p:nvSpPr>
        <p:spPr>
          <a:xfrm>
            <a:off x="3315031" y="2646877"/>
            <a:ext cx="5561938" cy="1534587"/>
          </a:xfrm>
        </p:spPr>
        <p:txBody>
          <a:bodyPr vert="horz" lIns="91440" tIns="45720" rIns="91440" bIns="45720" rtlCol="0">
            <a:normAutofit/>
          </a:bodyPr>
          <a:lstStyle/>
          <a:p>
            <a:pPr marL="0" indent="0" algn="ctr">
              <a:buNone/>
            </a:pPr>
            <a:r>
              <a:rPr lang="en-US" kern="1200">
                <a:solidFill>
                  <a:schemeClr val="tx1"/>
                </a:solidFill>
                <a:latin typeface="+mn-lt"/>
                <a:ea typeface="+mn-ea"/>
                <a:cs typeface="+mn-cs"/>
              </a:rPr>
              <a:t>The goal of the database is to manage the requests, distribution, and inventory of gifted devices. </a:t>
            </a:r>
          </a:p>
        </p:txBody>
      </p:sp>
      <p:sp>
        <p:nvSpPr>
          <p:cNvPr id="20" name="Arc 1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211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A72E-BD43-6AC0-4426-599BF800A3C5}"/>
              </a:ext>
            </a:extLst>
          </p:cNvPr>
          <p:cNvSpPr>
            <a:spLocks noGrp="1"/>
          </p:cNvSpPr>
          <p:nvPr>
            <p:ph type="title"/>
          </p:nvPr>
        </p:nvSpPr>
        <p:spPr/>
        <p:txBody>
          <a:bodyPr/>
          <a:lstStyle/>
          <a:p>
            <a:r>
              <a:rPr lang="en-US"/>
              <a:t>Data Questions</a:t>
            </a:r>
          </a:p>
        </p:txBody>
      </p:sp>
      <p:sp>
        <p:nvSpPr>
          <p:cNvPr id="3" name="Content Placeholder 2">
            <a:extLst>
              <a:ext uri="{FF2B5EF4-FFF2-40B4-BE49-F238E27FC236}">
                <a16:creationId xmlns:a16="http://schemas.microsoft.com/office/drawing/2014/main" id="{C10D1035-A0FE-4CF7-AB60-1C248DD0ECBC}"/>
              </a:ext>
            </a:extLst>
          </p:cNvPr>
          <p:cNvSpPr>
            <a:spLocks noGrp="1"/>
          </p:cNvSpPr>
          <p:nvPr>
            <p:ph idx="1"/>
          </p:nvPr>
        </p:nvSpPr>
        <p:spPr>
          <a:xfrm>
            <a:off x="781756" y="1599847"/>
            <a:ext cx="10515600" cy="3859742"/>
          </a:xfrm>
        </p:spPr>
        <p:txBody>
          <a:bodyPr vert="horz" lIns="91440" tIns="45720" rIns="91440" bIns="45720" rtlCol="0" anchor="t">
            <a:noAutofit/>
          </a:bodyPr>
          <a:lstStyle/>
          <a:p>
            <a:pPr marL="457200" indent="-457200">
              <a:buAutoNum type="arabicPeriod"/>
            </a:pPr>
            <a:r>
              <a:rPr lang="en-US">
                <a:ea typeface="+mn-lt"/>
                <a:cs typeface="+mn-lt"/>
              </a:rPr>
              <a:t>How can we notify a donor once their donated laptops have been given to a student?</a:t>
            </a:r>
            <a:endParaRPr lang="en-US"/>
          </a:p>
          <a:p>
            <a:pPr marL="457200" indent="-457200">
              <a:buAutoNum type="arabicPeriod"/>
            </a:pPr>
            <a:r>
              <a:rPr lang="en-US">
                <a:ea typeface="+mn-lt"/>
                <a:cs typeface="+mn-lt"/>
              </a:rPr>
              <a:t>How many students from each district have requested devices? </a:t>
            </a:r>
          </a:p>
          <a:p>
            <a:pPr marL="457200" indent="-457200">
              <a:buAutoNum type="arabicPeriod"/>
            </a:pPr>
            <a:r>
              <a:rPr lang="en-US">
                <a:ea typeface="+mn-lt"/>
                <a:cs typeface="+mn-lt"/>
              </a:rPr>
              <a:t>Who are our top donors?</a:t>
            </a:r>
            <a:endParaRPr lang="en-US"/>
          </a:p>
          <a:p>
            <a:pPr marL="457200" indent="-457200">
              <a:buAutoNum type="arabicPeriod"/>
            </a:pPr>
            <a:r>
              <a:rPr lang="en-US">
                <a:ea typeface="+mn-lt"/>
                <a:cs typeface="+mn-lt"/>
              </a:rPr>
              <a:t>How many students from each district have been approved for device allocation?</a:t>
            </a:r>
          </a:p>
          <a:p>
            <a:pPr marL="457200" indent="-457200">
              <a:buAutoNum type="arabicPeriod"/>
            </a:pPr>
            <a:r>
              <a:rPr lang="en-US">
                <a:ea typeface="+mn-lt"/>
                <a:cs typeface="+mn-lt"/>
              </a:rPr>
              <a:t>How many laptops and tablets are currently available in the inventory?</a:t>
            </a:r>
          </a:p>
          <a:p>
            <a:pPr marL="457200" indent="-457200">
              <a:buAutoNum type="arabicPeriod"/>
            </a:pPr>
            <a:r>
              <a:rPr lang="en-US">
                <a:ea typeface="+mn-lt"/>
                <a:cs typeface="+mn-lt"/>
              </a:rPr>
              <a:t>How will students be measured against GPA, disability, grade, and district, etc.?</a:t>
            </a:r>
          </a:p>
          <a:p>
            <a:endParaRPr lang="en-US"/>
          </a:p>
        </p:txBody>
      </p:sp>
    </p:spTree>
    <p:extLst>
      <p:ext uri="{BB962C8B-B14F-4D97-AF65-F5344CB8AC3E}">
        <p14:creationId xmlns:p14="http://schemas.microsoft.com/office/powerpoint/2010/main" val="269725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rot="-5400000">
            <a:off x="-996245" y="1456384"/>
            <a:ext cx="4099749" cy="1306749"/>
          </a:xfrm>
        </p:spPr>
        <p:txBody>
          <a:bodyPr>
            <a:normAutofit/>
          </a:bodyPr>
          <a:lstStyle/>
          <a:p>
            <a:r>
              <a:rPr lang="en-US"/>
              <a:t>Conceptual Model</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65232737-C78A-A229-988C-16155FA3C146}"/>
              </a:ext>
            </a:extLst>
          </p:cNvPr>
          <p:cNvPicPr>
            <a:picLocks noGrp="1" noChangeAspect="1"/>
          </p:cNvPicPr>
          <p:nvPr>
            <p:ph idx="1"/>
          </p:nvPr>
        </p:nvPicPr>
        <p:blipFill>
          <a:blip r:embed="rId2"/>
          <a:stretch>
            <a:fillRect/>
          </a:stretch>
        </p:blipFill>
        <p:spPr>
          <a:xfrm>
            <a:off x="2408349" y="536810"/>
            <a:ext cx="8109080" cy="4753445"/>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16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rot="16200000">
            <a:off x="-624653" y="1037754"/>
            <a:ext cx="3187231" cy="1325563"/>
          </a:xfrm>
        </p:spPr>
        <p:txBody>
          <a:bodyPr>
            <a:normAutofit/>
          </a:bodyPr>
          <a:lstStyle/>
          <a:p>
            <a:r>
              <a:rPr lang="en-US"/>
              <a:t>Logical Model</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FD9FA9B9-DF58-3FB5-0A99-745A9D1C265C}"/>
              </a:ext>
            </a:extLst>
          </p:cNvPr>
          <p:cNvPicPr>
            <a:picLocks noGrp="1" noChangeAspect="1"/>
          </p:cNvPicPr>
          <p:nvPr>
            <p:ph idx="1"/>
          </p:nvPr>
        </p:nvPicPr>
        <p:blipFill>
          <a:blip r:embed="rId2"/>
          <a:stretch>
            <a:fillRect/>
          </a:stretch>
        </p:blipFill>
        <p:spPr>
          <a:xfrm>
            <a:off x="2827238" y="659107"/>
            <a:ext cx="8033301" cy="5176779"/>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3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3A0B-48E5-3606-F61F-7BF78BE69F7C}"/>
              </a:ext>
            </a:extLst>
          </p:cNvPr>
          <p:cNvSpPr>
            <a:spLocks noGrp="1"/>
          </p:cNvSpPr>
          <p:nvPr>
            <p:ph type="title"/>
          </p:nvPr>
        </p:nvSpPr>
        <p:spPr/>
        <p:txBody>
          <a:bodyPr/>
          <a:lstStyle/>
          <a:p>
            <a:r>
              <a:rPr lang="en-US">
                <a:ea typeface="+mj-lt"/>
                <a:cs typeface="+mj-lt"/>
              </a:rPr>
              <a:t>How can we notify a donor once their donated device has been given to a student?</a:t>
            </a:r>
            <a:endParaRPr lang="en-US"/>
          </a:p>
        </p:txBody>
      </p:sp>
      <p:sp>
        <p:nvSpPr>
          <p:cNvPr id="3" name="Content Placeholder 2">
            <a:extLst>
              <a:ext uri="{FF2B5EF4-FFF2-40B4-BE49-F238E27FC236}">
                <a16:creationId xmlns:a16="http://schemas.microsoft.com/office/drawing/2014/main" id="{A7EF9B07-E778-1DDF-7BBB-C8D5A07352D8}"/>
              </a:ext>
            </a:extLst>
          </p:cNvPr>
          <p:cNvSpPr>
            <a:spLocks noGrp="1"/>
          </p:cNvSpPr>
          <p:nvPr>
            <p:ph idx="1"/>
          </p:nvPr>
        </p:nvSpPr>
        <p:spPr/>
        <p:txBody>
          <a:bodyPr vert="horz" lIns="91440" tIns="45720" rIns="91440" bIns="45720" rtlCol="0" anchor="t">
            <a:normAutofit/>
          </a:bodyPr>
          <a:lstStyle/>
          <a:p>
            <a:r>
              <a:rPr lang="en-US"/>
              <a:t>To first initiate this question, we must create a procedure that executes that a device has been assigned to a student.</a:t>
            </a:r>
          </a:p>
          <a:p>
            <a:r>
              <a:rPr lang="en-US"/>
              <a:t>The inputs for this procedure will be "student e-mail" &amp; "device type"</a:t>
            </a:r>
          </a:p>
          <a:p>
            <a:endParaRPr lang="en-US"/>
          </a:p>
        </p:txBody>
      </p:sp>
      <p:pic>
        <p:nvPicPr>
          <p:cNvPr id="4" name="Picture 4" descr="Text&#10;&#10;Description automatically generated">
            <a:extLst>
              <a:ext uri="{FF2B5EF4-FFF2-40B4-BE49-F238E27FC236}">
                <a16:creationId xmlns:a16="http://schemas.microsoft.com/office/drawing/2014/main" id="{313CBDFC-3B7A-C065-2037-47FCB962EDD9}"/>
              </a:ext>
            </a:extLst>
          </p:cNvPr>
          <p:cNvPicPr>
            <a:picLocks noChangeAspect="1"/>
          </p:cNvPicPr>
          <p:nvPr/>
        </p:nvPicPr>
        <p:blipFill>
          <a:blip r:embed="rId2"/>
          <a:stretch>
            <a:fillRect/>
          </a:stretch>
        </p:blipFill>
        <p:spPr>
          <a:xfrm>
            <a:off x="3917078" y="3270232"/>
            <a:ext cx="4374147" cy="2113795"/>
          </a:xfrm>
          <a:prstGeom prst="rect">
            <a:avLst/>
          </a:prstGeom>
        </p:spPr>
      </p:pic>
    </p:spTree>
    <p:extLst>
      <p:ext uri="{BB962C8B-B14F-4D97-AF65-F5344CB8AC3E}">
        <p14:creationId xmlns:p14="http://schemas.microsoft.com/office/powerpoint/2010/main" val="50111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2D13A3-3239-4E5B-6977-4F529AD4341D}"/>
              </a:ext>
            </a:extLst>
          </p:cNvPr>
          <p:cNvSpPr>
            <a:spLocks noGrp="1"/>
          </p:cNvSpPr>
          <p:nvPr>
            <p:ph type="title"/>
          </p:nvPr>
        </p:nvSpPr>
        <p:spPr>
          <a:xfrm>
            <a:off x="838200" y="365125"/>
            <a:ext cx="10515600" cy="1325563"/>
          </a:xfrm>
        </p:spPr>
        <p:txBody>
          <a:bodyPr>
            <a:normAutofit/>
          </a:bodyPr>
          <a:lstStyle/>
          <a:p>
            <a:r>
              <a:rPr lang="en-US">
                <a:ea typeface="+mj-lt"/>
                <a:cs typeface="+mj-lt"/>
              </a:rPr>
              <a:t>How can we notify a donor once their donated device has been given to a student? (Cont.)</a:t>
            </a: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Picture 6" descr="Text&#10;&#10;Description automatically generated">
            <a:extLst>
              <a:ext uri="{FF2B5EF4-FFF2-40B4-BE49-F238E27FC236}">
                <a16:creationId xmlns:a16="http://schemas.microsoft.com/office/drawing/2014/main" id="{15A58FFE-612E-7206-935E-68DC33082356}"/>
              </a:ext>
            </a:extLst>
          </p:cNvPr>
          <p:cNvPicPr>
            <a:picLocks noChangeAspect="1"/>
          </p:cNvPicPr>
          <p:nvPr/>
        </p:nvPicPr>
        <p:blipFill>
          <a:blip r:embed="rId2"/>
          <a:stretch>
            <a:fillRect/>
          </a:stretch>
        </p:blipFill>
        <p:spPr>
          <a:xfrm>
            <a:off x="8079874" y="1648232"/>
            <a:ext cx="3986463" cy="3165180"/>
          </a:xfrm>
          <a:prstGeom prst="rect">
            <a:avLst/>
          </a:prstGeom>
        </p:spPr>
      </p:pic>
      <p:pic>
        <p:nvPicPr>
          <p:cNvPr id="7" name="Picture 8" descr="Text&#10;&#10;Description automatically generated">
            <a:extLst>
              <a:ext uri="{FF2B5EF4-FFF2-40B4-BE49-F238E27FC236}">
                <a16:creationId xmlns:a16="http://schemas.microsoft.com/office/drawing/2014/main" id="{F3FA9413-5F82-ABD7-72F1-94D50C890AB6}"/>
              </a:ext>
            </a:extLst>
          </p:cNvPr>
          <p:cNvPicPr>
            <a:picLocks noChangeAspect="1"/>
          </p:cNvPicPr>
          <p:nvPr/>
        </p:nvPicPr>
        <p:blipFill>
          <a:blip r:embed="rId3"/>
          <a:stretch>
            <a:fillRect/>
          </a:stretch>
        </p:blipFill>
        <p:spPr>
          <a:xfrm>
            <a:off x="8079874" y="5197872"/>
            <a:ext cx="2743200" cy="1034255"/>
          </a:xfrm>
          <a:prstGeom prst="rect">
            <a:avLst/>
          </a:prstGeom>
        </p:spPr>
      </p:pic>
      <p:sp>
        <p:nvSpPr>
          <p:cNvPr id="9" name="TextBox 8">
            <a:extLst>
              <a:ext uri="{FF2B5EF4-FFF2-40B4-BE49-F238E27FC236}">
                <a16:creationId xmlns:a16="http://schemas.microsoft.com/office/drawing/2014/main" id="{AD1C2AD0-3DCA-1170-85F3-E6E1926DA91E}"/>
              </a:ext>
            </a:extLst>
          </p:cNvPr>
          <p:cNvSpPr txBox="1"/>
          <p:nvPr/>
        </p:nvSpPr>
        <p:spPr>
          <a:xfrm>
            <a:off x="3990472" y="1691105"/>
            <a:ext cx="409073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To notify donors of their completed donation, we can create another procedure with the only input being "donor ID". This includes a set of declarations to grab donor and student information</a:t>
            </a:r>
          </a:p>
        </p:txBody>
      </p:sp>
      <p:sp>
        <p:nvSpPr>
          <p:cNvPr id="11" name="TextBox 10">
            <a:extLst>
              <a:ext uri="{FF2B5EF4-FFF2-40B4-BE49-F238E27FC236}">
                <a16:creationId xmlns:a16="http://schemas.microsoft.com/office/drawing/2014/main" id="{CFFBFB54-BD86-0E7E-C724-E2B40C60E70F}"/>
              </a:ext>
            </a:extLst>
          </p:cNvPr>
          <p:cNvSpPr txBox="1"/>
          <p:nvPr/>
        </p:nvSpPr>
        <p:spPr>
          <a:xfrm>
            <a:off x="3990472" y="5113421"/>
            <a:ext cx="42712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We can then execute an e-mail sending logic to include the declared recipient and templated message body.</a:t>
            </a:r>
            <a:endParaRPr lang="en-US"/>
          </a:p>
        </p:txBody>
      </p:sp>
    </p:spTree>
    <p:extLst>
      <p:ext uri="{BB962C8B-B14F-4D97-AF65-F5344CB8AC3E}">
        <p14:creationId xmlns:p14="http://schemas.microsoft.com/office/powerpoint/2010/main" val="3628755371"/>
      </p:ext>
    </p:extLst>
  </p:cSld>
  <p:clrMapOvr>
    <a:masterClrMapping/>
  </p:clrMapOvr>
</p:sld>
</file>

<file path=ppt/theme/theme1.xml><?xml version="1.0" encoding="utf-8"?>
<a:theme xmlns:a="http://schemas.openxmlformats.org/drawingml/2006/main" name="ShapesVTI">
  <a:themeElements>
    <a:clrScheme name="Office Them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5DD81BE64B748AA290201FDF17F7E" ma:contentTypeVersion="2" ma:contentTypeDescription="Create a new document." ma:contentTypeScope="" ma:versionID="f1bf6afc1a2d46cb8012c1d302f89731">
  <xsd:schema xmlns:xsd="http://www.w3.org/2001/XMLSchema" xmlns:xs="http://www.w3.org/2001/XMLSchema" xmlns:p="http://schemas.microsoft.com/office/2006/metadata/properties" xmlns:ns2="25d31bd8-2ce1-4d0e-a78c-58ba21dc09bc" targetNamespace="http://schemas.microsoft.com/office/2006/metadata/properties" ma:root="true" ma:fieldsID="c744816f7e9bf90715fbcad7b148bb1e" ns2:_="">
    <xsd:import namespace="25d31bd8-2ce1-4d0e-a78c-58ba21dc09b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d31bd8-2ce1-4d0e-a78c-58ba21dc09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23C22A-9A94-4124-8EE3-4FBA323B8EAF}">
  <ds:schemaRefs>
    <ds:schemaRef ds:uri="25d31bd8-2ce1-4d0e-a78c-58ba21dc09b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63451EB-5755-48A6-BC1A-31246C1EDDE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9F7A53E-7F58-4474-8E02-2406449072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ShapesVTI</vt:lpstr>
      <vt:lpstr>TechForAll CompU Database</vt:lpstr>
      <vt:lpstr>Introduction</vt:lpstr>
      <vt:lpstr>Stakeholders</vt:lpstr>
      <vt:lpstr>Goal</vt:lpstr>
      <vt:lpstr>Data Questions</vt:lpstr>
      <vt:lpstr>Conceptual Model</vt:lpstr>
      <vt:lpstr>Logical Model</vt:lpstr>
      <vt:lpstr>How can we notify a donor once their donated device has been given to a student?</vt:lpstr>
      <vt:lpstr>How can we notify a donor once their donated device has been given to a student? (Cont.)</vt:lpstr>
      <vt:lpstr>How many students from each district have requested devices? </vt:lpstr>
      <vt:lpstr>Who are our top donors?</vt:lpstr>
      <vt:lpstr>How many students from each district have been approved for device allocation? </vt:lpstr>
      <vt:lpstr>How many laptops and tablets are currently available in the inventory?</vt:lpstr>
      <vt:lpstr>How will students be measured against GPA, disability, grade, and district?</vt:lpstr>
      <vt:lpstr>Application Wireframe</vt:lpstr>
      <vt:lpstr>PowerPoint Presentation</vt:lpstr>
      <vt:lpstr>PowerPoint Presentation</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2023-06-16T17:02:36Z</dcterms:created>
  <dcterms:modified xsi:type="dcterms:W3CDTF">2023-06-20T20:55:39Z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0x0101003295DD81BE64B748AA290201FDF17F7E</vt:lpwstr>
  </property>
</Properties>
</file>