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5143500" type="screen16x9"/>
  <p:notesSz cx="6858000" cy="9144000"/>
  <p:embeddedFontLst>
    <p:embeddedFont>
      <p:font typeface="Abel" panose="02000506030000020004" pitchFamily="2" charset="0"/>
      <p:regular r:id="rId54"/>
    </p:embeddedFont>
    <p:embeddedFont>
      <p:font typeface="Fira Sans Extra Condensed" panose="020B0503050000020004" pitchFamily="34" charset="0"/>
      <p:regular r:id="rId55"/>
      <p:bold r:id="rId56"/>
      <p:italic r:id="rId57"/>
      <p:boldItalic r:id="rId58"/>
    </p:embeddedFont>
    <p:embeddedFont>
      <p:font typeface="Inter" panose="020B0604020202020204" charset="0"/>
      <p:regular r:id="rId59"/>
      <p:bold r:id="rId60"/>
      <p:italic r:id="rId61"/>
      <p:boldItalic r:id="rId62"/>
    </p:embeddedFont>
    <p:embeddedFont>
      <p:font typeface="Montserrat" panose="00000500000000000000" pitchFamily="2" charset="0"/>
      <p:regular r:id="rId63"/>
      <p:bold r:id="rId64"/>
      <p:italic r:id="rId65"/>
      <p:boldItalic r:id="rId66"/>
    </p:embeddedFont>
    <p:embeddedFont>
      <p:font typeface="Montserrat Medium" panose="00000600000000000000" pitchFamily="2" charset="0"/>
      <p:regular r:id="rId67"/>
      <p:bold r:id="rId68"/>
      <p:italic r:id="rId69"/>
      <p:boldItalic r:id="rId70"/>
    </p:embeddedFont>
    <p:embeddedFont>
      <p:font typeface="Montserrat SemiBold" panose="00000700000000000000" pitchFamily="2" charset="0"/>
      <p:regular r:id="rId71"/>
      <p:bold r:id="rId72"/>
      <p:italic r:id="rId73"/>
      <p:boldItalic r:id="rId74"/>
    </p:embeddedFont>
    <p:embeddedFont>
      <p:font typeface="Poppins" panose="000005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dden Chu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74" Type="http://schemas.openxmlformats.org/officeDocument/2006/relationships/font" Target="fonts/font21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font" Target="fonts/font8.fntdata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9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font" Target="fonts/font22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78" Type="http://schemas.openxmlformats.org/officeDocument/2006/relationships/font" Target="fonts/font25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76" Type="http://schemas.openxmlformats.org/officeDocument/2006/relationships/font" Target="fonts/font23.fntdata"/><Relationship Id="rId7" Type="http://schemas.openxmlformats.org/officeDocument/2006/relationships/slide" Target="slides/slide5.xml"/><Relationship Id="rId71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4T10:23:05.696" idx="1">
    <p:pos x="6000" y="0"/>
    <p:text>introduce titanic with some slides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5T07:24:13.253" idx="2">
    <p:pos x="285" y="259"/>
    <p:text>Predict which passengers survived the Titanic disaster 
based on various personal and socio-economic attributes. This involves exploring and understanding how factors such as age, gender, passenger class, and family relationships influenced survival outcomes. By building a predictive model, we aim to identify key features that affected the likelihood of survival and evaluate the model’s accuracy in predicting survival outcomes for individual passengers.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5T06:47:36.133" idx="3">
    <p:pos x="6000" y="0"/>
    <p:text>na values
ohe
feature extraction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a68e05d22_1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a68e05d22_1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5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a68e05d22_1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a68e05d22_1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b5f7e0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0b5f7e0b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a6881da8d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a6881da8d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0b5f7e0bf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0b5f7e0bf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0b5f7e0bf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0b5f7e0bf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b5f7e0b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0b5f7e0b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0b5f7e0b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0b5f7e0b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a68e05d2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a68e05d2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b5f7e0bf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0b5f7e0bf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b5f7e0b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b5f7e0b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0b5f7e0bf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0b5f7e0bf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b5f7e0bf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b5f7e0bf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b5f7e0b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b5f7e0bf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b5f7e0b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b5f7e0b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b5f7e0bf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0b5f7e0bf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0b5f7e0bf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0b5f7e0bf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a5868fc0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a5868fc0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a68e05d22_1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a68e05d22_1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 Titanic: A British passenger liner operated by the White Star Line.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a6881da8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a6881da8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fa68e05d22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fa68e05d22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a5868fc0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a5868fc0f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a5868fc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a5868fc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a5868fc0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a5868fc0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a5868fc0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a5868fc0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a68e05d22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a68e05d22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Maiden Voyage: Departed from Southampton, England, on April 10, 1912.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Destination: Intended location is New York City, USA.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a5868fc0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a5868fc0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a5868fc0f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a5868fc0f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cf3dbb88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2cf3dbb88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2a5868fc0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2a5868fc0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2a5868fc0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2a5868fc0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06bb2032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206bb2032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2ca1a125f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2ca1a125f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2ca1a125f3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2ca1a125f3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a68e05d22_1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a68e05d22_1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g2ca1a125f3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5" name="Google Shape;3495;g2ca1a125f3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a68e05d22_1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a68e05d22_1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a68e05d22_1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a68e05d22_1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b5f7e0bf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b5f7e0bf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b5f7e0bf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b5f7e0bf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" y="-93101"/>
            <a:ext cx="9341073" cy="5391143"/>
            <a:chOff x="-1" y="-93101"/>
            <a:chExt cx="9341073" cy="539114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014564" y="3650167"/>
              <a:ext cx="3326508" cy="163095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459849" y="4036912"/>
              <a:ext cx="2744625" cy="126113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189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" y="-93101"/>
              <a:ext cx="2086040" cy="2462075"/>
            </a:xfrm>
            <a:custGeom>
              <a:avLst/>
              <a:gdLst/>
              <a:ahLst/>
              <a:cxnLst/>
              <a:rect l="l" t="t" r="r" b="b"/>
              <a:pathLst>
                <a:path w="1160" h="1369" extrusionOk="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0"/>
              <a:ext cx="2556700" cy="1345226"/>
            </a:xfrm>
            <a:custGeom>
              <a:avLst/>
              <a:gdLst/>
              <a:ahLst/>
              <a:cxnLst/>
              <a:rect l="l" t="t" r="r" b="b"/>
              <a:pathLst>
                <a:path w="1226" h="747" extrusionOk="0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33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" y="-1"/>
              <a:ext cx="9180571" cy="5228168"/>
              <a:chOff x="-1" y="-1"/>
              <a:chExt cx="9180571" cy="522816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" y="-1"/>
                <a:ext cx="1373055" cy="53196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96" extrusionOk="0">
                    <a:moveTo>
                      <a:pt x="0" y="0"/>
                    </a:moveTo>
                    <a:cubicBezTo>
                      <a:pt x="0" y="296"/>
                      <a:pt x="0" y="296"/>
                      <a:pt x="0" y="296"/>
                    </a:cubicBezTo>
                    <a:cubicBezTo>
                      <a:pt x="42" y="283"/>
                      <a:pt x="86" y="275"/>
                      <a:pt x="130" y="271"/>
                    </a:cubicBezTo>
                    <a:cubicBezTo>
                      <a:pt x="224" y="263"/>
                      <a:pt x="319" y="269"/>
                      <a:pt x="413" y="260"/>
                    </a:cubicBezTo>
                    <a:cubicBezTo>
                      <a:pt x="506" y="251"/>
                      <a:pt x="603" y="224"/>
                      <a:pt x="674" y="159"/>
                    </a:cubicBezTo>
                    <a:cubicBezTo>
                      <a:pt x="719" y="119"/>
                      <a:pt x="752" y="61"/>
                      <a:pt x="7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286511" y="4596342"/>
                <a:ext cx="1894059" cy="6318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694" extrusionOk="0">
                    <a:moveTo>
                      <a:pt x="2084" y="78"/>
                    </a:moveTo>
                    <a:cubicBezTo>
                      <a:pt x="2076" y="74"/>
                      <a:pt x="2068" y="69"/>
                      <a:pt x="2059" y="65"/>
                    </a:cubicBezTo>
                    <a:cubicBezTo>
                      <a:pt x="1921" y="0"/>
                      <a:pt x="1753" y="0"/>
                      <a:pt x="1615" y="65"/>
                    </a:cubicBezTo>
                    <a:cubicBezTo>
                      <a:pt x="1445" y="145"/>
                      <a:pt x="1315" y="266"/>
                      <a:pt x="1111" y="292"/>
                    </a:cubicBezTo>
                    <a:cubicBezTo>
                      <a:pt x="896" y="320"/>
                      <a:pt x="691" y="215"/>
                      <a:pt x="488" y="290"/>
                    </a:cubicBezTo>
                    <a:cubicBezTo>
                      <a:pt x="365" y="335"/>
                      <a:pt x="292" y="459"/>
                      <a:pt x="200" y="554"/>
                    </a:cubicBezTo>
                    <a:cubicBezTo>
                      <a:pt x="142" y="614"/>
                      <a:pt x="74" y="660"/>
                      <a:pt x="0" y="694"/>
                    </a:cubicBezTo>
                    <a:cubicBezTo>
                      <a:pt x="2084" y="694"/>
                      <a:pt x="2084" y="694"/>
                      <a:pt x="2084" y="694"/>
                    </a:cubicBezTo>
                    <a:lnTo>
                      <a:pt x="2084" y="78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289275" y="-197550"/>
            <a:ext cx="10080587" cy="5947957"/>
            <a:chOff x="-289275" y="-197550"/>
            <a:chExt cx="10080587" cy="5947957"/>
          </a:xfrm>
        </p:grpSpPr>
        <p:sp>
          <p:nvSpPr>
            <p:cNvPr id="21" name="Google Shape;21;p2"/>
            <p:cNvSpPr/>
            <p:nvPr/>
          </p:nvSpPr>
          <p:spPr>
            <a:xfrm>
              <a:off x="-289275" y="-197550"/>
              <a:ext cx="2596450" cy="2151950"/>
            </a:xfrm>
            <a:custGeom>
              <a:avLst/>
              <a:gdLst/>
              <a:ahLst/>
              <a:cxnLst/>
              <a:rect l="l" t="t" r="r" b="b"/>
              <a:pathLst>
                <a:path w="103858" h="86078" extrusionOk="0">
                  <a:moveTo>
                    <a:pt x="0" y="86078"/>
                  </a:moveTo>
                  <a:cubicBezTo>
                    <a:pt x="1389" y="77736"/>
                    <a:pt x="4228" y="67695"/>
                    <a:pt x="11571" y="63500"/>
                  </a:cubicBezTo>
                  <a:cubicBezTo>
                    <a:pt x="20560" y="58364"/>
                    <a:pt x="33599" y="60659"/>
                    <a:pt x="40922" y="53340"/>
                  </a:cubicBezTo>
                  <a:cubicBezTo>
                    <a:pt x="48846" y="45421"/>
                    <a:pt x="46995" y="28402"/>
                    <a:pt x="57291" y="23989"/>
                  </a:cubicBezTo>
                  <a:cubicBezTo>
                    <a:pt x="64434" y="20927"/>
                    <a:pt x="72813" y="22689"/>
                    <a:pt x="80433" y="21166"/>
                  </a:cubicBezTo>
                  <a:cubicBezTo>
                    <a:pt x="90753" y="19104"/>
                    <a:pt x="103858" y="10524"/>
                    <a:pt x="10385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Google Shape;22;p2"/>
            <p:cNvSpPr/>
            <p:nvPr/>
          </p:nvSpPr>
          <p:spPr>
            <a:xfrm rot="369791">
              <a:off x="6602703" y="3726533"/>
              <a:ext cx="3097591" cy="1862975"/>
            </a:xfrm>
            <a:custGeom>
              <a:avLst/>
              <a:gdLst/>
              <a:ahLst/>
              <a:cxnLst/>
              <a:rect l="l" t="t" r="r" b="b"/>
              <a:pathLst>
                <a:path w="100471" h="68297" extrusionOk="0">
                  <a:moveTo>
                    <a:pt x="0" y="68297"/>
                  </a:moveTo>
                  <a:cubicBezTo>
                    <a:pt x="11749" y="62423"/>
                    <a:pt x="12074" y="42128"/>
                    <a:pt x="24271" y="37253"/>
                  </a:cubicBezTo>
                  <a:cubicBezTo>
                    <a:pt x="32331" y="34031"/>
                    <a:pt x="42000" y="41970"/>
                    <a:pt x="50235" y="39228"/>
                  </a:cubicBezTo>
                  <a:cubicBezTo>
                    <a:pt x="56357" y="37190"/>
                    <a:pt x="58291" y="28565"/>
                    <a:pt x="64064" y="25682"/>
                  </a:cubicBezTo>
                  <a:cubicBezTo>
                    <a:pt x="70189" y="22623"/>
                    <a:pt x="78230" y="24687"/>
                    <a:pt x="84102" y="21166"/>
                  </a:cubicBezTo>
                  <a:cubicBezTo>
                    <a:pt x="91751" y="16580"/>
                    <a:pt x="91552" y="0"/>
                    <a:pt x="1004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-954705" y="-138912"/>
            <a:ext cx="10262169" cy="7224231"/>
            <a:chOff x="-954705" y="-138912"/>
            <a:chExt cx="10262169" cy="7224231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-954705" y="-138912"/>
              <a:ext cx="10123666" cy="7224231"/>
              <a:chOff x="-954705" y="-138912"/>
              <a:chExt cx="10123666" cy="7224231"/>
            </a:xfrm>
          </p:grpSpPr>
          <p:sp>
            <p:nvSpPr>
              <p:cNvPr id="78" name="Google Shape;78;p13"/>
              <p:cNvSpPr/>
              <p:nvPr/>
            </p:nvSpPr>
            <p:spPr>
              <a:xfrm rot="-8465218">
                <a:off x="-1066380" y="4811221"/>
                <a:ext cx="4123634" cy="110116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5" extrusionOk="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594163" y="-138912"/>
                <a:ext cx="1574799" cy="1217613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186" extrusionOk="0">
                    <a:moveTo>
                      <a:pt x="153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63"/>
                      <a:pt x="148" y="250"/>
                      <a:pt x="343" y="255"/>
                    </a:cubicBezTo>
                    <a:cubicBezTo>
                      <a:pt x="461" y="258"/>
                      <a:pt x="574" y="208"/>
                      <a:pt x="691" y="215"/>
                    </a:cubicBezTo>
                    <a:cubicBezTo>
                      <a:pt x="809" y="221"/>
                      <a:pt x="934" y="290"/>
                      <a:pt x="968" y="403"/>
                    </a:cubicBezTo>
                    <a:cubicBezTo>
                      <a:pt x="995" y="493"/>
                      <a:pt x="958" y="605"/>
                      <a:pt x="1019" y="678"/>
                    </a:cubicBezTo>
                    <a:cubicBezTo>
                      <a:pt x="1082" y="753"/>
                      <a:pt x="1212" y="734"/>
                      <a:pt x="1282" y="804"/>
                    </a:cubicBezTo>
                    <a:cubicBezTo>
                      <a:pt x="1345" y="868"/>
                      <a:pt x="1330" y="975"/>
                      <a:pt x="1365" y="1058"/>
                    </a:cubicBezTo>
                    <a:cubicBezTo>
                      <a:pt x="1394" y="1127"/>
                      <a:pt x="1462" y="1174"/>
                      <a:pt x="1535" y="1186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13"/>
            <p:cNvGrpSpPr/>
            <p:nvPr/>
          </p:nvGrpSpPr>
          <p:grpSpPr>
            <a:xfrm>
              <a:off x="-179139" y="-138894"/>
              <a:ext cx="9486604" cy="5497431"/>
              <a:chOff x="-179139" y="-138894"/>
              <a:chExt cx="9486604" cy="5497431"/>
            </a:xfrm>
          </p:grpSpPr>
          <p:sp>
            <p:nvSpPr>
              <p:cNvPr id="81" name="Google Shape;81;p13"/>
              <p:cNvSpPr/>
              <p:nvPr/>
            </p:nvSpPr>
            <p:spPr>
              <a:xfrm rot="-620006">
                <a:off x="8496687" y="-80362"/>
                <a:ext cx="735012" cy="911224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88" extrusionOk="0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4978308" flipH="1">
                <a:off x="-161554" y="4353919"/>
                <a:ext cx="992185" cy="9128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90" extrusionOk="0">
                    <a:moveTo>
                      <a:pt x="0" y="890"/>
                    </a:moveTo>
                    <a:cubicBezTo>
                      <a:pt x="968" y="890"/>
                      <a:pt x="968" y="890"/>
                      <a:pt x="968" y="890"/>
                    </a:cubicBezTo>
                    <a:cubicBezTo>
                      <a:pt x="963" y="739"/>
                      <a:pt x="866" y="588"/>
                      <a:pt x="638" y="565"/>
                    </a:cubicBezTo>
                    <a:cubicBezTo>
                      <a:pt x="387" y="538"/>
                      <a:pt x="371" y="413"/>
                      <a:pt x="290" y="217"/>
                    </a:cubicBezTo>
                    <a:cubicBezTo>
                      <a:pt x="215" y="34"/>
                      <a:pt x="63" y="4"/>
                      <a:pt x="0" y="0"/>
                    </a:cubicBezTo>
                    <a:lnTo>
                      <a:pt x="0" y="89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" name="Google Shape;83;p13"/>
          <p:cNvGrpSpPr/>
          <p:nvPr/>
        </p:nvGrpSpPr>
        <p:grpSpPr>
          <a:xfrm>
            <a:off x="-264391" y="-196855"/>
            <a:ext cx="9645658" cy="5693360"/>
            <a:chOff x="-264391" y="-196855"/>
            <a:chExt cx="9645658" cy="5693360"/>
          </a:xfrm>
        </p:grpSpPr>
        <p:sp>
          <p:nvSpPr>
            <p:cNvPr id="84" name="Google Shape;84;p13"/>
            <p:cNvSpPr/>
            <p:nvPr/>
          </p:nvSpPr>
          <p:spPr>
            <a:xfrm rot="-228769">
              <a:off x="7494463" y="-137203"/>
              <a:ext cx="1841502" cy="1423828"/>
            </a:xfrm>
            <a:custGeom>
              <a:avLst/>
              <a:gdLst/>
              <a:ahLst/>
              <a:cxnLst/>
              <a:rect l="l" t="t" r="r" b="b"/>
              <a:pathLst>
                <a:path w="1535" h="1186" extrusionOk="0">
                  <a:moveTo>
                    <a:pt x="15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63"/>
                    <a:pt x="148" y="250"/>
                    <a:pt x="343" y="255"/>
                  </a:cubicBezTo>
                  <a:cubicBezTo>
                    <a:pt x="461" y="258"/>
                    <a:pt x="574" y="208"/>
                    <a:pt x="691" y="215"/>
                  </a:cubicBezTo>
                  <a:cubicBezTo>
                    <a:pt x="809" y="221"/>
                    <a:pt x="934" y="290"/>
                    <a:pt x="968" y="403"/>
                  </a:cubicBezTo>
                  <a:cubicBezTo>
                    <a:pt x="995" y="493"/>
                    <a:pt x="958" y="605"/>
                    <a:pt x="1019" y="678"/>
                  </a:cubicBezTo>
                  <a:cubicBezTo>
                    <a:pt x="1082" y="753"/>
                    <a:pt x="1212" y="734"/>
                    <a:pt x="1282" y="804"/>
                  </a:cubicBezTo>
                  <a:cubicBezTo>
                    <a:pt x="1345" y="868"/>
                    <a:pt x="1330" y="975"/>
                    <a:pt x="1365" y="1058"/>
                  </a:cubicBezTo>
                  <a:cubicBezTo>
                    <a:pt x="1394" y="1127"/>
                    <a:pt x="1462" y="1174"/>
                    <a:pt x="1535" y="1186"/>
                  </a:cubicBezTo>
                  <a:lnTo>
                    <a:pt x="153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rot="4978301" flipH="1">
              <a:off x="-240400" y="4126350"/>
              <a:ext cx="1353193" cy="1244953"/>
            </a:xfrm>
            <a:custGeom>
              <a:avLst/>
              <a:gdLst/>
              <a:ahLst/>
              <a:cxnLst/>
              <a:rect l="l" t="t" r="r" b="b"/>
              <a:pathLst>
                <a:path w="968" h="890" extrusionOk="0">
                  <a:moveTo>
                    <a:pt x="0" y="890"/>
                  </a:moveTo>
                  <a:cubicBezTo>
                    <a:pt x="968" y="890"/>
                    <a:pt x="968" y="890"/>
                    <a:pt x="968" y="890"/>
                  </a:cubicBezTo>
                  <a:cubicBezTo>
                    <a:pt x="963" y="739"/>
                    <a:pt x="866" y="588"/>
                    <a:pt x="638" y="565"/>
                  </a:cubicBezTo>
                  <a:cubicBezTo>
                    <a:pt x="387" y="538"/>
                    <a:pt x="371" y="413"/>
                    <a:pt x="290" y="217"/>
                  </a:cubicBezTo>
                  <a:cubicBezTo>
                    <a:pt x="215" y="34"/>
                    <a:pt x="63" y="4"/>
                    <a:pt x="0" y="0"/>
                  </a:cubicBezTo>
                  <a:lnTo>
                    <a:pt x="0" y="89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-223493" y="-528115"/>
            <a:ext cx="10125207" cy="5818745"/>
            <a:chOff x="-223493" y="-528115"/>
            <a:chExt cx="10125207" cy="5818745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 rot="5400000">
              <a:off x="1998937" y="-2001112"/>
              <a:ext cx="5146150" cy="9145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4"/>
            <p:cNvGrpSpPr/>
            <p:nvPr/>
          </p:nvGrpSpPr>
          <p:grpSpPr>
            <a:xfrm>
              <a:off x="-223493" y="-528115"/>
              <a:ext cx="10125207" cy="5818745"/>
              <a:chOff x="-223493" y="-528115"/>
              <a:chExt cx="10125207" cy="5818745"/>
            </a:xfrm>
          </p:grpSpPr>
          <p:sp>
            <p:nvSpPr>
              <p:cNvPr id="91" name="Google Shape;91;p14"/>
              <p:cNvSpPr/>
              <p:nvPr/>
            </p:nvSpPr>
            <p:spPr>
              <a:xfrm flipH="1">
                <a:off x="7490176" y="4182555"/>
                <a:ext cx="2411538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746" extrusionOk="0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rot="481941">
                <a:off x="-91625" y="-419169"/>
                <a:ext cx="1700249" cy="200678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4"/>
            <p:cNvSpPr/>
            <p:nvPr/>
          </p:nvSpPr>
          <p:spPr>
            <a:xfrm>
              <a:off x="0" y="11"/>
              <a:ext cx="1373050" cy="722441"/>
            </a:xfrm>
            <a:custGeom>
              <a:avLst/>
              <a:gdLst/>
              <a:ahLst/>
              <a:cxnLst/>
              <a:rect l="l" t="t" r="r" b="b"/>
              <a:pathLst>
                <a:path w="1226" h="747" extrusionOk="0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29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-90225" y="-160425"/>
            <a:ext cx="9775650" cy="5755100"/>
            <a:chOff x="-90225" y="-160425"/>
            <a:chExt cx="9775650" cy="5755100"/>
          </a:xfrm>
        </p:grpSpPr>
        <p:sp>
          <p:nvSpPr>
            <p:cNvPr id="95" name="Google Shape;95;p14"/>
            <p:cNvSpPr/>
            <p:nvPr/>
          </p:nvSpPr>
          <p:spPr>
            <a:xfrm>
              <a:off x="-90225" y="-160425"/>
              <a:ext cx="1814750" cy="1183100"/>
            </a:xfrm>
            <a:custGeom>
              <a:avLst/>
              <a:gdLst/>
              <a:ahLst/>
              <a:cxnLst/>
              <a:rect l="l" t="t" r="r" b="b"/>
              <a:pathLst>
                <a:path w="72590" h="47324" extrusionOk="0">
                  <a:moveTo>
                    <a:pt x="0" y="47324"/>
                  </a:moveTo>
                  <a:cubicBezTo>
                    <a:pt x="6749" y="46360"/>
                    <a:pt x="13956" y="43153"/>
                    <a:pt x="18047" y="37699"/>
                  </a:cubicBezTo>
                  <a:cubicBezTo>
                    <a:pt x="20998" y="33764"/>
                    <a:pt x="23506" y="28698"/>
                    <a:pt x="28073" y="26871"/>
                  </a:cubicBezTo>
                  <a:cubicBezTo>
                    <a:pt x="36710" y="23416"/>
                    <a:pt x="46721" y="25517"/>
                    <a:pt x="55746" y="23261"/>
                  </a:cubicBezTo>
                  <a:cubicBezTo>
                    <a:pt x="65033" y="20939"/>
                    <a:pt x="72590" y="9573"/>
                    <a:pt x="7259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7599950" y="4160925"/>
              <a:ext cx="2085475" cy="1433750"/>
            </a:xfrm>
            <a:custGeom>
              <a:avLst/>
              <a:gdLst/>
              <a:ahLst/>
              <a:cxnLst/>
              <a:rect l="l" t="t" r="r" b="b"/>
              <a:pathLst>
                <a:path w="83419" h="57350" extrusionOk="0">
                  <a:moveTo>
                    <a:pt x="0" y="57350"/>
                  </a:moveTo>
                  <a:cubicBezTo>
                    <a:pt x="5596" y="50355"/>
                    <a:pt x="8431" y="40101"/>
                    <a:pt x="16443" y="36095"/>
                  </a:cubicBezTo>
                  <a:cubicBezTo>
                    <a:pt x="24653" y="31990"/>
                    <a:pt x="35104" y="34182"/>
                    <a:pt x="43314" y="30079"/>
                  </a:cubicBezTo>
                  <a:cubicBezTo>
                    <a:pt x="51308" y="26084"/>
                    <a:pt x="53192" y="15171"/>
                    <a:pt x="58554" y="8021"/>
                  </a:cubicBezTo>
                  <a:cubicBezTo>
                    <a:pt x="63779" y="1054"/>
                    <a:pt x="74710" y="0"/>
                    <a:pt x="8341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-440093" y="-351930"/>
            <a:ext cx="9919932" cy="6258605"/>
            <a:chOff x="-440093" y="-351930"/>
            <a:chExt cx="9919932" cy="6258605"/>
          </a:xfrm>
        </p:grpSpPr>
        <p:sp>
          <p:nvSpPr>
            <p:cNvPr id="101" name="Google Shape;101;p15"/>
            <p:cNvSpPr/>
            <p:nvPr/>
          </p:nvSpPr>
          <p:spPr>
            <a:xfrm rot="896117">
              <a:off x="7605386" y="3878304"/>
              <a:ext cx="1700264" cy="1574588"/>
            </a:xfrm>
            <a:custGeom>
              <a:avLst/>
              <a:gdLst/>
              <a:ahLst/>
              <a:cxnLst/>
              <a:rect l="l" t="t" r="r" b="b"/>
              <a:pathLst>
                <a:path w="1466" h="1358" extrusionOk="0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-440093" y="-351930"/>
              <a:ext cx="9897116" cy="6258605"/>
              <a:chOff x="-440093" y="-351930"/>
              <a:chExt cx="9897116" cy="6258605"/>
            </a:xfrm>
          </p:grpSpPr>
          <p:sp>
            <p:nvSpPr>
              <p:cNvPr id="103" name="Google Shape;103;p15"/>
              <p:cNvSpPr/>
              <p:nvPr/>
            </p:nvSpPr>
            <p:spPr>
              <a:xfrm rot="-9856704">
                <a:off x="7660162" y="3982547"/>
                <a:ext cx="1590721" cy="174118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0172456">
                <a:off x="-259775" y="-202688"/>
                <a:ext cx="1841500" cy="2155151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158" extrusionOk="0">
                    <a:moveTo>
                      <a:pt x="990" y="54"/>
                    </a:moveTo>
                    <a:cubicBezTo>
                      <a:pt x="846" y="0"/>
                      <a:pt x="733" y="128"/>
                      <a:pt x="758" y="268"/>
                    </a:cubicBezTo>
                    <a:cubicBezTo>
                      <a:pt x="779" y="389"/>
                      <a:pt x="770" y="482"/>
                      <a:pt x="745" y="564"/>
                    </a:cubicBezTo>
                    <a:cubicBezTo>
                      <a:pt x="715" y="660"/>
                      <a:pt x="651" y="762"/>
                      <a:pt x="557" y="798"/>
                    </a:cubicBezTo>
                    <a:cubicBezTo>
                      <a:pt x="487" y="824"/>
                      <a:pt x="410" y="815"/>
                      <a:pt x="336" y="814"/>
                    </a:cubicBezTo>
                    <a:cubicBezTo>
                      <a:pt x="262" y="813"/>
                      <a:pt x="181" y="823"/>
                      <a:pt x="128" y="876"/>
                    </a:cubicBezTo>
                    <a:cubicBezTo>
                      <a:pt x="64" y="941"/>
                      <a:pt x="66" y="1046"/>
                      <a:pt x="22" y="1127"/>
                    </a:cubicBezTo>
                    <a:cubicBezTo>
                      <a:pt x="16" y="1138"/>
                      <a:pt x="8" y="1148"/>
                      <a:pt x="0" y="1158"/>
                    </a:cubicBezTo>
                    <a:cubicBezTo>
                      <a:pt x="990" y="1158"/>
                      <a:pt x="990" y="1158"/>
                      <a:pt x="990" y="1158"/>
                    </a:cubicBezTo>
                    <a:lnTo>
                      <a:pt x="990" y="54"/>
                    </a:lnTo>
                    <a:close/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5"/>
            <p:cNvGrpSpPr/>
            <p:nvPr/>
          </p:nvGrpSpPr>
          <p:grpSpPr>
            <a:xfrm>
              <a:off x="-179644" y="-328014"/>
              <a:ext cx="9424209" cy="5582874"/>
              <a:chOff x="-179644" y="-328014"/>
              <a:chExt cx="9424209" cy="5582874"/>
            </a:xfrm>
          </p:grpSpPr>
          <p:sp>
            <p:nvSpPr>
              <p:cNvPr id="106" name="Google Shape;106;p15"/>
              <p:cNvSpPr/>
              <p:nvPr/>
            </p:nvSpPr>
            <p:spPr>
              <a:xfrm rot="10113775">
                <a:off x="-122414" y="-223788"/>
                <a:ext cx="1120275" cy="68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397" extrusionOk="0">
                    <a:moveTo>
                      <a:pt x="644" y="0"/>
                    </a:moveTo>
                    <a:cubicBezTo>
                      <a:pt x="613" y="48"/>
                      <a:pt x="570" y="86"/>
                      <a:pt x="517" y="106"/>
                    </a:cubicBezTo>
                    <a:cubicBezTo>
                      <a:pt x="448" y="132"/>
                      <a:pt x="371" y="123"/>
                      <a:pt x="297" y="122"/>
                    </a:cubicBezTo>
                    <a:cubicBezTo>
                      <a:pt x="223" y="121"/>
                      <a:pt x="141" y="131"/>
                      <a:pt x="89" y="184"/>
                    </a:cubicBezTo>
                    <a:cubicBezTo>
                      <a:pt x="34" y="239"/>
                      <a:pt x="28" y="324"/>
                      <a:pt x="0" y="397"/>
                    </a:cubicBezTo>
                    <a:cubicBezTo>
                      <a:pt x="644" y="397"/>
                      <a:pt x="644" y="397"/>
                      <a:pt x="644" y="397"/>
                    </a:cubicBez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5666788">
                <a:off x="8394326" y="4397523"/>
                <a:ext cx="735011" cy="91122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88" extrusionOk="0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-461543" y="-508880"/>
            <a:ext cx="10020807" cy="6205166"/>
            <a:chOff x="-461543" y="-508880"/>
            <a:chExt cx="10020807" cy="6205166"/>
          </a:xfrm>
        </p:grpSpPr>
        <p:sp>
          <p:nvSpPr>
            <p:cNvPr id="109" name="Google Shape;109;p15"/>
            <p:cNvSpPr/>
            <p:nvPr/>
          </p:nvSpPr>
          <p:spPr>
            <a:xfrm rot="-10172456">
              <a:off x="-281225" y="-359638"/>
              <a:ext cx="1841500" cy="2155151"/>
            </a:xfrm>
            <a:custGeom>
              <a:avLst/>
              <a:gdLst/>
              <a:ahLst/>
              <a:cxnLst/>
              <a:rect l="l" t="t" r="r" b="b"/>
              <a:pathLst>
                <a:path w="990" h="1158" extrusionOk="0">
                  <a:moveTo>
                    <a:pt x="990" y="54"/>
                  </a:moveTo>
                  <a:cubicBezTo>
                    <a:pt x="846" y="0"/>
                    <a:pt x="733" y="128"/>
                    <a:pt x="758" y="268"/>
                  </a:cubicBezTo>
                  <a:cubicBezTo>
                    <a:pt x="779" y="389"/>
                    <a:pt x="770" y="482"/>
                    <a:pt x="745" y="564"/>
                  </a:cubicBezTo>
                  <a:cubicBezTo>
                    <a:pt x="715" y="660"/>
                    <a:pt x="651" y="762"/>
                    <a:pt x="557" y="798"/>
                  </a:cubicBezTo>
                  <a:cubicBezTo>
                    <a:pt x="487" y="824"/>
                    <a:pt x="410" y="815"/>
                    <a:pt x="336" y="814"/>
                  </a:cubicBezTo>
                  <a:cubicBezTo>
                    <a:pt x="262" y="813"/>
                    <a:pt x="181" y="823"/>
                    <a:pt x="128" y="876"/>
                  </a:cubicBezTo>
                  <a:cubicBezTo>
                    <a:pt x="64" y="941"/>
                    <a:pt x="66" y="1046"/>
                    <a:pt x="22" y="1127"/>
                  </a:cubicBezTo>
                  <a:cubicBezTo>
                    <a:pt x="16" y="1138"/>
                    <a:pt x="8" y="1148"/>
                    <a:pt x="0" y="1158"/>
                  </a:cubicBezTo>
                  <a:cubicBezTo>
                    <a:pt x="990" y="1158"/>
                    <a:pt x="990" y="1158"/>
                    <a:pt x="990" y="1158"/>
                  </a:cubicBezTo>
                  <a:lnTo>
                    <a:pt x="990" y="54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896117">
              <a:off x="7684811" y="3929191"/>
              <a:ext cx="1700264" cy="1574588"/>
            </a:xfrm>
            <a:custGeom>
              <a:avLst/>
              <a:gdLst/>
              <a:ahLst/>
              <a:cxnLst/>
              <a:rect l="l" t="t" r="r" b="b"/>
              <a:pathLst>
                <a:path w="1466" h="1358" extrusionOk="0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-1822291" y="-638952"/>
            <a:ext cx="11998388" cy="8105778"/>
            <a:chOff x="-1822291" y="-638952"/>
            <a:chExt cx="11998388" cy="8105778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-1822291" y="-638952"/>
              <a:ext cx="11998388" cy="8105778"/>
              <a:chOff x="-1822291" y="-638952"/>
              <a:chExt cx="11998388" cy="8105778"/>
            </a:xfrm>
          </p:grpSpPr>
          <p:sp>
            <p:nvSpPr>
              <p:cNvPr id="116" name="Google Shape;116;p16"/>
              <p:cNvSpPr/>
              <p:nvPr/>
            </p:nvSpPr>
            <p:spPr>
              <a:xfrm rot="-8790350">
                <a:off x="-1875012" y="4528880"/>
                <a:ext cx="5641315" cy="1506442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5" extrusionOk="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 rot="4980546">
                <a:off x="7495760" y="-690424"/>
                <a:ext cx="2337649" cy="2759019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-764860" y="-282163"/>
              <a:ext cx="10444697" cy="6865131"/>
              <a:chOff x="-764860" y="-282163"/>
              <a:chExt cx="10444697" cy="6865131"/>
            </a:xfrm>
          </p:grpSpPr>
          <p:sp>
            <p:nvSpPr>
              <p:cNvPr id="119" name="Google Shape;119;p16"/>
              <p:cNvSpPr/>
              <p:nvPr/>
            </p:nvSpPr>
            <p:spPr>
              <a:xfrm rot="-8790351">
                <a:off x="-796252" y="4833601"/>
                <a:ext cx="3359058" cy="896993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5" extrusionOk="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rot="-5961709" flipH="1">
                <a:off x="8469111" y="-282465"/>
                <a:ext cx="1041027" cy="122743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80" extrusionOk="0">
                    <a:moveTo>
                      <a:pt x="19" y="0"/>
                    </a:moveTo>
                    <a:cubicBezTo>
                      <a:pt x="19" y="722"/>
                      <a:pt x="19" y="722"/>
                      <a:pt x="19" y="722"/>
                    </a:cubicBezTo>
                    <a:cubicBezTo>
                      <a:pt x="0" y="1080"/>
                      <a:pt x="0" y="1080"/>
                      <a:pt x="0" y="1080"/>
                    </a:cubicBezTo>
                    <a:cubicBezTo>
                      <a:pt x="907" y="1080"/>
                      <a:pt x="907" y="1080"/>
                      <a:pt x="907" y="1080"/>
                    </a:cubicBezTo>
                    <a:cubicBezTo>
                      <a:pt x="917" y="1040"/>
                      <a:pt x="912" y="993"/>
                      <a:pt x="894" y="954"/>
                    </a:cubicBezTo>
                    <a:cubicBezTo>
                      <a:pt x="863" y="884"/>
                      <a:pt x="802" y="832"/>
                      <a:pt x="745" y="781"/>
                    </a:cubicBezTo>
                    <a:cubicBezTo>
                      <a:pt x="687" y="729"/>
                      <a:pt x="642" y="677"/>
                      <a:pt x="609" y="601"/>
                    </a:cubicBezTo>
                    <a:cubicBezTo>
                      <a:pt x="581" y="535"/>
                      <a:pt x="548" y="365"/>
                      <a:pt x="529" y="313"/>
                    </a:cubicBezTo>
                    <a:cubicBezTo>
                      <a:pt x="460" y="118"/>
                      <a:pt x="284" y="90"/>
                      <a:pt x="121" y="47"/>
                    </a:cubicBezTo>
                    <a:cubicBezTo>
                      <a:pt x="82" y="37"/>
                      <a:pt x="49" y="21"/>
                      <a:pt x="19" y="0"/>
                    </a:cubicBezTo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6"/>
            <p:cNvGrpSpPr/>
            <p:nvPr/>
          </p:nvGrpSpPr>
          <p:grpSpPr>
            <a:xfrm>
              <a:off x="-156150" y="-133936"/>
              <a:ext cx="9424250" cy="5452607"/>
              <a:chOff x="-156150" y="-133936"/>
              <a:chExt cx="9424250" cy="5452607"/>
            </a:xfrm>
          </p:grpSpPr>
          <p:sp>
            <p:nvSpPr>
              <p:cNvPr id="122" name="Google Shape;122;p16"/>
              <p:cNvSpPr/>
              <p:nvPr/>
            </p:nvSpPr>
            <p:spPr>
              <a:xfrm rot="-951787">
                <a:off x="8769736" y="-83809"/>
                <a:ext cx="437403" cy="50699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95" extrusionOk="0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-156150" y="4454054"/>
                <a:ext cx="939800" cy="864617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90" extrusionOk="0">
                    <a:moveTo>
                      <a:pt x="0" y="890"/>
                    </a:moveTo>
                    <a:cubicBezTo>
                      <a:pt x="968" y="890"/>
                      <a:pt x="968" y="890"/>
                      <a:pt x="968" y="890"/>
                    </a:cubicBezTo>
                    <a:cubicBezTo>
                      <a:pt x="963" y="739"/>
                      <a:pt x="866" y="588"/>
                      <a:pt x="638" y="565"/>
                    </a:cubicBezTo>
                    <a:cubicBezTo>
                      <a:pt x="387" y="538"/>
                      <a:pt x="371" y="413"/>
                      <a:pt x="290" y="217"/>
                    </a:cubicBezTo>
                    <a:cubicBezTo>
                      <a:pt x="215" y="34"/>
                      <a:pt x="63" y="4"/>
                      <a:pt x="0" y="0"/>
                    </a:cubicBezTo>
                    <a:lnTo>
                      <a:pt x="0" y="89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" name="Google Shape;124;p16"/>
          <p:cNvGrpSpPr/>
          <p:nvPr/>
        </p:nvGrpSpPr>
        <p:grpSpPr>
          <a:xfrm>
            <a:off x="-714135" y="-789827"/>
            <a:ext cx="10760057" cy="7332044"/>
            <a:chOff x="-714135" y="-789827"/>
            <a:chExt cx="10760057" cy="7332044"/>
          </a:xfrm>
        </p:grpSpPr>
        <p:sp>
          <p:nvSpPr>
            <p:cNvPr id="125" name="Google Shape;125;p16"/>
            <p:cNvSpPr/>
            <p:nvPr/>
          </p:nvSpPr>
          <p:spPr>
            <a:xfrm rot="4980546">
              <a:off x="7365585" y="-841299"/>
              <a:ext cx="2337649" cy="2759019"/>
            </a:xfrm>
            <a:custGeom>
              <a:avLst/>
              <a:gdLst/>
              <a:ahLst/>
              <a:cxnLst/>
              <a:rect l="l" t="t" r="r" b="b"/>
              <a:pathLst>
                <a:path w="1160" h="1369" extrusionOk="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-8790351">
              <a:off x="-745527" y="4792851"/>
              <a:ext cx="3359058" cy="896993"/>
            </a:xfrm>
            <a:custGeom>
              <a:avLst/>
              <a:gdLst/>
              <a:ahLst/>
              <a:cxnLst/>
              <a:rect l="l" t="t" r="r" b="b"/>
              <a:pathLst>
                <a:path w="1930" h="515" extrusionOk="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ctrTitle" idx="2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0" y="4373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055400" y="364900"/>
            <a:ext cx="4088602" cy="34920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-812" y="4215775"/>
            <a:ext cx="9145628" cy="275450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 hasCustomPrompt="1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 idx="3" hasCustomPrompt="1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6" hasCustomPrompt="1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9" hasCustomPrompt="1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flipH="1">
            <a:off x="478153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150" name="Google Shape;150;p18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8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 hasCustomPrompt="1"/>
          </p:nvPr>
        </p:nvSpPr>
        <p:spPr>
          <a:xfrm>
            <a:off x="2646888" y="1741812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180300" y="1486925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14100" y="3222238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3"/>
          </p:nvPr>
        </p:nvSpPr>
        <p:spPr>
          <a:xfrm flipH="1">
            <a:off x="2608800" y="2967763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535195" y="157965"/>
            <a:ext cx="1224974" cy="1224937"/>
          </a:xfrm>
          <a:custGeom>
            <a:avLst/>
            <a:gdLst/>
            <a:ahLst/>
            <a:cxnLst/>
            <a:rect l="l" t="t" r="r" b="b"/>
            <a:pathLst>
              <a:path w="15017" h="15017" extrusionOk="0">
                <a:moveTo>
                  <a:pt x="7508" y="1"/>
                </a:moveTo>
                <a:cubicBezTo>
                  <a:pt x="3361" y="1"/>
                  <a:pt x="0" y="3361"/>
                  <a:pt x="0" y="7509"/>
                </a:cubicBezTo>
                <a:cubicBezTo>
                  <a:pt x="0" y="11656"/>
                  <a:pt x="3361" y="15017"/>
                  <a:pt x="7508" y="15017"/>
                </a:cubicBezTo>
                <a:cubicBezTo>
                  <a:pt x="11656" y="15017"/>
                  <a:pt x="15017" y="11656"/>
                  <a:pt x="15017" y="7509"/>
                </a:cubicBezTo>
                <a:cubicBezTo>
                  <a:pt x="15017" y="3361"/>
                  <a:pt x="11656" y="1"/>
                  <a:pt x="7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 flipH="1">
            <a:off x="-1722200" y="-1010426"/>
            <a:ext cx="3836329" cy="6843608"/>
            <a:chOff x="6629631" y="-1010426"/>
            <a:chExt cx="3836329" cy="6843608"/>
          </a:xfrm>
        </p:grpSpPr>
        <p:sp>
          <p:nvSpPr>
            <p:cNvPr id="169" name="Google Shape;169;p19"/>
            <p:cNvSpPr/>
            <p:nvPr/>
          </p:nvSpPr>
          <p:spPr>
            <a:xfrm>
              <a:off x="6629631" y="3841003"/>
              <a:ext cx="3156648" cy="1992178"/>
            </a:xfrm>
            <a:custGeom>
              <a:avLst/>
              <a:gdLst/>
              <a:ahLst/>
              <a:cxnLst/>
              <a:rect l="l" t="t" r="r" b="b"/>
              <a:pathLst>
                <a:path w="67152" h="42380" extrusionOk="0">
                  <a:moveTo>
                    <a:pt x="0" y="0"/>
                  </a:moveTo>
                  <a:lnTo>
                    <a:pt x="19260" y="42380"/>
                  </a:lnTo>
                  <a:cubicBezTo>
                    <a:pt x="19260" y="42380"/>
                    <a:pt x="57819" y="34046"/>
                    <a:pt x="57819" y="32913"/>
                  </a:cubicBezTo>
                  <a:cubicBezTo>
                    <a:pt x="57819" y="31780"/>
                    <a:pt x="67151" y="7105"/>
                    <a:pt x="67151" y="7105"/>
                  </a:cubicBezTo>
                  <a:lnTo>
                    <a:pt x="29188" y="5492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647752" y="4099152"/>
              <a:ext cx="1088647" cy="1289040"/>
            </a:xfrm>
            <a:custGeom>
              <a:avLst/>
              <a:gdLst/>
              <a:ahLst/>
              <a:cxnLst/>
              <a:rect l="l" t="t" r="r" b="b"/>
              <a:pathLst>
                <a:path w="23159" h="27422" extrusionOk="0">
                  <a:moveTo>
                    <a:pt x="7528" y="0"/>
                  </a:moveTo>
                  <a:lnTo>
                    <a:pt x="1" y="27421"/>
                  </a:lnTo>
                  <a:lnTo>
                    <a:pt x="23159" y="25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629631" y="-1010426"/>
              <a:ext cx="3836329" cy="5185773"/>
            </a:xfrm>
            <a:custGeom>
              <a:avLst/>
              <a:gdLst/>
              <a:ahLst/>
              <a:cxnLst/>
              <a:rect l="l" t="t" r="r" b="b"/>
              <a:pathLst>
                <a:path w="81611" h="110318" extrusionOk="0">
                  <a:moveTo>
                    <a:pt x="66498" y="0"/>
                  </a:moveTo>
                  <a:lnTo>
                    <a:pt x="42706" y="4513"/>
                  </a:lnTo>
                  <a:lnTo>
                    <a:pt x="30167" y="40075"/>
                  </a:lnTo>
                  <a:lnTo>
                    <a:pt x="20509" y="52422"/>
                  </a:lnTo>
                  <a:lnTo>
                    <a:pt x="20509" y="62081"/>
                  </a:lnTo>
                  <a:lnTo>
                    <a:pt x="7009" y="90366"/>
                  </a:lnTo>
                  <a:lnTo>
                    <a:pt x="0" y="103212"/>
                  </a:lnTo>
                  <a:lnTo>
                    <a:pt x="29188" y="108704"/>
                  </a:lnTo>
                  <a:lnTo>
                    <a:pt x="67132" y="110317"/>
                  </a:lnTo>
                  <a:lnTo>
                    <a:pt x="81610" y="42879"/>
                  </a:lnTo>
                  <a:lnTo>
                    <a:pt x="77751" y="9332"/>
                  </a:lnTo>
                  <a:lnTo>
                    <a:pt x="66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7880613" y="-1010426"/>
              <a:ext cx="2585271" cy="5185773"/>
            </a:xfrm>
            <a:custGeom>
              <a:avLst/>
              <a:gdLst/>
              <a:ahLst/>
              <a:cxnLst/>
              <a:rect l="l" t="t" r="r" b="b"/>
              <a:pathLst>
                <a:path w="54997" h="110318" extrusionOk="0">
                  <a:moveTo>
                    <a:pt x="39884" y="0"/>
                  </a:moveTo>
                  <a:lnTo>
                    <a:pt x="28555" y="2151"/>
                  </a:lnTo>
                  <a:lnTo>
                    <a:pt x="1614" y="69762"/>
                  </a:lnTo>
                  <a:lnTo>
                    <a:pt x="19952" y="35639"/>
                  </a:lnTo>
                  <a:lnTo>
                    <a:pt x="22199" y="49580"/>
                  </a:lnTo>
                  <a:lnTo>
                    <a:pt x="16726" y="63368"/>
                  </a:lnTo>
                  <a:lnTo>
                    <a:pt x="1" y="83933"/>
                  </a:lnTo>
                  <a:lnTo>
                    <a:pt x="1" y="83933"/>
                  </a:lnTo>
                  <a:lnTo>
                    <a:pt x="15920" y="74870"/>
                  </a:lnTo>
                  <a:lnTo>
                    <a:pt x="15920" y="88772"/>
                  </a:lnTo>
                  <a:lnTo>
                    <a:pt x="2574" y="108704"/>
                  </a:lnTo>
                  <a:lnTo>
                    <a:pt x="40518" y="110317"/>
                  </a:lnTo>
                  <a:lnTo>
                    <a:pt x="54996" y="42879"/>
                  </a:lnTo>
                  <a:lnTo>
                    <a:pt x="51137" y="9332"/>
                  </a:lnTo>
                  <a:lnTo>
                    <a:pt x="39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7880613" y="1320057"/>
              <a:ext cx="1904650" cy="2855142"/>
            </a:xfrm>
            <a:custGeom>
              <a:avLst/>
              <a:gdLst/>
              <a:ahLst/>
              <a:cxnLst/>
              <a:rect l="l" t="t" r="r" b="b"/>
              <a:pathLst>
                <a:path w="40518" h="60738" extrusionOk="0">
                  <a:moveTo>
                    <a:pt x="22199" y="0"/>
                  </a:moveTo>
                  <a:lnTo>
                    <a:pt x="16726" y="13788"/>
                  </a:lnTo>
                  <a:lnTo>
                    <a:pt x="1" y="34353"/>
                  </a:lnTo>
                  <a:lnTo>
                    <a:pt x="1" y="34353"/>
                  </a:lnTo>
                  <a:lnTo>
                    <a:pt x="15920" y="25290"/>
                  </a:lnTo>
                  <a:lnTo>
                    <a:pt x="15920" y="39192"/>
                  </a:lnTo>
                  <a:lnTo>
                    <a:pt x="2574" y="59124"/>
                  </a:lnTo>
                  <a:lnTo>
                    <a:pt x="40518" y="60737"/>
                  </a:lnTo>
                  <a:lnTo>
                    <a:pt x="28804" y="45279"/>
                  </a:lnTo>
                  <a:lnTo>
                    <a:pt x="2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629631" y="1453644"/>
              <a:ext cx="1224968" cy="2387558"/>
            </a:xfrm>
            <a:custGeom>
              <a:avLst/>
              <a:gdLst/>
              <a:ahLst/>
              <a:cxnLst/>
              <a:rect l="l" t="t" r="r" b="b"/>
              <a:pathLst>
                <a:path w="26059" h="50791" extrusionOk="0">
                  <a:moveTo>
                    <a:pt x="20509" y="0"/>
                  </a:moveTo>
                  <a:lnTo>
                    <a:pt x="20509" y="9659"/>
                  </a:lnTo>
                  <a:lnTo>
                    <a:pt x="0" y="50790"/>
                  </a:lnTo>
                  <a:lnTo>
                    <a:pt x="21469" y="13845"/>
                  </a:lnTo>
                  <a:lnTo>
                    <a:pt x="26058" y="22371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9"/>
          <p:cNvGrpSpPr/>
          <p:nvPr/>
        </p:nvGrpSpPr>
        <p:grpSpPr>
          <a:xfrm flipH="1">
            <a:off x="7141738" y="-1463550"/>
            <a:ext cx="3933823" cy="7834782"/>
            <a:chOff x="-1707550" y="-1463550"/>
            <a:chExt cx="3933823" cy="7834782"/>
          </a:xfrm>
        </p:grpSpPr>
        <p:sp>
          <p:nvSpPr>
            <p:cNvPr id="176" name="Google Shape;176;p19"/>
            <p:cNvSpPr/>
            <p:nvPr/>
          </p:nvSpPr>
          <p:spPr>
            <a:xfrm>
              <a:off x="-362653" y="3055746"/>
              <a:ext cx="2048164" cy="3315486"/>
            </a:xfrm>
            <a:custGeom>
              <a:avLst/>
              <a:gdLst/>
              <a:ahLst/>
              <a:cxnLst/>
              <a:rect l="l" t="t" r="r" b="b"/>
              <a:pathLst>
                <a:path w="43571" h="70531" extrusionOk="0">
                  <a:moveTo>
                    <a:pt x="39327" y="0"/>
                  </a:moveTo>
                  <a:lnTo>
                    <a:pt x="43570" y="16706"/>
                  </a:lnTo>
                  <a:lnTo>
                    <a:pt x="27421" y="70530"/>
                  </a:lnTo>
                  <a:lnTo>
                    <a:pt x="8718" y="59086"/>
                  </a:lnTo>
                  <a:lnTo>
                    <a:pt x="0" y="10274"/>
                  </a:lnTo>
                  <a:lnTo>
                    <a:pt x="27095" y="4186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59219" y="3179415"/>
              <a:ext cx="866583" cy="3191809"/>
            </a:xfrm>
            <a:custGeom>
              <a:avLst/>
              <a:gdLst/>
              <a:ahLst/>
              <a:cxnLst/>
              <a:rect l="l" t="t" r="r" b="b"/>
              <a:pathLst>
                <a:path w="18435" h="67900" extrusionOk="0">
                  <a:moveTo>
                    <a:pt x="18435" y="0"/>
                  </a:moveTo>
                  <a:lnTo>
                    <a:pt x="14191" y="67899"/>
                  </a:lnTo>
                  <a:lnTo>
                    <a:pt x="1" y="21507"/>
                  </a:lnTo>
                  <a:lnTo>
                    <a:pt x="9064" y="263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-1707550" y="-1463550"/>
              <a:ext cx="3933823" cy="5304937"/>
            </a:xfrm>
            <a:custGeom>
              <a:avLst/>
              <a:gdLst/>
              <a:ahLst/>
              <a:cxnLst/>
              <a:rect l="l" t="t" r="r" b="b"/>
              <a:pathLst>
                <a:path w="83685" h="112853" extrusionOk="0">
                  <a:moveTo>
                    <a:pt x="58280" y="0"/>
                  </a:moveTo>
                  <a:lnTo>
                    <a:pt x="30628" y="4494"/>
                  </a:lnTo>
                  <a:lnTo>
                    <a:pt x="24196" y="21277"/>
                  </a:lnTo>
                  <a:lnTo>
                    <a:pt x="22275" y="57723"/>
                  </a:lnTo>
                  <a:lnTo>
                    <a:pt x="1" y="112852"/>
                  </a:lnTo>
                  <a:lnTo>
                    <a:pt x="55707" y="100332"/>
                  </a:lnTo>
                  <a:lnTo>
                    <a:pt x="67939" y="96146"/>
                  </a:lnTo>
                  <a:lnTo>
                    <a:pt x="76944" y="74390"/>
                  </a:lnTo>
                  <a:lnTo>
                    <a:pt x="79825" y="49715"/>
                  </a:lnTo>
                  <a:lnTo>
                    <a:pt x="83684" y="15113"/>
                  </a:lnTo>
                  <a:lnTo>
                    <a:pt x="58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85269" y="-1463550"/>
              <a:ext cx="1540859" cy="4766937"/>
            </a:xfrm>
            <a:custGeom>
              <a:avLst/>
              <a:gdLst/>
              <a:ahLst/>
              <a:cxnLst/>
              <a:rect l="l" t="t" r="r" b="b"/>
              <a:pathLst>
                <a:path w="32779" h="101408" extrusionOk="0">
                  <a:moveTo>
                    <a:pt x="7374" y="0"/>
                  </a:moveTo>
                  <a:lnTo>
                    <a:pt x="18818" y="24560"/>
                  </a:lnTo>
                  <a:lnTo>
                    <a:pt x="17033" y="34008"/>
                  </a:lnTo>
                  <a:lnTo>
                    <a:pt x="1594" y="48582"/>
                  </a:lnTo>
                  <a:lnTo>
                    <a:pt x="17033" y="38232"/>
                  </a:lnTo>
                  <a:lnTo>
                    <a:pt x="13480" y="47392"/>
                  </a:lnTo>
                  <a:lnTo>
                    <a:pt x="13480" y="57838"/>
                  </a:lnTo>
                  <a:lnTo>
                    <a:pt x="18818" y="71587"/>
                  </a:lnTo>
                  <a:lnTo>
                    <a:pt x="0" y="101408"/>
                  </a:lnTo>
                  <a:lnTo>
                    <a:pt x="4801" y="100332"/>
                  </a:lnTo>
                  <a:lnTo>
                    <a:pt x="17033" y="96146"/>
                  </a:lnTo>
                  <a:lnTo>
                    <a:pt x="26038" y="74390"/>
                  </a:lnTo>
                  <a:lnTo>
                    <a:pt x="28919" y="49715"/>
                  </a:lnTo>
                  <a:lnTo>
                    <a:pt x="32778" y="15113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7087" y="1185577"/>
              <a:ext cx="879275" cy="2261155"/>
            </a:xfrm>
            <a:custGeom>
              <a:avLst/>
              <a:gdLst/>
              <a:ahLst/>
              <a:cxnLst/>
              <a:rect l="l" t="t" r="r" b="b"/>
              <a:pathLst>
                <a:path w="18705" h="48102" extrusionOk="0">
                  <a:moveTo>
                    <a:pt x="18704" y="0"/>
                  </a:moveTo>
                  <a:lnTo>
                    <a:pt x="1" y="48102"/>
                  </a:lnTo>
                  <a:lnTo>
                    <a:pt x="13577" y="45049"/>
                  </a:lnTo>
                  <a:lnTo>
                    <a:pt x="10044" y="33988"/>
                  </a:lnTo>
                  <a:lnTo>
                    <a:pt x="18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85269" y="1901315"/>
              <a:ext cx="884634" cy="1401858"/>
            </a:xfrm>
            <a:custGeom>
              <a:avLst/>
              <a:gdLst/>
              <a:ahLst/>
              <a:cxnLst/>
              <a:rect l="l" t="t" r="r" b="b"/>
              <a:pathLst>
                <a:path w="18819" h="29822" extrusionOk="0">
                  <a:moveTo>
                    <a:pt x="18818" y="1"/>
                  </a:moveTo>
                  <a:lnTo>
                    <a:pt x="0" y="29822"/>
                  </a:lnTo>
                  <a:lnTo>
                    <a:pt x="4801" y="28746"/>
                  </a:lnTo>
                  <a:lnTo>
                    <a:pt x="9371" y="27191"/>
                  </a:lnTo>
                  <a:lnTo>
                    <a:pt x="1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318892" y="333527"/>
              <a:ext cx="167018" cy="873822"/>
            </a:xfrm>
            <a:custGeom>
              <a:avLst/>
              <a:gdLst/>
              <a:ahLst/>
              <a:cxnLst/>
              <a:rect l="l" t="t" r="r" b="b"/>
              <a:pathLst>
                <a:path w="3553" h="18589" extrusionOk="0">
                  <a:moveTo>
                    <a:pt x="3553" y="0"/>
                  </a:moveTo>
                  <a:lnTo>
                    <a:pt x="0" y="9160"/>
                  </a:lnTo>
                  <a:lnTo>
                    <a:pt x="0" y="1858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 idx="4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5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8349385" y="423053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847698" y="4747962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flipH="1">
            <a:off x="318173" y="449968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553961" y="768100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 hasCustomPrompt="1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80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 idx="2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"/>
          </p:nvPr>
        </p:nvSpPr>
        <p:spPr>
          <a:xfrm>
            <a:off x="5468563" y="231322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767314" y="591725"/>
            <a:ext cx="276146" cy="124940"/>
          </a:xfrm>
          <a:custGeom>
            <a:avLst/>
            <a:gdLst/>
            <a:ahLst/>
            <a:cxnLst/>
            <a:rect l="l" t="t" r="r" b="b"/>
            <a:pathLst>
              <a:path w="8474" h="3834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827799" y="337464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746098" y="1334686"/>
            <a:ext cx="276114" cy="126016"/>
          </a:xfrm>
          <a:custGeom>
            <a:avLst/>
            <a:gdLst/>
            <a:ahLst/>
            <a:cxnLst/>
            <a:rect l="l" t="t" r="r" b="b"/>
            <a:pathLst>
              <a:path w="8473" h="3867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959136" y="3860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74264" y="211500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092898" y="974118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393610" y="4243696"/>
            <a:ext cx="8471400" cy="733051"/>
            <a:chOff x="393610" y="4243696"/>
            <a:chExt cx="8471400" cy="733051"/>
          </a:xfrm>
        </p:grpSpPr>
        <p:sp>
          <p:nvSpPr>
            <p:cNvPr id="201" name="Google Shape;201;p21"/>
            <p:cNvSpPr/>
            <p:nvPr/>
          </p:nvSpPr>
          <p:spPr>
            <a:xfrm>
              <a:off x="7465842" y="4243696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flipH="1">
              <a:off x="7973364" y="4768808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737942" y="4552324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 flipH="1">
              <a:off x="2008217" y="4450526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 flipH="1">
              <a:off x="1385462" y="4872165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948716" y="4348314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 flipH="1">
              <a:off x="8699636" y="434845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93610" y="4873393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825" y="2747625"/>
            <a:ext cx="9144064" cy="2395888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426961" y="1540163"/>
            <a:ext cx="1546779" cy="2414616"/>
            <a:chOff x="259775" y="1853100"/>
            <a:chExt cx="1145932" cy="1789002"/>
          </a:xfrm>
        </p:grpSpPr>
        <p:sp>
          <p:nvSpPr>
            <p:cNvPr id="214" name="Google Shape;214;p22"/>
            <p:cNvSpPr/>
            <p:nvPr/>
          </p:nvSpPr>
          <p:spPr>
            <a:xfrm>
              <a:off x="259775" y="1853100"/>
              <a:ext cx="1145932" cy="894495"/>
            </a:xfrm>
            <a:custGeom>
              <a:avLst/>
              <a:gdLst/>
              <a:ahLst/>
              <a:cxnLst/>
              <a:rect l="l" t="t" r="r" b="b"/>
              <a:pathLst>
                <a:path w="59444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259775" y="1853100"/>
              <a:ext cx="810908" cy="894495"/>
            </a:xfrm>
            <a:custGeom>
              <a:avLst/>
              <a:gdLst/>
              <a:ahLst/>
              <a:cxnLst/>
              <a:rect l="l" t="t" r="r" b="b"/>
              <a:pathLst>
                <a:path w="42065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34759" y="46400"/>
                  </a:lnTo>
                  <a:lnTo>
                    <a:pt x="32758" y="35326"/>
                  </a:lnTo>
                  <a:lnTo>
                    <a:pt x="42064" y="33591"/>
                  </a:lnTo>
                  <a:lnTo>
                    <a:pt x="29722" y="32257"/>
                  </a:lnTo>
                  <a:lnTo>
                    <a:pt x="26486" y="26286"/>
                  </a:lnTo>
                  <a:lnTo>
                    <a:pt x="24885" y="12609"/>
                  </a:lnTo>
                  <a:lnTo>
                    <a:pt x="21049" y="10741"/>
                  </a:lnTo>
                  <a:lnTo>
                    <a:pt x="24885" y="10741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665560" y="2060167"/>
              <a:ext cx="198076" cy="53379"/>
            </a:xfrm>
            <a:custGeom>
              <a:avLst/>
              <a:gdLst/>
              <a:ahLst/>
              <a:cxnLst/>
              <a:rect l="l" t="t" r="r" b="b"/>
              <a:pathLst>
                <a:path w="10275" h="2769" extrusionOk="0">
                  <a:moveTo>
                    <a:pt x="0" y="0"/>
                  </a:moveTo>
                  <a:lnTo>
                    <a:pt x="3836" y="1868"/>
                  </a:lnTo>
                  <a:lnTo>
                    <a:pt x="10274" y="2769"/>
                  </a:lnTo>
                  <a:lnTo>
                    <a:pt x="10274" y="2769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383251" y="2636988"/>
              <a:ext cx="144061" cy="110634"/>
            </a:xfrm>
            <a:custGeom>
              <a:avLst/>
              <a:gdLst/>
              <a:ahLst/>
              <a:cxnLst/>
              <a:rect l="l" t="t" r="r" b="b"/>
              <a:pathLst>
                <a:path w="7473" h="5739" extrusionOk="0">
                  <a:moveTo>
                    <a:pt x="768" y="1"/>
                  </a:moveTo>
                  <a:lnTo>
                    <a:pt x="0" y="5738"/>
                  </a:lnTo>
                  <a:lnTo>
                    <a:pt x="7472" y="573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176140" y="2636988"/>
              <a:ext cx="129275" cy="110634"/>
            </a:xfrm>
            <a:custGeom>
              <a:avLst/>
              <a:gdLst/>
              <a:ahLst/>
              <a:cxnLst/>
              <a:rect l="l" t="t" r="r" b="b"/>
              <a:pathLst>
                <a:path w="6706" h="5739" extrusionOk="0">
                  <a:moveTo>
                    <a:pt x="4804" y="1"/>
                  </a:moveTo>
                  <a:lnTo>
                    <a:pt x="1" y="3503"/>
                  </a:lnTo>
                  <a:lnTo>
                    <a:pt x="3503" y="5738"/>
                  </a:lnTo>
                  <a:lnTo>
                    <a:pt x="2403" y="3370"/>
                  </a:lnTo>
                  <a:lnTo>
                    <a:pt x="3503" y="2869"/>
                  </a:lnTo>
                  <a:lnTo>
                    <a:pt x="6706" y="5738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98038" y="2060167"/>
              <a:ext cx="237306" cy="687436"/>
            </a:xfrm>
            <a:custGeom>
              <a:avLst/>
              <a:gdLst/>
              <a:ahLst/>
              <a:cxnLst/>
              <a:rect l="l" t="t" r="r" b="b"/>
              <a:pathLst>
                <a:path w="12310" h="35660" extrusionOk="0">
                  <a:moveTo>
                    <a:pt x="11242" y="0"/>
                  </a:moveTo>
                  <a:lnTo>
                    <a:pt x="4137" y="14144"/>
                  </a:lnTo>
                  <a:lnTo>
                    <a:pt x="2836" y="13176"/>
                  </a:lnTo>
                  <a:lnTo>
                    <a:pt x="1" y="29922"/>
                  </a:lnTo>
                  <a:lnTo>
                    <a:pt x="6705" y="35659"/>
                  </a:lnTo>
                  <a:lnTo>
                    <a:pt x="6172" y="15278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832759" y="2365609"/>
              <a:ext cx="237942" cy="135058"/>
            </a:xfrm>
            <a:custGeom>
              <a:avLst/>
              <a:gdLst/>
              <a:ahLst/>
              <a:cxnLst/>
              <a:rect l="l" t="t" r="r" b="b"/>
              <a:pathLst>
                <a:path w="12343" h="7006" extrusionOk="0">
                  <a:moveTo>
                    <a:pt x="5637" y="1"/>
                  </a:moveTo>
                  <a:lnTo>
                    <a:pt x="0" y="5672"/>
                  </a:lnTo>
                  <a:lnTo>
                    <a:pt x="12342" y="7006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56861" y="2359826"/>
              <a:ext cx="75915" cy="165921"/>
            </a:xfrm>
            <a:custGeom>
              <a:avLst/>
              <a:gdLst/>
              <a:ahLst/>
              <a:cxnLst/>
              <a:rect l="l" t="t" r="r" b="b"/>
              <a:pathLst>
                <a:path w="3938" h="8607" extrusionOk="0">
                  <a:moveTo>
                    <a:pt x="701" y="1"/>
                  </a:moveTo>
                  <a:lnTo>
                    <a:pt x="1" y="8607"/>
                  </a:lnTo>
                  <a:lnTo>
                    <a:pt x="3937" y="597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891268" y="2534100"/>
              <a:ext cx="167849" cy="213518"/>
            </a:xfrm>
            <a:custGeom>
              <a:avLst/>
              <a:gdLst/>
              <a:ahLst/>
              <a:cxnLst/>
              <a:rect l="l" t="t" r="r" b="b"/>
              <a:pathLst>
                <a:path w="8707" h="11076" extrusionOk="0">
                  <a:moveTo>
                    <a:pt x="1" y="1"/>
                  </a:moveTo>
                  <a:lnTo>
                    <a:pt x="2002" y="11075"/>
                  </a:lnTo>
                  <a:lnTo>
                    <a:pt x="8707" y="110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059103" y="2680074"/>
              <a:ext cx="184582" cy="67548"/>
            </a:xfrm>
            <a:custGeom>
              <a:avLst/>
              <a:gdLst/>
              <a:ahLst/>
              <a:cxnLst/>
              <a:rect l="l" t="t" r="r" b="b"/>
              <a:pathLst>
                <a:path w="9575" h="3504" extrusionOk="0">
                  <a:moveTo>
                    <a:pt x="168" y="1"/>
                  </a:moveTo>
                  <a:lnTo>
                    <a:pt x="1" y="3503"/>
                  </a:lnTo>
                  <a:lnTo>
                    <a:pt x="9574" y="3503"/>
                  </a:lnTo>
                  <a:lnTo>
                    <a:pt x="6072" y="12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91268" y="2500653"/>
              <a:ext cx="179435" cy="246964"/>
            </a:xfrm>
            <a:custGeom>
              <a:avLst/>
              <a:gdLst/>
              <a:ahLst/>
              <a:cxnLst/>
              <a:rect l="l" t="t" r="r" b="b"/>
              <a:pathLst>
                <a:path w="9308" h="12811" extrusionOk="0">
                  <a:moveTo>
                    <a:pt x="9307" y="1"/>
                  </a:moveTo>
                  <a:lnTo>
                    <a:pt x="1" y="1736"/>
                  </a:lnTo>
                  <a:lnTo>
                    <a:pt x="8707" y="12810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03812" y="2525734"/>
              <a:ext cx="153063" cy="221884"/>
            </a:xfrm>
            <a:custGeom>
              <a:avLst/>
              <a:gdLst/>
              <a:ahLst/>
              <a:cxnLst/>
              <a:rect l="l" t="t" r="r" b="b"/>
              <a:pathLst>
                <a:path w="7940" h="11510" extrusionOk="0">
                  <a:moveTo>
                    <a:pt x="1" y="1"/>
                  </a:moveTo>
                  <a:lnTo>
                    <a:pt x="3970" y="4204"/>
                  </a:lnTo>
                  <a:lnTo>
                    <a:pt x="3970" y="11509"/>
                  </a:lnTo>
                  <a:lnTo>
                    <a:pt x="7940" y="11509"/>
                  </a:lnTo>
                  <a:lnTo>
                    <a:pt x="6339" y="4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 rot="10800000" flipH="1">
              <a:off x="259775" y="2747607"/>
              <a:ext cx="1145932" cy="894495"/>
            </a:xfrm>
            <a:custGeom>
              <a:avLst/>
              <a:gdLst/>
              <a:ahLst/>
              <a:cxnLst/>
              <a:rect l="l" t="t" r="r" b="b"/>
              <a:pathLst>
                <a:path w="59444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 flipH="1">
            <a:off x="7170683" y="2040869"/>
            <a:ext cx="1127907" cy="1413457"/>
            <a:chOff x="1542058" y="2040869"/>
            <a:chExt cx="1127907" cy="1413457"/>
          </a:xfrm>
        </p:grpSpPr>
        <p:sp>
          <p:nvSpPr>
            <p:cNvPr id="228" name="Google Shape;228;p22"/>
            <p:cNvSpPr/>
            <p:nvPr/>
          </p:nvSpPr>
          <p:spPr>
            <a:xfrm>
              <a:off x="1542058" y="2040869"/>
              <a:ext cx="1127907" cy="706732"/>
            </a:xfrm>
            <a:custGeom>
              <a:avLst/>
              <a:gdLst/>
              <a:ahLst/>
              <a:cxnLst/>
              <a:rect l="l" t="t" r="r" b="b"/>
              <a:pathLst>
                <a:path w="58509" h="36661" extrusionOk="0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133664" y="2590682"/>
              <a:ext cx="180707" cy="156938"/>
            </a:xfrm>
            <a:custGeom>
              <a:avLst/>
              <a:gdLst/>
              <a:ahLst/>
              <a:cxnLst/>
              <a:rect l="l" t="t" r="r" b="b"/>
              <a:pathLst>
                <a:path w="9374" h="8141" extrusionOk="0">
                  <a:moveTo>
                    <a:pt x="3937" y="1"/>
                  </a:moveTo>
                  <a:lnTo>
                    <a:pt x="1" y="8140"/>
                  </a:lnTo>
                  <a:lnTo>
                    <a:pt x="9374" y="8140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181898" y="2341184"/>
              <a:ext cx="256584" cy="228940"/>
            </a:xfrm>
            <a:custGeom>
              <a:avLst/>
              <a:gdLst/>
              <a:ahLst/>
              <a:cxnLst/>
              <a:rect l="l" t="t" r="r" b="b"/>
              <a:pathLst>
                <a:path w="13310" h="11876" extrusionOk="0">
                  <a:moveTo>
                    <a:pt x="6071" y="0"/>
                  </a:moveTo>
                  <a:lnTo>
                    <a:pt x="0" y="868"/>
                  </a:lnTo>
                  <a:lnTo>
                    <a:pt x="2202" y="4804"/>
                  </a:lnTo>
                  <a:lnTo>
                    <a:pt x="3436" y="2269"/>
                  </a:lnTo>
                  <a:lnTo>
                    <a:pt x="5271" y="2269"/>
                  </a:lnTo>
                  <a:lnTo>
                    <a:pt x="13310" y="11876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773549" y="2040869"/>
              <a:ext cx="332479" cy="706732"/>
            </a:xfrm>
            <a:custGeom>
              <a:avLst/>
              <a:gdLst/>
              <a:ahLst/>
              <a:cxnLst/>
              <a:rect l="l" t="t" r="r" b="b"/>
              <a:pathLst>
                <a:path w="17247" h="36661" extrusionOk="0">
                  <a:moveTo>
                    <a:pt x="7639" y="1"/>
                  </a:moveTo>
                  <a:lnTo>
                    <a:pt x="201" y="15211"/>
                  </a:lnTo>
                  <a:lnTo>
                    <a:pt x="1" y="20015"/>
                  </a:lnTo>
                  <a:lnTo>
                    <a:pt x="1" y="29221"/>
                  </a:lnTo>
                  <a:lnTo>
                    <a:pt x="1668" y="36660"/>
                  </a:lnTo>
                  <a:lnTo>
                    <a:pt x="9941" y="36660"/>
                  </a:lnTo>
                  <a:lnTo>
                    <a:pt x="13243" y="30422"/>
                  </a:lnTo>
                  <a:lnTo>
                    <a:pt x="13243" y="22850"/>
                  </a:lnTo>
                  <a:lnTo>
                    <a:pt x="13243" y="13410"/>
                  </a:lnTo>
                  <a:lnTo>
                    <a:pt x="1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805705" y="2066586"/>
              <a:ext cx="236651" cy="681016"/>
            </a:xfrm>
            <a:custGeom>
              <a:avLst/>
              <a:gdLst/>
              <a:ahLst/>
              <a:cxnLst/>
              <a:rect l="l" t="t" r="r" b="b"/>
              <a:pathLst>
                <a:path w="12276" h="35327" extrusionOk="0">
                  <a:moveTo>
                    <a:pt x="12276" y="1"/>
                  </a:moveTo>
                  <a:lnTo>
                    <a:pt x="6138" y="16079"/>
                  </a:lnTo>
                  <a:lnTo>
                    <a:pt x="6138" y="27187"/>
                  </a:lnTo>
                  <a:lnTo>
                    <a:pt x="0" y="35326"/>
                  </a:lnTo>
                  <a:lnTo>
                    <a:pt x="8273" y="35326"/>
                  </a:lnTo>
                  <a:lnTo>
                    <a:pt x="8740" y="28121"/>
                  </a:lnTo>
                  <a:lnTo>
                    <a:pt x="8740" y="14444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542058" y="2334109"/>
              <a:ext cx="263658" cy="413502"/>
            </a:xfrm>
            <a:custGeom>
              <a:avLst/>
              <a:gdLst/>
              <a:ahLst/>
              <a:cxnLst/>
              <a:rect l="l" t="t" r="r" b="b"/>
              <a:pathLst>
                <a:path w="13677" h="21450" extrusionOk="0">
                  <a:moveTo>
                    <a:pt x="12209" y="0"/>
                  </a:moveTo>
                  <a:lnTo>
                    <a:pt x="8006" y="11008"/>
                  </a:lnTo>
                  <a:lnTo>
                    <a:pt x="8006" y="18747"/>
                  </a:lnTo>
                  <a:lnTo>
                    <a:pt x="0" y="21449"/>
                  </a:lnTo>
                  <a:lnTo>
                    <a:pt x="13676" y="21449"/>
                  </a:lnTo>
                  <a:lnTo>
                    <a:pt x="12009" y="14010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965193" y="2299389"/>
              <a:ext cx="113834" cy="448221"/>
            </a:xfrm>
            <a:custGeom>
              <a:avLst/>
              <a:gdLst/>
              <a:ahLst/>
              <a:cxnLst/>
              <a:rect l="l" t="t" r="r" b="b"/>
              <a:pathLst>
                <a:path w="5905" h="23251" extrusionOk="0">
                  <a:moveTo>
                    <a:pt x="3302" y="0"/>
                  </a:moveTo>
                  <a:lnTo>
                    <a:pt x="3302" y="17012"/>
                  </a:lnTo>
                  <a:lnTo>
                    <a:pt x="0" y="23250"/>
                  </a:lnTo>
                  <a:lnTo>
                    <a:pt x="4003" y="23250"/>
                  </a:lnTo>
                  <a:lnTo>
                    <a:pt x="5904" y="1734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181898" y="2433777"/>
              <a:ext cx="132475" cy="313838"/>
            </a:xfrm>
            <a:custGeom>
              <a:avLst/>
              <a:gdLst/>
              <a:ahLst/>
              <a:cxnLst/>
              <a:rect l="l" t="t" r="r" b="b"/>
              <a:pathLst>
                <a:path w="6872" h="16280" extrusionOk="0">
                  <a:moveTo>
                    <a:pt x="0" y="1"/>
                  </a:moveTo>
                  <a:lnTo>
                    <a:pt x="1435" y="8140"/>
                  </a:lnTo>
                  <a:lnTo>
                    <a:pt x="6872" y="16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 rot="10800000" flipH="1">
              <a:off x="1542058" y="2747594"/>
              <a:ext cx="1127907" cy="706732"/>
            </a:xfrm>
            <a:custGeom>
              <a:avLst/>
              <a:gdLst/>
              <a:ahLst/>
              <a:cxnLst/>
              <a:rect l="l" t="t" r="r" b="b"/>
              <a:pathLst>
                <a:path w="58509" h="36661" extrusionOk="0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6688900" y="4875368"/>
            <a:ext cx="2455107" cy="209689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827" y="4289851"/>
            <a:ext cx="2180020" cy="668403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96133" y="-1109563"/>
            <a:ext cx="10452656" cy="6425240"/>
            <a:chOff x="-196133" y="-1109563"/>
            <a:chExt cx="10452656" cy="6425240"/>
          </a:xfrm>
        </p:grpSpPr>
        <p:sp>
          <p:nvSpPr>
            <p:cNvPr id="43" name="Google Shape;43;p6"/>
            <p:cNvSpPr/>
            <p:nvPr/>
          </p:nvSpPr>
          <p:spPr>
            <a:xfrm rot="5536466">
              <a:off x="-225851" y="3647676"/>
              <a:ext cx="1700261" cy="1574589"/>
            </a:xfrm>
            <a:custGeom>
              <a:avLst/>
              <a:gdLst/>
              <a:ahLst/>
              <a:cxnLst/>
              <a:rect l="l" t="t" r="r" b="b"/>
              <a:pathLst>
                <a:path w="1466" h="1358" extrusionOk="0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849669">
              <a:off x="6821959" y="-308403"/>
              <a:ext cx="3411180" cy="1031755"/>
            </a:xfrm>
            <a:custGeom>
              <a:avLst/>
              <a:gdLst/>
              <a:ahLst/>
              <a:cxnLst/>
              <a:rect l="l" t="t" r="r" b="b"/>
              <a:pathLst>
                <a:path w="1930" h="515" extrusionOk="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72966" y="-588075"/>
              <a:ext cx="9797268" cy="5825522"/>
              <a:chOff x="-172966" y="-588075"/>
              <a:chExt cx="9797268" cy="5825522"/>
            </a:xfrm>
          </p:grpSpPr>
          <p:sp>
            <p:nvSpPr>
              <p:cNvPr id="46" name="Google Shape;46;p6"/>
              <p:cNvSpPr/>
              <p:nvPr/>
            </p:nvSpPr>
            <p:spPr>
              <a:xfrm rot="-5185331">
                <a:off x="-38326" y="3976024"/>
                <a:ext cx="1120284" cy="132223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-9568336">
                <a:off x="7592486" y="-276676"/>
                <a:ext cx="1937254" cy="8901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746" extrusionOk="0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6"/>
            <p:cNvGrpSpPr/>
            <p:nvPr/>
          </p:nvGrpSpPr>
          <p:grpSpPr>
            <a:xfrm>
              <a:off x="-45268" y="-266258"/>
              <a:ext cx="9319324" cy="5473143"/>
              <a:chOff x="-45268" y="-266258"/>
              <a:chExt cx="9319324" cy="5473143"/>
            </a:xfrm>
          </p:grpSpPr>
          <p:sp>
            <p:nvSpPr>
              <p:cNvPr id="49" name="Google Shape;49;p6"/>
              <p:cNvSpPr/>
              <p:nvPr/>
            </p:nvSpPr>
            <p:spPr>
              <a:xfrm rot="-901435">
                <a:off x="8544556" y="-195569"/>
                <a:ext cx="643786" cy="746212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95" extrusionOk="0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 rot="10659139">
                <a:off x="-26913" y="4280989"/>
                <a:ext cx="735013" cy="9112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88" extrusionOk="0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6"/>
          <p:cNvGrpSpPr/>
          <p:nvPr/>
        </p:nvGrpSpPr>
        <p:grpSpPr>
          <a:xfrm>
            <a:off x="-196130" y="-616539"/>
            <a:ext cx="9952006" cy="6238579"/>
            <a:chOff x="-196130" y="-616539"/>
            <a:chExt cx="9952006" cy="6238579"/>
          </a:xfrm>
        </p:grpSpPr>
        <p:sp>
          <p:nvSpPr>
            <p:cNvPr id="52" name="Google Shape;52;p6"/>
            <p:cNvSpPr/>
            <p:nvPr/>
          </p:nvSpPr>
          <p:spPr>
            <a:xfrm rot="-9568327">
              <a:off x="7447962" y="-262822"/>
              <a:ext cx="2200503" cy="1011116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4099233">
              <a:off x="-298714" y="4157650"/>
              <a:ext cx="1738538" cy="958962"/>
            </a:xfrm>
            <a:custGeom>
              <a:avLst/>
              <a:gdLst/>
              <a:ahLst/>
              <a:cxnLst/>
              <a:rect l="l" t="t" r="r" b="b"/>
              <a:pathLst>
                <a:path w="106287" h="58627" extrusionOk="0">
                  <a:moveTo>
                    <a:pt x="0" y="58627"/>
                  </a:moveTo>
                  <a:cubicBezTo>
                    <a:pt x="8360" y="58627"/>
                    <a:pt x="18067" y="56440"/>
                    <a:pt x="23620" y="50191"/>
                  </a:cubicBezTo>
                  <a:cubicBezTo>
                    <a:pt x="30960" y="41931"/>
                    <a:pt x="33693" y="28821"/>
                    <a:pt x="43443" y="23620"/>
                  </a:cubicBezTo>
                  <a:cubicBezTo>
                    <a:pt x="54537" y="17702"/>
                    <a:pt x="68624" y="26834"/>
                    <a:pt x="81121" y="25447"/>
                  </a:cubicBezTo>
                  <a:cubicBezTo>
                    <a:pt x="92978" y="24131"/>
                    <a:pt x="102518" y="11319"/>
                    <a:pt x="1062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ctrTitle"/>
          </p:nvPr>
        </p:nvSpPr>
        <p:spPr>
          <a:xfrm>
            <a:off x="2445750" y="1411800"/>
            <a:ext cx="42525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>
                <a:latin typeface="Abel"/>
                <a:ea typeface="Abel"/>
                <a:cs typeface="Abel"/>
                <a:sym typeface="Abel"/>
              </a:rPr>
              <a:t>TITANIC</a:t>
            </a:r>
            <a:endParaRPr sz="10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379550" y="452699"/>
            <a:ext cx="41769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Abel"/>
                <a:ea typeface="Abel"/>
                <a:cs typeface="Abel"/>
                <a:sym typeface="Abel"/>
              </a:rPr>
              <a:t>— SC1015 —</a:t>
            </a:r>
            <a:endParaRPr sz="2600">
              <a:solidFill>
                <a:srgbClr val="999999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63236"/>
                </a:solidFill>
                <a:latin typeface="Abel"/>
                <a:ea typeface="Abel"/>
                <a:cs typeface="Abel"/>
                <a:sym typeface="Abel"/>
              </a:rPr>
              <a:t>FEL1 Group 1</a:t>
            </a:r>
            <a:endParaRPr sz="3000">
              <a:solidFill>
                <a:srgbClr val="999999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52" name="Google Shape;252;p26"/>
          <p:cNvGrpSpPr/>
          <p:nvPr/>
        </p:nvGrpSpPr>
        <p:grpSpPr>
          <a:xfrm flipH="1">
            <a:off x="-2241577" y="2457502"/>
            <a:ext cx="6496436" cy="5699004"/>
            <a:chOff x="2701133" y="829600"/>
            <a:chExt cx="3921548" cy="3484351"/>
          </a:xfrm>
        </p:grpSpPr>
        <p:sp>
          <p:nvSpPr>
            <p:cNvPr id="253" name="Google Shape;253;p26"/>
            <p:cNvSpPr/>
            <p:nvPr/>
          </p:nvSpPr>
          <p:spPr>
            <a:xfrm>
              <a:off x="3772318" y="1182419"/>
              <a:ext cx="67899" cy="1399447"/>
            </a:xfrm>
            <a:custGeom>
              <a:avLst/>
              <a:gdLst/>
              <a:ahLst/>
              <a:cxnLst/>
              <a:rect l="l" t="t" r="r" b="b"/>
              <a:pathLst>
                <a:path w="2220" h="45756" extrusionOk="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123349" y="1997731"/>
              <a:ext cx="560990" cy="490859"/>
            </a:xfrm>
            <a:custGeom>
              <a:avLst/>
              <a:gdLst/>
              <a:ahLst/>
              <a:cxnLst/>
              <a:rect l="l" t="t" r="r" b="b"/>
              <a:pathLst>
                <a:path w="18342" h="16049" extrusionOk="0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rgbClr val="93B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162864" y="1997731"/>
              <a:ext cx="521474" cy="490859"/>
            </a:xfrm>
            <a:custGeom>
              <a:avLst/>
              <a:gdLst/>
              <a:ahLst/>
              <a:cxnLst/>
              <a:rect l="l" t="t" r="r" b="b"/>
              <a:pathLst>
                <a:path w="17050" h="16049" extrusionOk="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26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257" name="Google Shape;257;p26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avLst/>
                <a:gdLst/>
                <a:ahLst/>
                <a:cxnLst/>
                <a:rect l="l" t="t" r="r" b="b"/>
                <a:pathLst>
                  <a:path w="108096" h="53878" extrusionOk="0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avLst/>
                <a:gdLst/>
                <a:ahLst/>
                <a:cxnLst/>
                <a:rect l="l" t="t" r="r" b="b"/>
                <a:pathLst>
                  <a:path w="39342" h="21489" extrusionOk="0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4464" extrusionOk="0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16464" extrusionOk="0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659" extrusionOk="0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86" extrusionOk="0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14415" extrusionOk="0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29513" extrusionOk="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29513" extrusionOk="0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927" extrusionOk="0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6927" extrusionOk="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32098" extrusionOk="0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35025" extrusionOk="0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14952" h="51561" extrusionOk="0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5390" extrusionOk="0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43342" extrusionOk="0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rgbClr val="A5D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9610" extrusionOk="0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51561" extrusionOk="0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8439" extrusionOk="0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35293" extrusionOk="0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5390" extrusionOk="0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47171" extrusionOk="0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8756" extrusionOk="0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avLst/>
                <a:gdLst/>
                <a:ahLst/>
                <a:cxnLst/>
                <a:rect l="l" t="t" r="r" b="b"/>
                <a:pathLst>
                  <a:path w="21854" h="16415" extrusionOk="0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9513" extrusionOk="0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avLst/>
                <a:gdLst/>
                <a:ahLst/>
                <a:cxnLst/>
                <a:rect l="l" t="t" r="r" b="b"/>
                <a:pathLst>
                  <a:path w="41585" h="26756" extrusionOk="0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rgbClr val="D0F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6"/>
            <p:cNvSpPr/>
            <p:nvPr/>
          </p:nvSpPr>
          <p:spPr>
            <a:xfrm>
              <a:off x="2701133" y="2477383"/>
              <a:ext cx="3921548" cy="1836568"/>
            </a:xfrm>
            <a:custGeom>
              <a:avLst/>
              <a:gdLst/>
              <a:ahLst/>
              <a:cxnLst/>
              <a:rect l="l" t="t" r="r" b="b"/>
              <a:pathLst>
                <a:path w="128218" h="60048" extrusionOk="0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015939" y="2477378"/>
              <a:ext cx="3313005" cy="210528"/>
            </a:xfrm>
            <a:custGeom>
              <a:avLst/>
              <a:gdLst/>
              <a:ahLst/>
              <a:cxnLst/>
              <a:rect l="l" t="t" r="r" b="b"/>
              <a:pathLst>
                <a:path w="110877" h="4709" extrusionOk="0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rgbClr val="6B9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6"/>
          <p:cNvSpPr txBox="1"/>
          <p:nvPr/>
        </p:nvSpPr>
        <p:spPr>
          <a:xfrm>
            <a:off x="3913250" y="2992075"/>
            <a:ext cx="31242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Tristan Ng Chong Xu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Chooi Li Hang 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Cadden Chua Chung Han 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6545817" y="2998237"/>
            <a:ext cx="16056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U2322828G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U2322198C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U2322788J</a:t>
            </a:r>
            <a:endParaRPr dirty="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29" y="449125"/>
            <a:ext cx="5060341" cy="42452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35"/>
          <p:cNvSpPr/>
          <p:nvPr/>
        </p:nvSpPr>
        <p:spPr>
          <a:xfrm>
            <a:off x="3884005" y="1039750"/>
            <a:ext cx="483413" cy="45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5817656" y="1039750"/>
            <a:ext cx="483413" cy="45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354;p34">
            <a:extLst>
              <a:ext uri="{FF2B5EF4-FFF2-40B4-BE49-F238E27FC236}">
                <a16:creationId xmlns:a16="http://schemas.microsoft.com/office/drawing/2014/main" id="{5C942531-138A-A08E-5F26-13302BAF4A28}"/>
              </a:ext>
            </a:extLst>
          </p:cNvPr>
          <p:cNvSpPr/>
          <p:nvPr/>
        </p:nvSpPr>
        <p:spPr>
          <a:xfrm rot="20504873">
            <a:off x="3239758" y="1251474"/>
            <a:ext cx="623316" cy="233757"/>
          </a:xfrm>
          <a:prstGeom prst="rightArrow">
            <a:avLst>
              <a:gd name="adj1" fmla="val 50000"/>
              <a:gd name="adj2" fmla="val 81527"/>
            </a:avLst>
          </a:prstGeom>
          <a:solidFill>
            <a:srgbClr val="FA9C55"/>
          </a:solidFill>
          <a:ln w="9525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354;p34">
            <a:extLst>
              <a:ext uri="{FF2B5EF4-FFF2-40B4-BE49-F238E27FC236}">
                <a16:creationId xmlns:a16="http://schemas.microsoft.com/office/drawing/2014/main" id="{A4572021-FF58-88C6-CC3A-4D319312E69A}"/>
              </a:ext>
            </a:extLst>
          </p:cNvPr>
          <p:cNvSpPr/>
          <p:nvPr/>
        </p:nvSpPr>
        <p:spPr>
          <a:xfrm rot="20504873">
            <a:off x="5173407" y="1287961"/>
            <a:ext cx="623316" cy="233757"/>
          </a:xfrm>
          <a:prstGeom prst="rightArrow">
            <a:avLst>
              <a:gd name="adj1" fmla="val 50000"/>
              <a:gd name="adj2" fmla="val 81527"/>
            </a:avLst>
          </a:prstGeom>
          <a:solidFill>
            <a:srgbClr val="FA9C55"/>
          </a:solidFill>
          <a:ln w="9525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 rot="-5400000">
            <a:off x="5032471" y="3585546"/>
            <a:ext cx="83258" cy="646500"/>
          </a:xfrm>
          <a:prstGeom prst="roundRect">
            <a:avLst>
              <a:gd name="adj" fmla="val 16667"/>
            </a:avLst>
          </a:prstGeom>
          <a:solidFill>
            <a:srgbClr val="DA2EBD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452550" y="27812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Insights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70377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36"/>
          <p:cNvSpPr/>
          <p:nvPr/>
        </p:nvSpPr>
        <p:spPr>
          <a:xfrm rot="-5400000">
            <a:off x="3835071" y="3602221"/>
            <a:ext cx="83257" cy="646500"/>
          </a:xfrm>
          <a:prstGeom prst="roundRect">
            <a:avLst>
              <a:gd name="adj" fmla="val 16667"/>
            </a:avLst>
          </a:prstGeom>
          <a:solidFill>
            <a:srgbClr val="3E8CE7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3587050" y="40170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4750850" y="3990350"/>
            <a:ext cx="90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Female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526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 rot="-5400000">
            <a:off x="4327250" y="2880325"/>
            <a:ext cx="1493700" cy="646500"/>
          </a:xfrm>
          <a:prstGeom prst="roundRect">
            <a:avLst>
              <a:gd name="adj" fmla="val 16667"/>
            </a:avLst>
          </a:prstGeom>
          <a:solidFill>
            <a:srgbClr val="DA2EB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452550" y="27812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Insights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70377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36"/>
          <p:cNvSpPr/>
          <p:nvPr/>
        </p:nvSpPr>
        <p:spPr>
          <a:xfrm rot="-5400000">
            <a:off x="2734900" y="2502050"/>
            <a:ext cx="2283600" cy="646500"/>
          </a:xfrm>
          <a:prstGeom prst="roundRect">
            <a:avLst>
              <a:gd name="adj" fmla="val 16667"/>
            </a:avLst>
          </a:prstGeom>
          <a:solidFill>
            <a:srgbClr val="3E8CE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4860650" y="3012925"/>
            <a:ext cx="4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314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3641200" y="2572075"/>
            <a:ext cx="47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577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3587050" y="40170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4750850" y="3990350"/>
            <a:ext cx="90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Female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3569380" y="1294951"/>
            <a:ext cx="2100300" cy="36054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3915085" y="3424420"/>
            <a:ext cx="14091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3915085" y="3734804"/>
            <a:ext cx="1409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Survival Rate For Female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3985186" y="1533390"/>
            <a:ext cx="1268700" cy="13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985186" y="1533390"/>
            <a:ext cx="1268700" cy="1344300"/>
          </a:xfrm>
          <a:prstGeom prst="arc">
            <a:avLst>
              <a:gd name="adj1" fmla="val 16200000"/>
              <a:gd name="adj2" fmla="val 108025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5884784" y="1294951"/>
            <a:ext cx="2100300" cy="3605400"/>
          </a:xfrm>
          <a:prstGeom prst="roundRect">
            <a:avLst>
              <a:gd name="adj" fmla="val 16667"/>
            </a:avLst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6230489" y="3424420"/>
            <a:ext cx="14091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6230489" y="3734804"/>
            <a:ext cx="1409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Survival Rate For Male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6300591" y="1533390"/>
            <a:ext cx="1268700" cy="13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6300591" y="1520300"/>
            <a:ext cx="1268700" cy="1344300"/>
          </a:xfrm>
          <a:prstGeom prst="arc">
            <a:avLst>
              <a:gd name="adj1" fmla="val 16200000"/>
              <a:gd name="adj2" fmla="val 208031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3985186" y="2001735"/>
            <a:ext cx="126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74.20%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6300591" y="2001735"/>
            <a:ext cx="126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18.90%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1253975" y="1294952"/>
            <a:ext cx="2100300" cy="3605400"/>
          </a:xfrm>
          <a:prstGeom prst="roundRect">
            <a:avLst>
              <a:gd name="adj" fmla="val 16667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1599708" y="3364558"/>
            <a:ext cx="14091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1599708" y="3674943"/>
            <a:ext cx="14091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Overall Survival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1669752" y="1533390"/>
            <a:ext cx="1268700" cy="13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1669740" y="2001732"/>
            <a:ext cx="126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38.38%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1669752" y="1533424"/>
            <a:ext cx="1268700" cy="1344300"/>
          </a:xfrm>
          <a:prstGeom prst="arc">
            <a:avLst>
              <a:gd name="adj1" fmla="val 16200000"/>
              <a:gd name="adj2" fmla="val 352215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 rotWithShape="1">
          <a:blip r:embed="rId3">
            <a:alphaModFix/>
          </a:blip>
          <a:srcRect r="50850"/>
          <a:stretch/>
        </p:blipFill>
        <p:spPr>
          <a:xfrm>
            <a:off x="2408175" y="695850"/>
            <a:ext cx="683500" cy="43148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338" y="695838"/>
            <a:ext cx="942975" cy="429577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3">
            <a:alphaModFix/>
          </a:blip>
          <a:srcRect l="45196"/>
          <a:stretch/>
        </p:blipFill>
        <p:spPr>
          <a:xfrm>
            <a:off x="3882450" y="695838"/>
            <a:ext cx="762125" cy="43148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38"/>
          <p:cNvSpPr/>
          <p:nvPr/>
        </p:nvSpPr>
        <p:spPr>
          <a:xfrm>
            <a:off x="3091675" y="2447500"/>
            <a:ext cx="762000" cy="811500"/>
          </a:xfrm>
          <a:prstGeom prst="mathPlus">
            <a:avLst>
              <a:gd name="adj1" fmla="val 23520"/>
            </a:avLst>
          </a:prstGeom>
          <a:solidFill>
            <a:srgbClr val="FA9C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673338" y="2665000"/>
            <a:ext cx="634800" cy="3765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A9C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75" y="786075"/>
            <a:ext cx="5857008" cy="38656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15" name="Google Shape;415;p39"/>
          <p:cNvCxnSpPr/>
          <p:nvPr/>
        </p:nvCxnSpPr>
        <p:spPr>
          <a:xfrm rot="10800000" flipH="1">
            <a:off x="1896225" y="602550"/>
            <a:ext cx="2020800" cy="1837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4783575" y="1278275"/>
            <a:ext cx="27516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Moderate family sizes enhance survival chances!</a:t>
            </a: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44" y="826475"/>
            <a:ext cx="1924050" cy="379095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750" y="826475"/>
            <a:ext cx="628650" cy="379095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3" name="Google Shape;423;p40"/>
          <p:cNvSpPr/>
          <p:nvPr/>
        </p:nvSpPr>
        <p:spPr>
          <a:xfrm>
            <a:off x="2792025" y="2259750"/>
            <a:ext cx="1635600" cy="6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A9C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704475" y="1420325"/>
            <a:ext cx="17031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One-Hot Encode Sex column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/>
      <p:bldP spid="4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2521988" y="2796150"/>
            <a:ext cx="1635600" cy="6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A9C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2332738" y="1723350"/>
            <a:ext cx="17031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One-Hot Encode Embarked Column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075" y="783925"/>
            <a:ext cx="4411576" cy="388324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75" y="783925"/>
            <a:ext cx="941450" cy="38832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  <p:bldP spid="4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70450" cy="26072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075" y="2314050"/>
            <a:ext cx="4742925" cy="28294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</a:t>
            </a:r>
            <a:endParaRPr/>
          </a:p>
        </p:txBody>
      </p:sp>
      <p:pic>
        <p:nvPicPr>
          <p:cNvPr id="444" name="Google Shape;4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800" y="185173"/>
            <a:ext cx="863750" cy="8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3"/>
          <p:cNvSpPr txBox="1"/>
          <p:nvPr/>
        </p:nvSpPr>
        <p:spPr>
          <a:xfrm>
            <a:off x="582975" y="1632575"/>
            <a:ext cx="4395300" cy="2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Makes </a:t>
            </a:r>
            <a:r>
              <a:rPr lang="en" sz="1600" b="1">
                <a:solidFill>
                  <a:schemeClr val="accent2"/>
                </a:solidFill>
              </a:rPr>
              <a:t>predictions</a:t>
            </a:r>
            <a:r>
              <a:rPr lang="en" sz="1600" b="1">
                <a:solidFill>
                  <a:schemeClr val="dk1"/>
                </a:solidFill>
              </a:rPr>
              <a:t> using </a:t>
            </a:r>
            <a:r>
              <a:rPr lang="en" sz="1600" b="1">
                <a:solidFill>
                  <a:schemeClr val="accent2"/>
                </a:solidFill>
              </a:rPr>
              <a:t>basic rules</a:t>
            </a:r>
            <a:r>
              <a:rPr lang="en" sz="1600" b="1">
                <a:solidFill>
                  <a:schemeClr val="dk1"/>
                </a:solidFill>
              </a:rPr>
              <a:t> (predicting most frequent class)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Serves as a </a:t>
            </a:r>
            <a:r>
              <a:rPr lang="en" sz="1600" b="1">
                <a:solidFill>
                  <a:schemeClr val="accent2"/>
                </a:solidFill>
              </a:rPr>
              <a:t>baseline</a:t>
            </a:r>
            <a:r>
              <a:rPr lang="en" sz="1600" b="1">
                <a:solidFill>
                  <a:schemeClr val="dk1"/>
                </a:solidFill>
              </a:rPr>
              <a:t> for comparing </a:t>
            </a:r>
            <a:r>
              <a:rPr lang="en" sz="1600" b="1">
                <a:solidFill>
                  <a:schemeClr val="accent2"/>
                </a:solidFill>
              </a:rPr>
              <a:t>more complex models </a:t>
            </a:r>
            <a:r>
              <a:rPr lang="en" sz="1600" b="1">
                <a:solidFill>
                  <a:schemeClr val="dk1"/>
                </a:solidFill>
              </a:rPr>
              <a:t>(e.g Random Forest).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Accuracy:</a:t>
            </a:r>
            <a:r>
              <a:rPr lang="en" sz="1600" b="1">
                <a:solidFill>
                  <a:schemeClr val="accent2"/>
                </a:solidFill>
              </a:rPr>
              <a:t> 0.65</a:t>
            </a:r>
            <a:endParaRPr sz="16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CV Score:</a:t>
            </a:r>
            <a:r>
              <a:rPr lang="en" sz="1600" b="1">
                <a:solidFill>
                  <a:schemeClr val="accent2"/>
                </a:solidFill>
              </a:rPr>
              <a:t> 0.62</a:t>
            </a:r>
            <a:endParaRPr sz="1600" b="1">
              <a:solidFill>
                <a:schemeClr val="accent2"/>
              </a:solidFill>
            </a:endParaRPr>
          </a:p>
        </p:txBody>
      </p:sp>
      <p:pic>
        <p:nvPicPr>
          <p:cNvPr id="446" name="Google Shape;4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75" y="1632575"/>
            <a:ext cx="3507300" cy="29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327025" y="154825"/>
            <a:ext cx="8238900" cy="95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bel"/>
                <a:ea typeface="Abel"/>
                <a:cs typeface="Abel"/>
                <a:sym typeface="Abel"/>
              </a:rPr>
              <a:t>Flow of Presentation</a:t>
            </a:r>
            <a:endParaRPr sz="5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950550" y="2217400"/>
            <a:ext cx="954000" cy="9510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496600" y="2178125"/>
            <a:ext cx="951000" cy="9510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4039650" y="2217925"/>
            <a:ext cx="951000" cy="9510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5582700" y="2217400"/>
            <a:ext cx="951000" cy="9510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7125750" y="2217400"/>
            <a:ext cx="951000" cy="951000"/>
          </a:xfrm>
          <a:prstGeom prst="ellipse">
            <a:avLst/>
          </a:prstGeom>
          <a:solidFill>
            <a:srgbClr val="BC456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3426600" y="3198925"/>
            <a:ext cx="2177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Machine Learning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454650" y="3198925"/>
            <a:ext cx="1945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 &amp; Goals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6513162" y="3199817"/>
            <a:ext cx="2176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Insights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5229750" y="1862575"/>
            <a:ext cx="1656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Visualisation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1826700" y="1567775"/>
            <a:ext cx="2290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Exploratory Data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Analysis (EDA)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 rot="10800000" flipH="1">
            <a:off x="1984725" y="2653025"/>
            <a:ext cx="431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3" name="Google Shape;303;p27"/>
          <p:cNvCxnSpPr/>
          <p:nvPr/>
        </p:nvCxnSpPr>
        <p:spPr>
          <a:xfrm rot="10800000" flipH="1">
            <a:off x="3527775" y="2653025"/>
            <a:ext cx="431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7"/>
          <p:cNvCxnSpPr/>
          <p:nvPr/>
        </p:nvCxnSpPr>
        <p:spPr>
          <a:xfrm rot="10800000" flipH="1">
            <a:off x="5070825" y="2653025"/>
            <a:ext cx="431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5" name="Google Shape;305;p27"/>
          <p:cNvCxnSpPr/>
          <p:nvPr/>
        </p:nvCxnSpPr>
        <p:spPr>
          <a:xfrm rot="10800000" flipH="1">
            <a:off x="6613875" y="2692300"/>
            <a:ext cx="431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452" name="Google Shape;4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274900"/>
            <a:ext cx="5007249" cy="29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4"/>
          <p:cNvSpPr txBox="1"/>
          <p:nvPr/>
        </p:nvSpPr>
        <p:spPr>
          <a:xfrm>
            <a:off x="5807200" y="1274900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Outlines the </a:t>
            </a:r>
            <a:r>
              <a:rPr lang="en" sz="1600" b="1" dirty="0">
                <a:solidFill>
                  <a:schemeClr val="accent2"/>
                </a:solidFill>
              </a:rPr>
              <a:t>complex consequences</a:t>
            </a:r>
            <a:r>
              <a:rPr lang="en" sz="1600" b="1" dirty="0">
                <a:solidFill>
                  <a:schemeClr val="dk1"/>
                </a:solidFill>
              </a:rPr>
              <a:t> of each decision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</a:rPr>
              <a:t>Basis for other ML methods </a:t>
            </a:r>
            <a:r>
              <a:rPr lang="en" sz="1600" b="1" dirty="0">
                <a:solidFill>
                  <a:schemeClr val="dk1"/>
                </a:solidFill>
              </a:rPr>
              <a:t>such as Random Forest and XGBoost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Accuracy:</a:t>
            </a:r>
            <a:r>
              <a:rPr lang="en" sz="1600" b="1" dirty="0">
                <a:solidFill>
                  <a:schemeClr val="accent2"/>
                </a:solidFill>
              </a:rPr>
              <a:t> 0.76</a:t>
            </a:r>
            <a:endParaRPr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CV Score:</a:t>
            </a:r>
            <a:r>
              <a:rPr lang="en" sz="1600" b="1" dirty="0">
                <a:solidFill>
                  <a:schemeClr val="accent2"/>
                </a:solidFill>
              </a:rPr>
              <a:t> 0.77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59" name="Google Shape;459;p45"/>
          <p:cNvSpPr txBox="1"/>
          <p:nvPr/>
        </p:nvSpPr>
        <p:spPr>
          <a:xfrm>
            <a:off x="5691450" y="1698150"/>
            <a:ext cx="3223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</a:rPr>
              <a:t>Combines output</a:t>
            </a:r>
            <a:r>
              <a:rPr lang="en" sz="1600" b="1">
                <a:solidFill>
                  <a:schemeClr val="dk1"/>
                </a:solidFill>
              </a:rPr>
              <a:t> of </a:t>
            </a:r>
            <a:r>
              <a:rPr lang="en" sz="1600" b="1">
                <a:solidFill>
                  <a:schemeClr val="accent2"/>
                </a:solidFill>
              </a:rPr>
              <a:t>multiple decision trees</a:t>
            </a:r>
            <a:r>
              <a:rPr lang="en" sz="1600" b="1">
                <a:solidFill>
                  <a:schemeClr val="dk1"/>
                </a:solidFill>
              </a:rPr>
              <a:t> to find the best prediction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Achieved the best score for both Accuracy and CV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Accuracy: </a:t>
            </a:r>
            <a:r>
              <a:rPr lang="en" sz="1600" b="1">
                <a:solidFill>
                  <a:schemeClr val="accent2"/>
                </a:solidFill>
              </a:rPr>
              <a:t>0.86</a:t>
            </a:r>
            <a:endParaRPr sz="16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CV Score: </a:t>
            </a:r>
            <a:r>
              <a:rPr lang="en" sz="1600" b="1">
                <a:solidFill>
                  <a:schemeClr val="accent2"/>
                </a:solidFill>
              </a:rPr>
              <a:t>0.84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" y="1222603"/>
            <a:ext cx="5028424" cy="33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66" name="Google Shape;466;p46"/>
          <p:cNvSpPr txBox="1"/>
          <p:nvPr/>
        </p:nvSpPr>
        <p:spPr>
          <a:xfrm>
            <a:off x="6144000" y="14943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</a:rPr>
              <a:t>Optimised</a:t>
            </a:r>
            <a:r>
              <a:rPr lang="en" sz="1600" b="1" dirty="0">
                <a:solidFill>
                  <a:schemeClr val="accent1"/>
                </a:solidFill>
              </a:rPr>
              <a:t> </a:t>
            </a:r>
            <a:r>
              <a:rPr lang="en" sz="1600" b="1" dirty="0">
                <a:solidFill>
                  <a:schemeClr val="dk1"/>
                </a:solidFill>
              </a:rPr>
              <a:t>method of </a:t>
            </a:r>
            <a:r>
              <a:rPr lang="en" sz="1600" b="1" dirty="0">
                <a:solidFill>
                  <a:schemeClr val="accent2"/>
                </a:solidFill>
              </a:rPr>
              <a:t>gradient boosting</a:t>
            </a:r>
            <a:r>
              <a:rPr lang="en" sz="1600" b="1" dirty="0">
                <a:solidFill>
                  <a:schemeClr val="dk1"/>
                </a:solidFill>
              </a:rPr>
              <a:t> (Extreme Gradient Boosting)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Accuracy: </a:t>
            </a:r>
            <a:r>
              <a:rPr lang="en" sz="1600" b="1" dirty="0">
                <a:solidFill>
                  <a:schemeClr val="accent2"/>
                </a:solidFill>
              </a:rPr>
              <a:t>0.82</a:t>
            </a:r>
            <a:endParaRPr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CV Score: </a:t>
            </a:r>
            <a:r>
              <a:rPr lang="en" sz="1600" b="1" dirty="0">
                <a:solidFill>
                  <a:schemeClr val="accent2"/>
                </a:solidFill>
              </a:rPr>
              <a:t>0.82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67" name="Google Shape;4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5" y="1274900"/>
            <a:ext cx="5677525" cy="3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473" name="Google Shape;4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281037"/>
            <a:ext cx="5580025" cy="221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47"/>
          <p:cNvCxnSpPr/>
          <p:nvPr/>
        </p:nvCxnSpPr>
        <p:spPr>
          <a:xfrm flipH="1">
            <a:off x="3199975" y="3026275"/>
            <a:ext cx="479400" cy="8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475" name="Google Shape;4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50" y="3807850"/>
            <a:ext cx="2806625" cy="129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6;p46">
            <a:extLst>
              <a:ext uri="{FF2B5EF4-FFF2-40B4-BE49-F238E27FC236}">
                <a16:creationId xmlns:a16="http://schemas.microsoft.com/office/drawing/2014/main" id="{255B7B48-D9BE-2510-4B8D-181947E2174E}"/>
              </a:ext>
            </a:extLst>
          </p:cNvPr>
          <p:cNvSpPr txBox="1"/>
          <p:nvPr/>
        </p:nvSpPr>
        <p:spPr>
          <a:xfrm>
            <a:off x="6144000" y="1494300"/>
            <a:ext cx="3000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</a:rPr>
              <a:t>Fundamental classification algorithm </a:t>
            </a:r>
            <a:r>
              <a:rPr lang="en-US" sz="1600" b="1" dirty="0">
                <a:solidFill>
                  <a:schemeClr val="tx1"/>
                </a:solidFill>
              </a:rPr>
              <a:t>widely used for binary outcomes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Accuracy: </a:t>
            </a:r>
            <a:r>
              <a:rPr lang="en" sz="1600" b="1" dirty="0">
                <a:solidFill>
                  <a:schemeClr val="accent2"/>
                </a:solidFill>
              </a:rPr>
              <a:t>0.81</a:t>
            </a:r>
            <a:endParaRPr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CV Score: </a:t>
            </a:r>
            <a:r>
              <a:rPr lang="en" sz="1600" b="1" dirty="0">
                <a:solidFill>
                  <a:schemeClr val="accent2"/>
                </a:solidFill>
              </a:rPr>
              <a:t>0.79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pic>
        <p:nvPicPr>
          <p:cNvPr id="481" name="Google Shape;4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4" y="1231599"/>
            <a:ext cx="5769371" cy="33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6;p46">
            <a:extLst>
              <a:ext uri="{FF2B5EF4-FFF2-40B4-BE49-F238E27FC236}">
                <a16:creationId xmlns:a16="http://schemas.microsoft.com/office/drawing/2014/main" id="{51922D61-79F5-7377-6F06-A9375195858D}"/>
              </a:ext>
            </a:extLst>
          </p:cNvPr>
          <p:cNvSpPr txBox="1"/>
          <p:nvPr/>
        </p:nvSpPr>
        <p:spPr>
          <a:xfrm>
            <a:off x="6042112" y="1661261"/>
            <a:ext cx="3041263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Using</a:t>
            </a:r>
            <a:r>
              <a:rPr lang="en-US" sz="1600" b="1" dirty="0">
                <a:solidFill>
                  <a:schemeClr val="accent2"/>
                </a:solidFill>
              </a:rPr>
              <a:t> multiple layers of interconnected neurons </a:t>
            </a:r>
            <a:r>
              <a:rPr lang="en-US" sz="1600" b="1" dirty="0">
                <a:solidFill>
                  <a:schemeClr val="tx1"/>
                </a:solidFill>
              </a:rPr>
              <a:t>that gradually </a:t>
            </a:r>
            <a:r>
              <a:rPr lang="en-US" sz="1600" b="1" dirty="0">
                <a:solidFill>
                  <a:schemeClr val="accent2"/>
                </a:solidFill>
              </a:rPr>
              <a:t>learnt complex representation </a:t>
            </a:r>
            <a:r>
              <a:rPr lang="en-US" sz="1600" b="1" dirty="0">
                <a:solidFill>
                  <a:schemeClr val="tx1"/>
                </a:solidFill>
              </a:rPr>
              <a:t>of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Accuracy: </a:t>
            </a:r>
            <a:r>
              <a:rPr lang="en" sz="1600" b="1" dirty="0">
                <a:solidFill>
                  <a:schemeClr val="accent2"/>
                </a:solidFill>
              </a:rPr>
              <a:t>0.84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</a:rPr>
              <a:t>Validation Loss: </a:t>
            </a:r>
            <a:r>
              <a:rPr lang="en" sz="1600" b="1" dirty="0">
                <a:solidFill>
                  <a:schemeClr val="accent2"/>
                </a:solidFill>
              </a:rPr>
              <a:t>0.40</a:t>
            </a:r>
            <a:endParaRPr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40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00" y="0"/>
            <a:ext cx="8283999" cy="514349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7" name="Google Shape;497;p51"/>
          <p:cNvSpPr txBox="1"/>
          <p:nvPr/>
        </p:nvSpPr>
        <p:spPr>
          <a:xfrm>
            <a:off x="582975" y="1288675"/>
            <a:ext cx="81084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</a:rPr>
              <a:t>What we learnt: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Our best model (Random Forest) has an accuracy of 86%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It is still not possible to accurately decide whether a passenger will survive based on their statistics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4662469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4" name="Google Shape;504;p52"/>
          <p:cNvSpPr txBox="1"/>
          <p:nvPr/>
        </p:nvSpPr>
        <p:spPr>
          <a:xfrm>
            <a:off x="4662469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671806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1806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2667156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2667156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657781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657781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11" name="Google Shape;511;p52"/>
          <p:cNvGrpSpPr/>
          <p:nvPr/>
        </p:nvGrpSpPr>
        <p:grpSpPr>
          <a:xfrm>
            <a:off x="3350227" y="1614459"/>
            <a:ext cx="448258" cy="448865"/>
            <a:chOff x="5449349" y="3360422"/>
            <a:chExt cx="448258" cy="448865"/>
          </a:xfrm>
        </p:grpSpPr>
        <p:sp>
          <p:nvSpPr>
            <p:cNvPr id="512" name="Google Shape;512;p52"/>
            <p:cNvSpPr/>
            <p:nvPr/>
          </p:nvSpPr>
          <p:spPr>
            <a:xfrm>
              <a:off x="5455917" y="3366987"/>
              <a:ext cx="435122" cy="435735"/>
            </a:xfrm>
            <a:custGeom>
              <a:avLst/>
              <a:gdLst/>
              <a:ahLst/>
              <a:cxnLst/>
              <a:rect l="l" t="t" r="r" b="b"/>
              <a:pathLst>
                <a:path w="580163" h="580980" extrusionOk="0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5455917" y="3366987"/>
              <a:ext cx="435122" cy="300553"/>
            </a:xfrm>
            <a:custGeom>
              <a:avLst/>
              <a:gdLst/>
              <a:ahLst/>
              <a:cxnLst/>
              <a:rect l="l" t="t" r="r" b="b"/>
              <a:pathLst>
                <a:path w="580163" h="400738" extrusionOk="0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5660447" y="3456636"/>
              <a:ext cx="230593" cy="246849"/>
            </a:xfrm>
            <a:custGeom>
              <a:avLst/>
              <a:gdLst/>
              <a:ahLst/>
              <a:cxnLst/>
              <a:rect l="l" t="t" r="r" b="b"/>
              <a:pathLst>
                <a:path w="307457" h="329132" extrusionOk="0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5455917" y="3517845"/>
              <a:ext cx="329330" cy="185639"/>
            </a:xfrm>
            <a:custGeom>
              <a:avLst/>
              <a:gdLst/>
              <a:ahLst/>
              <a:cxnLst/>
              <a:rect l="l" t="t" r="r" b="b"/>
              <a:pathLst>
                <a:path w="439107" h="247519" extrusionOk="0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5557165" y="3414342"/>
              <a:ext cx="67817" cy="67813"/>
            </a:xfrm>
            <a:custGeom>
              <a:avLst/>
              <a:gdLst/>
              <a:ahLst/>
              <a:cxnLst/>
              <a:rect l="l" t="t" r="r" b="b"/>
              <a:pathLst>
                <a:path w="90422" h="90417" extrusionOk="0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5449349" y="3360422"/>
              <a:ext cx="448258" cy="448865"/>
            </a:xfrm>
            <a:custGeom>
              <a:avLst/>
              <a:gdLst/>
              <a:ahLst/>
              <a:cxnLst/>
              <a:rect l="l" t="t" r="r" b="b"/>
              <a:pathLst>
                <a:path w="597678" h="598487" extrusionOk="0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2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519" name="Google Shape;519;p52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110323" h="17506" extrusionOk="0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2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46123" h="17506" extrusionOk="0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" name="Google Shape;521;p52"/>
          <p:cNvGrpSpPr/>
          <p:nvPr/>
        </p:nvGrpSpPr>
        <p:grpSpPr>
          <a:xfrm>
            <a:off x="5345236" y="1614598"/>
            <a:ext cx="448865" cy="448583"/>
            <a:chOff x="1760433" y="2010598"/>
            <a:chExt cx="448865" cy="448583"/>
          </a:xfrm>
        </p:grpSpPr>
        <p:sp>
          <p:nvSpPr>
            <p:cNvPr id="522" name="Google Shape;522;p52"/>
            <p:cNvSpPr/>
            <p:nvPr/>
          </p:nvSpPr>
          <p:spPr>
            <a:xfrm>
              <a:off x="2006146" y="2347842"/>
              <a:ext cx="59162" cy="73642"/>
            </a:xfrm>
            <a:custGeom>
              <a:avLst/>
              <a:gdLst/>
              <a:ahLst/>
              <a:cxnLst/>
              <a:rect l="l" t="t" r="r" b="b"/>
              <a:pathLst>
                <a:path w="78883" h="98189" extrusionOk="0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1868287" y="2139022"/>
              <a:ext cx="334436" cy="215456"/>
            </a:xfrm>
            <a:custGeom>
              <a:avLst/>
              <a:gdLst/>
              <a:ahLst/>
              <a:cxnLst/>
              <a:rect l="l" t="t" r="r" b="b"/>
              <a:pathLst>
                <a:path w="445915" h="287275" extrusionOk="0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1868287" y="2301939"/>
              <a:ext cx="334436" cy="52540"/>
            </a:xfrm>
            <a:custGeom>
              <a:avLst/>
              <a:gdLst/>
              <a:ahLst/>
              <a:cxnLst/>
              <a:rect l="l" t="t" r="r" b="b"/>
              <a:pathLst>
                <a:path w="445915" h="70053" extrusionOk="0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1951552" y="2089218"/>
              <a:ext cx="77587" cy="72326"/>
            </a:xfrm>
            <a:custGeom>
              <a:avLst/>
              <a:gdLst/>
              <a:ahLst/>
              <a:cxnLst/>
              <a:rect l="l" t="t" r="r" b="b"/>
              <a:pathLst>
                <a:path w="103449" h="96435" extrusionOk="0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1767008" y="2159271"/>
              <a:ext cx="41680" cy="41677"/>
            </a:xfrm>
            <a:custGeom>
              <a:avLst/>
              <a:gdLst/>
              <a:ahLst/>
              <a:cxnLst/>
              <a:rect l="l" t="t" r="r" b="b"/>
              <a:pathLst>
                <a:path w="55573" h="55569" extrusionOk="0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1904137" y="2016893"/>
              <a:ext cx="71449" cy="74955"/>
            </a:xfrm>
            <a:custGeom>
              <a:avLst/>
              <a:gdLst/>
              <a:ahLst/>
              <a:cxnLst/>
              <a:rect l="l" t="t" r="r" b="b"/>
              <a:pathLst>
                <a:path w="95265" h="99940" extrusionOk="0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1919111" y="2051267"/>
              <a:ext cx="120545" cy="107148"/>
            </a:xfrm>
            <a:custGeom>
              <a:avLst/>
              <a:gdLst/>
              <a:ahLst/>
              <a:cxnLst/>
              <a:rect l="l" t="t" r="r" b="b"/>
              <a:pathLst>
                <a:path w="160727" h="142864" extrusionOk="0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1767008" y="2382074"/>
              <a:ext cx="130240" cy="40286"/>
            </a:xfrm>
            <a:custGeom>
              <a:avLst/>
              <a:gdLst/>
              <a:ahLst/>
              <a:cxnLst/>
              <a:rect l="l" t="t" r="r" b="b"/>
              <a:pathLst>
                <a:path w="173653" h="53715" extrusionOk="0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1767008" y="2415786"/>
              <a:ext cx="435715" cy="36821"/>
            </a:xfrm>
            <a:custGeom>
              <a:avLst/>
              <a:gdLst/>
              <a:ahLst/>
              <a:cxnLst/>
              <a:rect l="l" t="t" r="r" b="b"/>
              <a:pathLst>
                <a:path w="580953" h="49094" extrusionOk="0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98631" y="2323784"/>
              <a:ext cx="63625" cy="91973"/>
            </a:xfrm>
            <a:custGeom>
              <a:avLst/>
              <a:gdLst/>
              <a:ahLst/>
              <a:cxnLst/>
              <a:rect l="l" t="t" r="r" b="b"/>
              <a:pathLst>
                <a:path w="84833" h="122631" extrusionOk="0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1760433" y="2010598"/>
              <a:ext cx="448865" cy="448583"/>
            </a:xfrm>
            <a:custGeom>
              <a:avLst/>
              <a:gdLst/>
              <a:ahLst/>
              <a:cxnLst/>
              <a:rect l="l" t="t" r="r" b="b"/>
              <a:pathLst>
                <a:path w="598487" h="598110" extrusionOk="0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3" name="Google Shape;533;p52"/>
          <p:cNvGrpSpPr/>
          <p:nvPr/>
        </p:nvGrpSpPr>
        <p:grpSpPr>
          <a:xfrm>
            <a:off x="7340548" y="1614451"/>
            <a:ext cx="448865" cy="448865"/>
            <a:chOff x="3981143" y="1333752"/>
            <a:chExt cx="448865" cy="448865"/>
          </a:xfrm>
        </p:grpSpPr>
        <p:sp>
          <p:nvSpPr>
            <p:cNvPr id="534" name="Google Shape;534;p52"/>
            <p:cNvSpPr/>
            <p:nvPr/>
          </p:nvSpPr>
          <p:spPr>
            <a:xfrm>
              <a:off x="4092517" y="1415722"/>
              <a:ext cx="226993" cy="83285"/>
            </a:xfrm>
            <a:custGeom>
              <a:avLst/>
              <a:gdLst/>
              <a:ahLst/>
              <a:cxnLst/>
              <a:rect l="l" t="t" r="r" b="b"/>
              <a:pathLst>
                <a:path w="302658" h="111047" extrusionOk="0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3987718" y="1499049"/>
              <a:ext cx="435715" cy="239479"/>
            </a:xfrm>
            <a:custGeom>
              <a:avLst/>
              <a:gdLst/>
              <a:ahLst/>
              <a:cxnLst/>
              <a:rect l="l" t="t" r="r" b="b"/>
              <a:pathLst>
                <a:path w="580953" h="319306" extrusionOk="0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4092482" y="1670462"/>
              <a:ext cx="226186" cy="41204"/>
            </a:xfrm>
            <a:custGeom>
              <a:avLst/>
              <a:gdLst/>
              <a:ahLst/>
              <a:cxnLst/>
              <a:rect l="l" t="t" r="r" b="b"/>
              <a:pathLst>
                <a:path w="301581" h="54939" extrusionOk="0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4104407" y="1692982"/>
              <a:ext cx="202337" cy="83060"/>
            </a:xfrm>
            <a:custGeom>
              <a:avLst/>
              <a:gdLst/>
              <a:ahLst/>
              <a:cxnLst/>
              <a:rect l="l" t="t" r="r" b="b"/>
              <a:pathLst>
                <a:path w="269783" h="110746" extrusionOk="0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4051717" y="1499049"/>
              <a:ext cx="307718" cy="135356"/>
            </a:xfrm>
            <a:custGeom>
              <a:avLst/>
              <a:gdLst/>
              <a:ahLst/>
              <a:cxnLst/>
              <a:rect l="l" t="t" r="r" b="b"/>
              <a:pathLst>
                <a:path w="410290" h="180474" extrusionOk="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4100373" y="1548869"/>
              <a:ext cx="151126" cy="37386"/>
            </a:xfrm>
            <a:custGeom>
              <a:avLst/>
              <a:gdLst/>
              <a:ahLst/>
              <a:cxnLst/>
              <a:rect l="l" t="t" r="r" b="b"/>
              <a:pathLst>
                <a:path w="201501" h="49848" extrusionOk="0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4129304" y="1340326"/>
              <a:ext cx="152544" cy="159557"/>
            </a:xfrm>
            <a:custGeom>
              <a:avLst/>
              <a:gdLst/>
              <a:ahLst/>
              <a:cxnLst/>
              <a:rect l="l" t="t" r="r" b="b"/>
              <a:pathLst>
                <a:path w="203392" h="212743" extrusionOk="0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3981143" y="1333752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2" name="Google Shape;542;p52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543" name="Google Shape;543;p52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52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2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2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52"/>
          <p:cNvGrpSpPr/>
          <p:nvPr/>
        </p:nvGrpSpPr>
        <p:grpSpPr>
          <a:xfrm>
            <a:off x="1355231" y="1614460"/>
            <a:ext cx="447550" cy="448865"/>
            <a:chOff x="1021541" y="1335685"/>
            <a:chExt cx="447550" cy="448865"/>
          </a:xfrm>
        </p:grpSpPr>
        <p:sp>
          <p:nvSpPr>
            <p:cNvPr id="548" name="Google Shape;548;p52"/>
            <p:cNvSpPr/>
            <p:nvPr/>
          </p:nvSpPr>
          <p:spPr>
            <a:xfrm>
              <a:off x="1028116" y="1372944"/>
              <a:ext cx="434399" cy="368209"/>
            </a:xfrm>
            <a:custGeom>
              <a:avLst/>
              <a:gdLst/>
              <a:ahLst/>
              <a:cxnLst/>
              <a:rect l="l" t="t" r="r" b="b"/>
              <a:pathLst>
                <a:path w="579199" h="490946" extrusionOk="0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1028116" y="1372944"/>
              <a:ext cx="434399" cy="104764"/>
            </a:xfrm>
            <a:custGeom>
              <a:avLst/>
              <a:gdLst/>
              <a:ahLst/>
              <a:cxnLst/>
              <a:rect l="l" t="t" r="r" b="b"/>
              <a:pathLst>
                <a:path w="579199" h="139685" extrusionOk="0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1334828" y="1451846"/>
              <a:ext cx="98888" cy="51725"/>
            </a:xfrm>
            <a:custGeom>
              <a:avLst/>
              <a:gdLst/>
              <a:ahLst/>
              <a:cxnLst/>
              <a:rect l="l" t="t" r="r" b="b"/>
              <a:pathLst>
                <a:path w="131850" h="68966" extrusionOk="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1074800" y="1342260"/>
              <a:ext cx="99942" cy="30684"/>
            </a:xfrm>
            <a:custGeom>
              <a:avLst/>
              <a:gdLst/>
              <a:ahLst/>
              <a:cxnLst/>
              <a:rect l="l" t="t" r="r" b="b"/>
              <a:pathLst>
                <a:path w="133256" h="40912" extrusionOk="0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1356642" y="1399245"/>
              <a:ext cx="55180" cy="28054"/>
            </a:xfrm>
            <a:custGeom>
              <a:avLst/>
              <a:gdLst/>
              <a:ahLst/>
              <a:cxnLst/>
              <a:rect l="l" t="t" r="r" b="b"/>
              <a:pathLst>
                <a:path w="73573" h="37405" extrusionOk="0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1054482" y="1465130"/>
              <a:ext cx="312848" cy="312844"/>
            </a:xfrm>
            <a:custGeom>
              <a:avLst/>
              <a:gdLst/>
              <a:ahLst/>
              <a:cxnLst/>
              <a:rect l="l" t="t" r="r" b="b"/>
              <a:pathLst>
                <a:path w="417130" h="417126" extrusionOk="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1096563" y="1507208"/>
              <a:ext cx="228685" cy="228689"/>
            </a:xfrm>
            <a:custGeom>
              <a:avLst/>
              <a:gdLst/>
              <a:ahLst/>
              <a:cxnLst/>
              <a:rect l="l" t="t" r="r" b="b"/>
              <a:pathLst>
                <a:path w="304914" h="304919" extrusionOk="0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1169513" y="1580158"/>
              <a:ext cx="82785" cy="82785"/>
            </a:xfrm>
            <a:custGeom>
              <a:avLst/>
              <a:gdLst/>
              <a:ahLst/>
              <a:cxnLst/>
              <a:rect l="l" t="t" r="r" b="b"/>
              <a:pathLst>
                <a:path w="110380" h="110380" extrusionOk="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1220967" y="1564836"/>
              <a:ext cx="37961" cy="37964"/>
            </a:xfrm>
            <a:custGeom>
              <a:avLst/>
              <a:gdLst/>
              <a:ahLst/>
              <a:cxnLst/>
              <a:rect l="l" t="t" r="r" b="b"/>
              <a:pathLst>
                <a:path w="50615" h="50619" extrusionOk="0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7" name="Google Shape;557;p52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6733" h="598487" extrusionOk="0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52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avLst/>
                <a:gdLst/>
                <a:ahLst/>
                <a:cxnLst/>
                <a:rect l="l" t="t" r="r" b="b"/>
                <a:pathLst>
                  <a:path w="136754" h="148343" extrusionOk="0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0" name="Google Shape;560;p52"/>
          <p:cNvSpPr/>
          <p:nvPr/>
        </p:nvSpPr>
        <p:spPr>
          <a:xfrm>
            <a:off x="1256056" y="3554363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1" name="Google Shape;561;p52"/>
          <p:cNvSpPr/>
          <p:nvPr/>
        </p:nvSpPr>
        <p:spPr>
          <a:xfrm>
            <a:off x="3251406" y="35543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2" name="Google Shape;562;p52"/>
          <p:cNvSpPr/>
          <p:nvPr/>
        </p:nvSpPr>
        <p:spPr>
          <a:xfrm>
            <a:off x="5246719" y="3554363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3" name="Google Shape;563;p52"/>
          <p:cNvSpPr/>
          <p:nvPr/>
        </p:nvSpPr>
        <p:spPr>
          <a:xfrm>
            <a:off x="7242031" y="3554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190195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5" name="Google Shape;565;p52"/>
          <p:cNvSpPr/>
          <p:nvPr/>
        </p:nvSpPr>
        <p:spPr>
          <a:xfrm>
            <a:off x="303242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6" name="Google Shape;566;p52"/>
          <p:cNvSpPr/>
          <p:nvPr/>
        </p:nvSpPr>
        <p:spPr>
          <a:xfrm>
            <a:off x="389732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7" name="Google Shape;567;p52"/>
          <p:cNvSpPr/>
          <p:nvPr/>
        </p:nvSpPr>
        <p:spPr>
          <a:xfrm>
            <a:off x="502780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8" name="Google Shape;568;p52"/>
          <p:cNvSpPr/>
          <p:nvPr/>
        </p:nvSpPr>
        <p:spPr>
          <a:xfrm>
            <a:off x="589270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9" name="Google Shape;569;p52"/>
          <p:cNvSpPr/>
          <p:nvPr/>
        </p:nvSpPr>
        <p:spPr>
          <a:xfrm>
            <a:off x="702307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70" name="Google Shape;570;p52"/>
          <p:cNvCxnSpPr>
            <a:stCxn id="564" idx="6"/>
            <a:endCxn id="565" idx="2"/>
          </p:cNvCxnSpPr>
          <p:nvPr/>
        </p:nvCxnSpPr>
        <p:spPr>
          <a:xfrm>
            <a:off x="2120950" y="3877325"/>
            <a:ext cx="91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52"/>
          <p:cNvCxnSpPr>
            <a:endCxn id="567" idx="2"/>
          </p:cNvCxnSpPr>
          <p:nvPr/>
        </p:nvCxnSpPr>
        <p:spPr>
          <a:xfrm>
            <a:off x="4116400" y="3877325"/>
            <a:ext cx="91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72" name="Google Shape;572;p52"/>
          <p:cNvCxnSpPr>
            <a:endCxn id="569" idx="2"/>
          </p:cNvCxnSpPr>
          <p:nvPr/>
        </p:nvCxnSpPr>
        <p:spPr>
          <a:xfrm>
            <a:off x="6111675" y="3877325"/>
            <a:ext cx="91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/>
        </p:nvSpPr>
        <p:spPr>
          <a:xfrm>
            <a:off x="5278775" y="1322625"/>
            <a:ext cx="2627400" cy="398100"/>
          </a:xfrm>
          <a:prstGeom prst="roundRect">
            <a:avLst>
              <a:gd name="adj" fmla="val 16667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8" name="Google Shape;578;p53"/>
          <p:cNvSpPr/>
          <p:nvPr/>
        </p:nvSpPr>
        <p:spPr>
          <a:xfrm>
            <a:off x="1237825" y="1322625"/>
            <a:ext cx="2627400" cy="398100"/>
          </a:xfrm>
          <a:prstGeom prst="roundRect">
            <a:avLst>
              <a:gd name="adj" fmla="val 16667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9" name="Google Shape;579;p5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580" name="Google Shape;580;p5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53"/>
          <p:cNvSpPr txBox="1"/>
          <p:nvPr/>
        </p:nvSpPr>
        <p:spPr>
          <a:xfrm>
            <a:off x="5278775" y="189278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2" name="Google Shape;582;p53"/>
          <p:cNvSpPr txBox="1"/>
          <p:nvPr/>
        </p:nvSpPr>
        <p:spPr>
          <a:xfrm>
            <a:off x="5278775" y="2624817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5278775" y="3359490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4" name="Google Shape;584;p53"/>
          <p:cNvSpPr txBox="1"/>
          <p:nvPr/>
        </p:nvSpPr>
        <p:spPr>
          <a:xfrm>
            <a:off x="5278775" y="409416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5" name="Google Shape;585;p53"/>
          <p:cNvSpPr txBox="1"/>
          <p:nvPr/>
        </p:nvSpPr>
        <p:spPr>
          <a:xfrm>
            <a:off x="1237825" y="189278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6" name="Google Shape;586;p53"/>
          <p:cNvSpPr txBox="1"/>
          <p:nvPr/>
        </p:nvSpPr>
        <p:spPr>
          <a:xfrm>
            <a:off x="1237825" y="2624817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has around eighty moons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7" name="Google Shape;587;p53"/>
          <p:cNvSpPr txBox="1"/>
          <p:nvPr/>
        </p:nvSpPr>
        <p:spPr>
          <a:xfrm>
            <a:off x="1237825" y="3359490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8" name="Google Shape;588;p53"/>
          <p:cNvSpPr txBox="1"/>
          <p:nvPr/>
        </p:nvSpPr>
        <p:spPr>
          <a:xfrm>
            <a:off x="1237825" y="409416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89" name="Google Shape;589;p53"/>
          <p:cNvCxnSpPr>
            <a:stCxn id="578" idx="2"/>
            <a:endCxn id="585" idx="0"/>
          </p:cNvCxnSpPr>
          <p:nvPr/>
        </p:nvCxnSpPr>
        <p:spPr>
          <a:xfrm>
            <a:off x="2551525" y="1720725"/>
            <a:ext cx="0" cy="1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53"/>
          <p:cNvCxnSpPr>
            <a:stCxn id="585" idx="2"/>
            <a:endCxn id="586" idx="0"/>
          </p:cNvCxnSpPr>
          <p:nvPr/>
        </p:nvCxnSpPr>
        <p:spPr>
          <a:xfrm>
            <a:off x="2551525" y="2454383"/>
            <a:ext cx="0" cy="17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53"/>
          <p:cNvCxnSpPr>
            <a:stCxn id="586" idx="2"/>
            <a:endCxn id="587" idx="0"/>
          </p:cNvCxnSpPr>
          <p:nvPr/>
        </p:nvCxnSpPr>
        <p:spPr>
          <a:xfrm>
            <a:off x="2551525" y="3186417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53"/>
          <p:cNvCxnSpPr>
            <a:stCxn id="587" idx="2"/>
            <a:endCxn id="588" idx="0"/>
          </p:cNvCxnSpPr>
          <p:nvPr/>
        </p:nvCxnSpPr>
        <p:spPr>
          <a:xfrm>
            <a:off x="2551525" y="3921090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53"/>
          <p:cNvCxnSpPr>
            <a:stCxn id="577" idx="2"/>
            <a:endCxn id="581" idx="0"/>
          </p:cNvCxnSpPr>
          <p:nvPr/>
        </p:nvCxnSpPr>
        <p:spPr>
          <a:xfrm>
            <a:off x="6592475" y="1720725"/>
            <a:ext cx="0" cy="1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53"/>
          <p:cNvCxnSpPr>
            <a:stCxn id="581" idx="2"/>
            <a:endCxn id="582" idx="0"/>
          </p:cNvCxnSpPr>
          <p:nvPr/>
        </p:nvCxnSpPr>
        <p:spPr>
          <a:xfrm>
            <a:off x="6592475" y="2454383"/>
            <a:ext cx="0" cy="17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53"/>
          <p:cNvCxnSpPr>
            <a:stCxn id="582" idx="2"/>
            <a:endCxn id="583" idx="0"/>
          </p:cNvCxnSpPr>
          <p:nvPr/>
        </p:nvCxnSpPr>
        <p:spPr>
          <a:xfrm>
            <a:off x="6592475" y="3186417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53"/>
          <p:cNvCxnSpPr>
            <a:stCxn id="583" idx="2"/>
            <a:endCxn id="584" idx="0"/>
          </p:cNvCxnSpPr>
          <p:nvPr/>
        </p:nvCxnSpPr>
        <p:spPr>
          <a:xfrm>
            <a:off x="6592475" y="3921090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53"/>
          <p:cNvGrpSpPr/>
          <p:nvPr/>
        </p:nvGrpSpPr>
        <p:grpSpPr>
          <a:xfrm>
            <a:off x="4347567" y="3416725"/>
            <a:ext cx="448867" cy="448820"/>
            <a:chOff x="6932593" y="2682262"/>
            <a:chExt cx="448867" cy="448820"/>
          </a:xfrm>
        </p:grpSpPr>
        <p:sp>
          <p:nvSpPr>
            <p:cNvPr id="598" name="Google Shape;598;p53"/>
            <p:cNvSpPr/>
            <p:nvPr/>
          </p:nvSpPr>
          <p:spPr>
            <a:xfrm>
              <a:off x="6939167" y="2688837"/>
              <a:ext cx="354737" cy="354710"/>
            </a:xfrm>
            <a:custGeom>
              <a:avLst/>
              <a:gdLst/>
              <a:ahLst/>
              <a:cxnLst/>
              <a:rect l="l" t="t" r="r" b="b"/>
              <a:pathLst>
                <a:path w="472983" h="472946" extrusionOk="0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6939167" y="2688837"/>
              <a:ext cx="354737" cy="172547"/>
            </a:xfrm>
            <a:custGeom>
              <a:avLst/>
              <a:gdLst/>
              <a:ahLst/>
              <a:cxnLst/>
              <a:rect l="l" t="t" r="r" b="b"/>
              <a:pathLst>
                <a:path w="472983" h="230062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6939167" y="2688837"/>
              <a:ext cx="354737" cy="56382"/>
            </a:xfrm>
            <a:custGeom>
              <a:avLst/>
              <a:gdLst/>
              <a:ahLst/>
              <a:cxnLst/>
              <a:rect l="l" t="t" r="r" b="b"/>
              <a:pathLst>
                <a:path w="472983" h="75176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7169686" y="2919423"/>
              <a:ext cx="172992" cy="172903"/>
            </a:xfrm>
            <a:custGeom>
              <a:avLst/>
              <a:gdLst/>
              <a:ahLst/>
              <a:cxnLst/>
              <a:rect l="l" t="t" r="r" b="b"/>
              <a:pathLst>
                <a:path w="230656" h="230537" extrusionOk="0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7290651" y="3040323"/>
              <a:ext cx="84232" cy="84194"/>
            </a:xfrm>
            <a:custGeom>
              <a:avLst/>
              <a:gdLst/>
              <a:ahLst/>
              <a:cxnLst/>
              <a:rect l="l" t="t" r="r" b="b"/>
              <a:pathLst>
                <a:path w="112309" h="112259" extrusionOk="0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7251427" y="3001122"/>
              <a:ext cx="29212" cy="29196"/>
            </a:xfrm>
            <a:custGeom>
              <a:avLst/>
              <a:gdLst/>
              <a:ahLst/>
              <a:cxnLst/>
              <a:rect l="l" t="t" r="r" b="b"/>
              <a:pathLst>
                <a:path w="38949" h="38928" extrusionOk="0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6962434" y="2711004"/>
              <a:ext cx="12701" cy="13150"/>
            </a:xfrm>
            <a:custGeom>
              <a:avLst/>
              <a:gdLst/>
              <a:ahLst/>
              <a:cxnLst/>
              <a:rect l="l" t="t" r="r" b="b"/>
              <a:pathLst>
                <a:path w="16934" h="17533" extrusionOk="0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6989973" y="2711004"/>
              <a:ext cx="12702" cy="13150"/>
            </a:xfrm>
            <a:custGeom>
              <a:avLst/>
              <a:gdLst/>
              <a:ahLst/>
              <a:cxnLst/>
              <a:rect l="l" t="t" r="r" b="b"/>
              <a:pathLst>
                <a:path w="16936" h="17533" extrusionOk="0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7017512" y="2711004"/>
              <a:ext cx="12703" cy="13150"/>
            </a:xfrm>
            <a:custGeom>
              <a:avLst/>
              <a:gdLst/>
              <a:ahLst/>
              <a:cxnLst/>
              <a:rect l="l" t="t" r="r" b="b"/>
              <a:pathLst>
                <a:path w="16937" h="17533" extrusionOk="0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6932593" y="2682262"/>
              <a:ext cx="448867" cy="448820"/>
            </a:xfrm>
            <a:custGeom>
              <a:avLst/>
              <a:gdLst/>
              <a:ahLst/>
              <a:cxnLst/>
              <a:rect l="l" t="t" r="r" b="b"/>
              <a:pathLst>
                <a:path w="598489" h="598427" extrusionOk="0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53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609" name="Google Shape;609;p53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53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53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3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3" name="Google Shape;613;p53"/>
            <p:cNvSpPr/>
            <p:nvPr/>
          </p:nvSpPr>
          <p:spPr>
            <a:xfrm>
              <a:off x="7058624" y="2777854"/>
              <a:ext cx="31870" cy="49892"/>
            </a:xfrm>
            <a:custGeom>
              <a:avLst/>
              <a:gdLst/>
              <a:ahLst/>
              <a:cxnLst/>
              <a:rect l="l" t="t" r="r" b="b"/>
              <a:pathLst>
                <a:path w="42493" h="66522" extrusionOk="0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7142527" y="2777933"/>
              <a:ext cx="31921" cy="49790"/>
            </a:xfrm>
            <a:custGeom>
              <a:avLst/>
              <a:gdLst/>
              <a:ahLst/>
              <a:cxnLst/>
              <a:rect l="l" t="t" r="r" b="b"/>
              <a:pathLst>
                <a:path w="42562" h="66387" extrusionOk="0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7101753" y="2777996"/>
              <a:ext cx="29612" cy="49738"/>
            </a:xfrm>
            <a:custGeom>
              <a:avLst/>
              <a:gdLst/>
              <a:ahLst/>
              <a:cxnLst/>
              <a:rect l="l" t="t" r="r" b="b"/>
              <a:pathLst>
                <a:path w="39482" h="66318" extrusionOk="0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53"/>
          <p:cNvGrpSpPr/>
          <p:nvPr/>
        </p:nvGrpSpPr>
        <p:grpSpPr>
          <a:xfrm>
            <a:off x="4347567" y="4150481"/>
            <a:ext cx="448866" cy="448864"/>
            <a:chOff x="6194990" y="2684196"/>
            <a:chExt cx="448866" cy="448864"/>
          </a:xfrm>
        </p:grpSpPr>
        <p:sp>
          <p:nvSpPr>
            <p:cNvPr id="617" name="Google Shape;617;p53"/>
            <p:cNvSpPr/>
            <p:nvPr/>
          </p:nvSpPr>
          <p:spPr>
            <a:xfrm>
              <a:off x="6261400" y="2696010"/>
              <a:ext cx="366209" cy="366209"/>
            </a:xfrm>
            <a:custGeom>
              <a:avLst/>
              <a:gdLst/>
              <a:ahLst/>
              <a:cxnLst/>
              <a:rect l="l" t="t" r="r" b="b"/>
              <a:pathLst>
                <a:path w="488279" h="488279" extrusionOk="0">
                  <a:moveTo>
                    <a:pt x="0" y="178566"/>
                  </a:moveTo>
                  <a:lnTo>
                    <a:pt x="0" y="16310"/>
                  </a:lnTo>
                  <a:cubicBezTo>
                    <a:pt x="0" y="7301"/>
                    <a:pt x="7306" y="0"/>
                    <a:pt x="16310" y="0"/>
                  </a:cubicBezTo>
                  <a:lnTo>
                    <a:pt x="471970" y="0"/>
                  </a:lnTo>
                  <a:cubicBezTo>
                    <a:pt x="480979" y="0"/>
                    <a:pt x="488280" y="7301"/>
                    <a:pt x="488280" y="16310"/>
                  </a:cubicBezTo>
                  <a:lnTo>
                    <a:pt x="488280" y="471965"/>
                  </a:lnTo>
                  <a:cubicBezTo>
                    <a:pt x="488280" y="480974"/>
                    <a:pt x="480979" y="488280"/>
                    <a:pt x="471970" y="488280"/>
                  </a:cubicBezTo>
                  <a:lnTo>
                    <a:pt x="1173" y="4882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6273257" y="2898477"/>
              <a:ext cx="158075" cy="158074"/>
            </a:xfrm>
            <a:custGeom>
              <a:avLst/>
              <a:gdLst/>
              <a:ahLst/>
              <a:cxnLst/>
              <a:rect l="l" t="t" r="r" b="b"/>
              <a:pathLst>
                <a:path w="210766" h="210766" extrusionOk="0">
                  <a:moveTo>
                    <a:pt x="0" y="0"/>
                  </a:moveTo>
                  <a:lnTo>
                    <a:pt x="210766" y="0"/>
                  </a:lnTo>
                  <a:lnTo>
                    <a:pt x="210766" y="210766"/>
                  </a:lnTo>
                  <a:lnTo>
                    <a:pt x="0" y="2107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6254161" y="2825760"/>
              <a:ext cx="248134" cy="248130"/>
            </a:xfrm>
            <a:custGeom>
              <a:avLst/>
              <a:gdLst/>
              <a:ahLst/>
              <a:cxnLst/>
              <a:rect l="l" t="t" r="r" b="b"/>
              <a:pathLst>
                <a:path w="330845" h="330840" extrusionOk="0">
                  <a:moveTo>
                    <a:pt x="0" y="308997"/>
                  </a:moveTo>
                  <a:cubicBezTo>
                    <a:pt x="0" y="321060"/>
                    <a:pt x="9781" y="330841"/>
                    <a:pt x="21844" y="330841"/>
                  </a:cubicBezTo>
                  <a:lnTo>
                    <a:pt x="308997" y="330841"/>
                  </a:lnTo>
                  <a:cubicBezTo>
                    <a:pt x="321065" y="330841"/>
                    <a:pt x="330845" y="321060"/>
                    <a:pt x="330845" y="308997"/>
                  </a:cubicBezTo>
                  <a:lnTo>
                    <a:pt x="330845" y="308974"/>
                  </a:lnTo>
                  <a:cubicBezTo>
                    <a:pt x="330845" y="296910"/>
                    <a:pt x="321065" y="287130"/>
                    <a:pt x="308997" y="287130"/>
                  </a:cubicBezTo>
                  <a:lnTo>
                    <a:pt x="53583" y="287130"/>
                  </a:lnTo>
                  <a:cubicBezTo>
                    <a:pt x="48131" y="287130"/>
                    <a:pt x="43711" y="282710"/>
                    <a:pt x="43711" y="277258"/>
                  </a:cubicBezTo>
                  <a:lnTo>
                    <a:pt x="43711" y="21840"/>
                  </a:lnTo>
                  <a:cubicBezTo>
                    <a:pt x="43711" y="9776"/>
                    <a:pt x="33935" y="0"/>
                    <a:pt x="21872" y="0"/>
                  </a:cubicBezTo>
                  <a:cubicBezTo>
                    <a:pt x="9790" y="0"/>
                    <a:pt x="0" y="9790"/>
                    <a:pt x="0" y="218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6200807" y="2879115"/>
              <a:ext cx="248134" cy="248130"/>
            </a:xfrm>
            <a:custGeom>
              <a:avLst/>
              <a:gdLst/>
              <a:ahLst/>
              <a:cxnLst/>
              <a:rect l="l" t="t" r="r" b="b"/>
              <a:pathLst>
                <a:path w="330845" h="330840" extrusionOk="0">
                  <a:moveTo>
                    <a:pt x="308997" y="0"/>
                  </a:moveTo>
                  <a:lnTo>
                    <a:pt x="21844" y="0"/>
                  </a:lnTo>
                  <a:cubicBezTo>
                    <a:pt x="9781" y="0"/>
                    <a:pt x="0" y="9781"/>
                    <a:pt x="0" y="21844"/>
                  </a:cubicBezTo>
                  <a:lnTo>
                    <a:pt x="0" y="21867"/>
                  </a:lnTo>
                  <a:cubicBezTo>
                    <a:pt x="0" y="33931"/>
                    <a:pt x="9781" y="43711"/>
                    <a:pt x="21844" y="43711"/>
                  </a:cubicBezTo>
                  <a:lnTo>
                    <a:pt x="277262" y="43711"/>
                  </a:lnTo>
                  <a:cubicBezTo>
                    <a:pt x="282714" y="43711"/>
                    <a:pt x="287130" y="48131"/>
                    <a:pt x="287130" y="53583"/>
                  </a:cubicBezTo>
                  <a:lnTo>
                    <a:pt x="287130" y="309001"/>
                  </a:lnTo>
                  <a:cubicBezTo>
                    <a:pt x="287130" y="321065"/>
                    <a:pt x="296910" y="330841"/>
                    <a:pt x="308974" y="330841"/>
                  </a:cubicBezTo>
                  <a:cubicBezTo>
                    <a:pt x="321051" y="330841"/>
                    <a:pt x="330845" y="321051"/>
                    <a:pt x="330845" y="308974"/>
                  </a:cubicBezTo>
                  <a:lnTo>
                    <a:pt x="330845" y="21844"/>
                  </a:lnTo>
                  <a:cubicBezTo>
                    <a:pt x="330845" y="9776"/>
                    <a:pt x="321065" y="0"/>
                    <a:pt x="308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6194990" y="2684196"/>
              <a:ext cx="448866" cy="448864"/>
            </a:xfrm>
            <a:custGeom>
              <a:avLst/>
              <a:gdLst/>
              <a:ahLst/>
              <a:cxnLst/>
              <a:rect l="l" t="t" r="r" b="b"/>
              <a:pathLst>
                <a:path w="598488" h="598485" extrusionOk="0">
                  <a:moveTo>
                    <a:pt x="573397" y="0"/>
                  </a:moveTo>
                  <a:lnTo>
                    <a:pt x="498961" y="0"/>
                  </a:lnTo>
                  <a:cubicBezTo>
                    <a:pt x="487633" y="0"/>
                    <a:pt x="487633" y="17566"/>
                    <a:pt x="498961" y="17566"/>
                  </a:cubicBezTo>
                  <a:lnTo>
                    <a:pt x="573397" y="17566"/>
                  </a:lnTo>
                  <a:cubicBezTo>
                    <a:pt x="577548" y="17566"/>
                    <a:pt x="580927" y="20945"/>
                    <a:pt x="580927" y="25095"/>
                  </a:cubicBezTo>
                  <a:lnTo>
                    <a:pt x="580927" y="480750"/>
                  </a:lnTo>
                  <a:cubicBezTo>
                    <a:pt x="580927" y="484901"/>
                    <a:pt x="577548" y="488280"/>
                    <a:pt x="573397" y="488280"/>
                  </a:cubicBezTo>
                  <a:lnTo>
                    <a:pt x="417022" y="488280"/>
                  </a:lnTo>
                  <a:cubicBezTo>
                    <a:pt x="413032" y="476002"/>
                    <a:pt x="401484" y="467102"/>
                    <a:pt x="387891" y="467102"/>
                  </a:cubicBezTo>
                  <a:lnTo>
                    <a:pt x="347380" y="467102"/>
                  </a:lnTo>
                  <a:lnTo>
                    <a:pt x="347380" y="281737"/>
                  </a:lnTo>
                  <a:cubicBezTo>
                    <a:pt x="347380" y="264847"/>
                    <a:pt x="333641" y="251108"/>
                    <a:pt x="316751" y="251108"/>
                  </a:cubicBezTo>
                  <a:lnTo>
                    <a:pt x="131390" y="251108"/>
                  </a:lnTo>
                  <a:lnTo>
                    <a:pt x="131390" y="210593"/>
                  </a:lnTo>
                  <a:cubicBezTo>
                    <a:pt x="131390" y="197000"/>
                    <a:pt x="122487" y="185456"/>
                    <a:pt x="110208" y="181466"/>
                  </a:cubicBezTo>
                  <a:lnTo>
                    <a:pt x="110208" y="25095"/>
                  </a:lnTo>
                  <a:cubicBezTo>
                    <a:pt x="110208" y="20945"/>
                    <a:pt x="113587" y="17566"/>
                    <a:pt x="117738" y="17566"/>
                  </a:cubicBezTo>
                  <a:lnTo>
                    <a:pt x="449780" y="17566"/>
                  </a:lnTo>
                  <a:cubicBezTo>
                    <a:pt x="461108" y="17566"/>
                    <a:pt x="461108" y="0"/>
                    <a:pt x="449780" y="0"/>
                  </a:cubicBezTo>
                  <a:lnTo>
                    <a:pt x="117738" y="0"/>
                  </a:lnTo>
                  <a:cubicBezTo>
                    <a:pt x="103903" y="0"/>
                    <a:pt x="92647" y="11255"/>
                    <a:pt x="92647" y="25095"/>
                  </a:cubicBezTo>
                  <a:lnTo>
                    <a:pt x="92647" y="181068"/>
                  </a:lnTo>
                  <a:cubicBezTo>
                    <a:pt x="79675" y="184635"/>
                    <a:pt x="70114" y="196529"/>
                    <a:pt x="70114" y="210620"/>
                  </a:cubicBezTo>
                  <a:lnTo>
                    <a:pt x="70114" y="251112"/>
                  </a:lnTo>
                  <a:lnTo>
                    <a:pt x="29599" y="251112"/>
                  </a:lnTo>
                  <a:cubicBezTo>
                    <a:pt x="-9830" y="251112"/>
                    <a:pt x="-9903" y="312385"/>
                    <a:pt x="29599" y="312385"/>
                  </a:cubicBezTo>
                  <a:lnTo>
                    <a:pt x="70114" y="312385"/>
                  </a:lnTo>
                  <a:lnTo>
                    <a:pt x="70114" y="352452"/>
                  </a:lnTo>
                  <a:cubicBezTo>
                    <a:pt x="70114" y="363781"/>
                    <a:pt x="87675" y="363781"/>
                    <a:pt x="87675" y="352452"/>
                  </a:cubicBezTo>
                  <a:lnTo>
                    <a:pt x="87675" y="312385"/>
                  </a:lnTo>
                  <a:lnTo>
                    <a:pt x="113825" y="312385"/>
                  </a:lnTo>
                  <a:lnTo>
                    <a:pt x="113825" y="466011"/>
                  </a:lnTo>
                  <a:cubicBezTo>
                    <a:pt x="113825" y="476298"/>
                    <a:pt x="122190" y="484663"/>
                    <a:pt x="132477" y="484663"/>
                  </a:cubicBezTo>
                  <a:lnTo>
                    <a:pt x="286103" y="484663"/>
                  </a:lnTo>
                  <a:lnTo>
                    <a:pt x="286103" y="510813"/>
                  </a:lnTo>
                  <a:lnTo>
                    <a:pt x="100738" y="510813"/>
                  </a:lnTo>
                  <a:cubicBezTo>
                    <a:pt x="93538" y="510813"/>
                    <a:pt x="87675" y="504955"/>
                    <a:pt x="87675" y="497750"/>
                  </a:cubicBezTo>
                  <a:lnTo>
                    <a:pt x="87675" y="400460"/>
                  </a:lnTo>
                  <a:cubicBezTo>
                    <a:pt x="87675" y="389132"/>
                    <a:pt x="70114" y="389132"/>
                    <a:pt x="70114" y="400460"/>
                  </a:cubicBezTo>
                  <a:lnTo>
                    <a:pt x="70114" y="497750"/>
                  </a:lnTo>
                  <a:cubicBezTo>
                    <a:pt x="70114" y="514640"/>
                    <a:pt x="83848" y="528379"/>
                    <a:pt x="100738" y="528379"/>
                  </a:cubicBezTo>
                  <a:lnTo>
                    <a:pt x="286103" y="528379"/>
                  </a:lnTo>
                  <a:lnTo>
                    <a:pt x="286103" y="568894"/>
                  </a:lnTo>
                  <a:cubicBezTo>
                    <a:pt x="286103" y="608341"/>
                    <a:pt x="347380" y="608368"/>
                    <a:pt x="347380" y="568867"/>
                  </a:cubicBezTo>
                  <a:lnTo>
                    <a:pt x="347380" y="528379"/>
                  </a:lnTo>
                  <a:lnTo>
                    <a:pt x="387895" y="528379"/>
                  </a:lnTo>
                  <a:cubicBezTo>
                    <a:pt x="401977" y="528379"/>
                    <a:pt x="413863" y="518822"/>
                    <a:pt x="417424" y="505846"/>
                  </a:cubicBezTo>
                  <a:lnTo>
                    <a:pt x="573397" y="505846"/>
                  </a:lnTo>
                  <a:cubicBezTo>
                    <a:pt x="587233" y="505846"/>
                    <a:pt x="598488" y="494590"/>
                    <a:pt x="598488" y="480750"/>
                  </a:cubicBezTo>
                  <a:lnTo>
                    <a:pt x="598488" y="25095"/>
                  </a:lnTo>
                  <a:cubicBezTo>
                    <a:pt x="598488" y="11255"/>
                    <a:pt x="587233" y="0"/>
                    <a:pt x="573397" y="0"/>
                  </a:cubicBezTo>
                  <a:close/>
                  <a:moveTo>
                    <a:pt x="87675" y="210620"/>
                  </a:moveTo>
                  <a:cubicBezTo>
                    <a:pt x="87675" y="203406"/>
                    <a:pt x="93547" y="197534"/>
                    <a:pt x="100766" y="197534"/>
                  </a:cubicBezTo>
                  <a:cubicBezTo>
                    <a:pt x="107966" y="197534"/>
                    <a:pt x="113825" y="203392"/>
                    <a:pt x="113825" y="210593"/>
                  </a:cubicBezTo>
                  <a:lnTo>
                    <a:pt x="113825" y="251108"/>
                  </a:lnTo>
                  <a:lnTo>
                    <a:pt x="87675" y="251108"/>
                  </a:lnTo>
                  <a:close/>
                  <a:moveTo>
                    <a:pt x="132477" y="467102"/>
                  </a:moveTo>
                  <a:cubicBezTo>
                    <a:pt x="131879" y="467102"/>
                    <a:pt x="131390" y="466614"/>
                    <a:pt x="131390" y="466011"/>
                  </a:cubicBezTo>
                  <a:lnTo>
                    <a:pt x="131390" y="312385"/>
                  </a:lnTo>
                  <a:lnTo>
                    <a:pt x="285017" y="312385"/>
                  </a:lnTo>
                  <a:cubicBezTo>
                    <a:pt x="285615" y="312385"/>
                    <a:pt x="286103" y="312873"/>
                    <a:pt x="286103" y="313476"/>
                  </a:cubicBezTo>
                  <a:lnTo>
                    <a:pt x="286103" y="467102"/>
                  </a:lnTo>
                  <a:close/>
                  <a:moveTo>
                    <a:pt x="329815" y="568867"/>
                  </a:moveTo>
                  <a:cubicBezTo>
                    <a:pt x="329815" y="585643"/>
                    <a:pt x="303669" y="585707"/>
                    <a:pt x="303669" y="568894"/>
                  </a:cubicBezTo>
                  <a:lnTo>
                    <a:pt x="303669" y="313476"/>
                  </a:lnTo>
                  <a:cubicBezTo>
                    <a:pt x="303669" y="303189"/>
                    <a:pt x="295300" y="294819"/>
                    <a:pt x="285017" y="294819"/>
                  </a:cubicBezTo>
                  <a:lnTo>
                    <a:pt x="29599" y="294819"/>
                  </a:lnTo>
                  <a:cubicBezTo>
                    <a:pt x="12827" y="294819"/>
                    <a:pt x="12800" y="268674"/>
                    <a:pt x="29599" y="268674"/>
                  </a:cubicBezTo>
                  <a:lnTo>
                    <a:pt x="316751" y="268674"/>
                  </a:lnTo>
                  <a:cubicBezTo>
                    <a:pt x="323956" y="268674"/>
                    <a:pt x="329815" y="274532"/>
                    <a:pt x="329815" y="281737"/>
                  </a:cubicBezTo>
                  <a:close/>
                  <a:moveTo>
                    <a:pt x="387895" y="510813"/>
                  </a:moveTo>
                  <a:lnTo>
                    <a:pt x="347380" y="510813"/>
                  </a:lnTo>
                  <a:lnTo>
                    <a:pt x="347380" y="484663"/>
                  </a:lnTo>
                  <a:lnTo>
                    <a:pt x="387895" y="484663"/>
                  </a:lnTo>
                  <a:cubicBezTo>
                    <a:pt x="395096" y="484663"/>
                    <a:pt x="400959" y="490526"/>
                    <a:pt x="400959" y="497750"/>
                  </a:cubicBezTo>
                  <a:cubicBezTo>
                    <a:pt x="400959" y="504955"/>
                    <a:pt x="395096" y="510813"/>
                    <a:pt x="387895" y="510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2" name="Google Shape;622;p53"/>
            <p:cNvGrpSpPr/>
            <p:nvPr/>
          </p:nvGrpSpPr>
          <p:grpSpPr>
            <a:xfrm>
              <a:off x="6462470" y="2708898"/>
              <a:ext cx="156607" cy="156646"/>
              <a:chOff x="8572877" y="3450881"/>
              <a:chExt cx="208809" cy="208861"/>
            </a:xfrm>
          </p:grpSpPr>
          <p:sp>
            <p:nvSpPr>
              <p:cNvPr id="623" name="Google Shape;623;p53"/>
              <p:cNvSpPr/>
              <p:nvPr/>
            </p:nvSpPr>
            <p:spPr>
              <a:xfrm>
                <a:off x="8748409" y="3450881"/>
                <a:ext cx="33277" cy="33331"/>
              </a:xfrm>
              <a:custGeom>
                <a:avLst/>
                <a:gdLst/>
                <a:ahLst/>
                <a:cxnLst/>
                <a:rect l="l" t="t" r="r" b="b"/>
                <a:pathLst>
                  <a:path w="33277" h="33331" extrusionOk="0">
                    <a:moveTo>
                      <a:pt x="15043" y="30759"/>
                    </a:move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lnTo>
                      <a:pt x="2624" y="18339"/>
                    </a:lnTo>
                    <a:cubicBezTo>
                      <a:pt x="-5495" y="26458"/>
                      <a:pt x="7098" y="38700"/>
                      <a:pt x="15043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53"/>
              <p:cNvSpPr/>
              <p:nvPr/>
            </p:nvSpPr>
            <p:spPr>
              <a:xfrm>
                <a:off x="8660693" y="3538646"/>
                <a:ext cx="33229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33229" h="33300" extrusionOk="0">
                    <a:moveTo>
                      <a:pt x="2575" y="30759"/>
                    </a:moveTo>
                    <a:cubicBezTo>
                      <a:pt x="5963" y="34147"/>
                      <a:pt x="11602" y="34147"/>
                      <a:pt x="14995" y="30759"/>
                    </a:cubicBezTo>
                    <a:lnTo>
                      <a:pt x="30725" y="15025"/>
                    </a:lnTo>
                    <a:cubicBezTo>
                      <a:pt x="38497" y="7253"/>
                      <a:pt x="26433" y="-5518"/>
                      <a:pt x="18305" y="2605"/>
                    </a:cubicBezTo>
                    <a:lnTo>
                      <a:pt x="2575" y="18339"/>
                    </a:lnTo>
                    <a:cubicBezTo>
                      <a:pt x="-858" y="21769"/>
                      <a:pt x="-858" y="27330"/>
                      <a:pt x="2575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53"/>
              <p:cNvSpPr/>
              <p:nvPr/>
            </p:nvSpPr>
            <p:spPr>
              <a:xfrm>
                <a:off x="8572877" y="3626415"/>
                <a:ext cx="33278" cy="33327"/>
              </a:xfrm>
              <a:custGeom>
                <a:avLst/>
                <a:gdLst/>
                <a:ahLst/>
                <a:cxnLst/>
                <a:rect l="l" t="t" r="r" b="b"/>
                <a:pathLst>
                  <a:path w="33278" h="33327" extrusionOk="0">
                    <a:moveTo>
                      <a:pt x="18356" y="2605"/>
                    </a:moveTo>
                    <a:lnTo>
                      <a:pt x="2622" y="18335"/>
                    </a:lnTo>
                    <a:cubicBezTo>
                      <a:pt x="-5492" y="26454"/>
                      <a:pt x="7097" y="38696"/>
                      <a:pt x="15042" y="30755"/>
                    </a:cubicBezTo>
                    <a:lnTo>
                      <a:pt x="30776" y="15025"/>
                    </a:lnTo>
                    <a:cubicBezTo>
                      <a:pt x="38543" y="7249"/>
                      <a:pt x="26480" y="-5518"/>
                      <a:pt x="18356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53"/>
              <p:cNvSpPr/>
              <p:nvPr/>
            </p:nvSpPr>
            <p:spPr>
              <a:xfrm>
                <a:off x="8704525" y="3494766"/>
                <a:ext cx="33280" cy="33326"/>
              </a:xfrm>
              <a:custGeom>
                <a:avLst/>
                <a:gdLst/>
                <a:ahLst/>
                <a:cxnLst/>
                <a:rect l="l" t="t" r="r" b="b"/>
                <a:pathLst>
                  <a:path w="33280" h="33326" extrusionOk="0">
                    <a:moveTo>
                      <a:pt x="15043" y="30755"/>
                    </a:moveTo>
                    <a:lnTo>
                      <a:pt x="30778" y="15025"/>
                    </a:lnTo>
                    <a:cubicBezTo>
                      <a:pt x="38545" y="7253"/>
                      <a:pt x="26486" y="-5518"/>
                      <a:pt x="18358" y="2605"/>
                    </a:cubicBezTo>
                    <a:lnTo>
                      <a:pt x="2624" y="18335"/>
                    </a:lnTo>
                    <a:cubicBezTo>
                      <a:pt x="-5495" y="26453"/>
                      <a:pt x="7098" y="38695"/>
                      <a:pt x="15043" y="30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53"/>
              <p:cNvSpPr/>
              <p:nvPr/>
            </p:nvSpPr>
            <p:spPr>
              <a:xfrm>
                <a:off x="8616760" y="3582531"/>
                <a:ext cx="33277" cy="33327"/>
              </a:xfrm>
              <a:custGeom>
                <a:avLst/>
                <a:gdLst/>
                <a:ahLst/>
                <a:cxnLst/>
                <a:rect l="l" t="t" r="r" b="b"/>
                <a:pathLst>
                  <a:path w="33277" h="33327" extrusionOk="0">
                    <a:moveTo>
                      <a:pt x="18354" y="2605"/>
                    </a:moveTo>
                    <a:lnTo>
                      <a:pt x="2624" y="18335"/>
                    </a:lnTo>
                    <a:cubicBezTo>
                      <a:pt x="-5495" y="26458"/>
                      <a:pt x="7098" y="38695"/>
                      <a:pt x="15043" y="30755"/>
                    </a:cubicBez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8" name="Google Shape;628;p53"/>
          <p:cNvGrpSpPr/>
          <p:nvPr/>
        </p:nvGrpSpPr>
        <p:grpSpPr>
          <a:xfrm>
            <a:off x="4347568" y="1949135"/>
            <a:ext cx="448865" cy="448865"/>
            <a:chOff x="2497901" y="2010597"/>
            <a:chExt cx="448865" cy="448865"/>
          </a:xfrm>
        </p:grpSpPr>
        <p:sp>
          <p:nvSpPr>
            <p:cNvPr id="629" name="Google Shape;629;p53"/>
            <p:cNvSpPr/>
            <p:nvPr/>
          </p:nvSpPr>
          <p:spPr>
            <a:xfrm>
              <a:off x="2504475" y="2017172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2547871" y="2131580"/>
              <a:ext cx="348046" cy="127997"/>
            </a:xfrm>
            <a:custGeom>
              <a:avLst/>
              <a:gdLst/>
              <a:ahLst/>
              <a:cxnLst/>
              <a:rect l="l" t="t" r="r" b="b"/>
              <a:pathLst>
                <a:path w="464061" h="170662" extrusionOk="0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2504475" y="2017172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2814385" y="2301658"/>
              <a:ext cx="81532" cy="108710"/>
            </a:xfrm>
            <a:custGeom>
              <a:avLst/>
              <a:gdLst/>
              <a:ahLst/>
              <a:cxnLst/>
              <a:rect l="l" t="t" r="r" b="b"/>
              <a:pathLst>
                <a:path w="108709" h="144946" extrusionOk="0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3"/>
            <p:cNvSpPr/>
            <p:nvPr/>
          </p:nvSpPr>
          <p:spPr>
            <a:xfrm>
              <a:off x="2497901" y="2010597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2541646" y="2124570"/>
              <a:ext cx="361374" cy="141188"/>
            </a:xfrm>
            <a:custGeom>
              <a:avLst/>
              <a:gdLst/>
              <a:ahLst/>
              <a:cxnLst/>
              <a:rect l="l" t="t" r="r" b="b"/>
              <a:pathLst>
                <a:path w="481832" h="188250" extrusionOk="0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2520993" y="2034347"/>
              <a:ext cx="34472" cy="34471"/>
            </a:xfrm>
            <a:custGeom>
              <a:avLst/>
              <a:gdLst/>
              <a:ahLst/>
              <a:cxnLst/>
              <a:rect l="l" t="t" r="r" b="b"/>
              <a:pathLst>
                <a:path w="45963" h="45961" extrusionOk="0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6" name="Google Shape;636;p53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637" name="Google Shape;637;p53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53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53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53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53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53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53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53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5" name="Google Shape;645;p53"/>
            <p:cNvSpPr/>
            <p:nvPr/>
          </p:nvSpPr>
          <p:spPr>
            <a:xfrm>
              <a:off x="2808251" y="2295521"/>
              <a:ext cx="94769" cy="120983"/>
            </a:xfrm>
            <a:custGeom>
              <a:avLst/>
              <a:gdLst/>
              <a:ahLst/>
              <a:cxnLst/>
              <a:rect l="l" t="t" r="r" b="b"/>
              <a:pathLst>
                <a:path w="126358" h="161310" extrusionOk="0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53"/>
          <p:cNvGrpSpPr/>
          <p:nvPr/>
        </p:nvGrpSpPr>
        <p:grpSpPr>
          <a:xfrm>
            <a:off x="4347568" y="2682933"/>
            <a:ext cx="448865" cy="448865"/>
            <a:chOff x="4718610" y="2684196"/>
            <a:chExt cx="448865" cy="448865"/>
          </a:xfrm>
        </p:grpSpPr>
        <p:sp>
          <p:nvSpPr>
            <p:cNvPr id="647" name="Google Shape;647;p53"/>
            <p:cNvSpPr/>
            <p:nvPr/>
          </p:nvSpPr>
          <p:spPr>
            <a:xfrm>
              <a:off x="4725185" y="2690770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4845890" y="2813052"/>
              <a:ext cx="271774" cy="271774"/>
            </a:xfrm>
            <a:custGeom>
              <a:avLst/>
              <a:gdLst/>
              <a:ahLst/>
              <a:cxnLst/>
              <a:rect l="l" t="t" r="r" b="b"/>
              <a:pathLst>
                <a:path w="362365" h="362365" extrusionOk="0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4873304" y="30076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5042506" y="28384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4725185" y="2760029"/>
              <a:ext cx="68381" cy="366456"/>
            </a:xfrm>
            <a:custGeom>
              <a:avLst/>
              <a:gdLst/>
              <a:ahLst/>
              <a:cxnLst/>
              <a:rect l="l" t="t" r="r" b="b"/>
              <a:pathLst>
                <a:path w="91175" h="488608" extrusionOk="0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4725185" y="2690770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4960214" y="2926515"/>
              <a:ext cx="28665" cy="28664"/>
            </a:xfrm>
            <a:custGeom>
              <a:avLst/>
              <a:gdLst/>
              <a:ahLst/>
              <a:cxnLst/>
              <a:rect l="l" t="t" r="r" b="b"/>
              <a:pathLst>
                <a:path w="38220" h="38219" extrusionOk="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4718610" y="2684196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4743417" y="2707945"/>
              <a:ext cx="34549" cy="34472"/>
            </a:xfrm>
            <a:custGeom>
              <a:avLst/>
              <a:gdLst/>
              <a:ahLst/>
              <a:cxnLst/>
              <a:rect l="l" t="t" r="r" b="b"/>
              <a:pathLst>
                <a:path w="46065" h="45962" extrusionOk="0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4752800" y="2789398"/>
              <a:ext cx="13150" cy="302458"/>
            </a:xfrm>
            <a:custGeom>
              <a:avLst/>
              <a:gdLst/>
              <a:ahLst/>
              <a:cxnLst/>
              <a:rect l="l" t="t" r="r" b="b"/>
              <a:pathLst>
                <a:path w="17533" h="403277" extrusionOk="0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4866752" y="2831884"/>
              <a:ext cx="220969" cy="220649"/>
            </a:xfrm>
            <a:custGeom>
              <a:avLst/>
              <a:gdLst/>
              <a:ahLst/>
              <a:cxnLst/>
              <a:rect l="l" t="t" r="r" b="b"/>
              <a:pathLst>
                <a:path w="294626" h="294198" extrusionOk="0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327025" y="154825"/>
            <a:ext cx="8238900" cy="95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bel"/>
                <a:ea typeface="Abel"/>
                <a:cs typeface="Abel"/>
                <a:sym typeface="Abel"/>
              </a:rPr>
              <a:t>What is Titanic</a:t>
            </a:r>
            <a:endParaRPr sz="50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00" y="1105825"/>
            <a:ext cx="5684282" cy="37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/>
          <p:nvPr/>
        </p:nvSpPr>
        <p:spPr>
          <a:xfrm>
            <a:off x="4632275" y="3046938"/>
            <a:ext cx="3839400" cy="150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3" name="Google Shape;663;p54"/>
          <p:cNvSpPr/>
          <p:nvPr/>
        </p:nvSpPr>
        <p:spPr>
          <a:xfrm>
            <a:off x="4632275" y="1260288"/>
            <a:ext cx="3839400" cy="150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4" name="Google Shape;664;p54"/>
          <p:cNvSpPr/>
          <p:nvPr/>
        </p:nvSpPr>
        <p:spPr>
          <a:xfrm>
            <a:off x="684960" y="1226362"/>
            <a:ext cx="1506000" cy="1507500"/>
          </a:xfrm>
          <a:prstGeom prst="roundRect">
            <a:avLst>
              <a:gd name="adj" fmla="val 16667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5" name="Google Shape;665;p54"/>
          <p:cNvSpPr/>
          <p:nvPr/>
        </p:nvSpPr>
        <p:spPr>
          <a:xfrm>
            <a:off x="684960" y="2920149"/>
            <a:ext cx="1506000" cy="15075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6" name="Google Shape;666;p5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667" name="Google Shape;667;p5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4"/>
          <p:cNvSpPr/>
          <p:nvPr/>
        </p:nvSpPr>
        <p:spPr>
          <a:xfrm>
            <a:off x="903210" y="1445362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9" name="Google Shape;669;p54"/>
          <p:cNvSpPr/>
          <p:nvPr/>
        </p:nvSpPr>
        <p:spPr>
          <a:xfrm>
            <a:off x="903210" y="1445349"/>
            <a:ext cx="1069500" cy="1069500"/>
          </a:xfrm>
          <a:prstGeom prst="arc">
            <a:avLst>
              <a:gd name="adj1" fmla="val 16200000"/>
              <a:gd name="adj2" fmla="val 352215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903210" y="3139149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1" name="Google Shape;671;p54"/>
          <p:cNvSpPr/>
          <p:nvPr/>
        </p:nvSpPr>
        <p:spPr>
          <a:xfrm>
            <a:off x="903210" y="3139149"/>
            <a:ext cx="1069500" cy="1069500"/>
          </a:xfrm>
          <a:prstGeom prst="arc">
            <a:avLst>
              <a:gd name="adj1" fmla="val 16200000"/>
              <a:gd name="adj2" fmla="val 108025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2269811" y="1548063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Overall Survival Rate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3" name="Google Shape;673;p54"/>
          <p:cNvSpPr txBox="1"/>
          <p:nvPr/>
        </p:nvSpPr>
        <p:spPr>
          <a:xfrm>
            <a:off x="2269833" y="1850534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2269800" y="3294778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2269822" y="3597250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6" name="Google Shape;676;p54"/>
          <p:cNvSpPr/>
          <p:nvPr/>
        </p:nvSpPr>
        <p:spPr>
          <a:xfrm>
            <a:off x="5272973" y="2258338"/>
            <a:ext cx="24291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7" name="Google Shape;677;p54"/>
          <p:cNvSpPr/>
          <p:nvPr/>
        </p:nvSpPr>
        <p:spPr>
          <a:xfrm>
            <a:off x="5272974" y="2258350"/>
            <a:ext cx="983400" cy="322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5272991" y="1446188"/>
            <a:ext cx="3022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7702068" y="225757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0" name="Google Shape;680;p54"/>
          <p:cNvSpPr txBox="1"/>
          <p:nvPr/>
        </p:nvSpPr>
        <p:spPr>
          <a:xfrm>
            <a:off x="5272950" y="1694282"/>
            <a:ext cx="302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81" name="Google Shape;681;p54"/>
          <p:cNvGrpSpPr/>
          <p:nvPr/>
        </p:nvGrpSpPr>
        <p:grpSpPr>
          <a:xfrm>
            <a:off x="4748568" y="3309408"/>
            <a:ext cx="447550" cy="448136"/>
            <a:chOff x="6932593" y="2011033"/>
            <a:chExt cx="447550" cy="448136"/>
          </a:xfrm>
        </p:grpSpPr>
        <p:sp>
          <p:nvSpPr>
            <p:cNvPr id="682" name="Google Shape;682;p54"/>
            <p:cNvSpPr/>
            <p:nvPr/>
          </p:nvSpPr>
          <p:spPr>
            <a:xfrm>
              <a:off x="6939138" y="2289645"/>
              <a:ext cx="162590" cy="162970"/>
            </a:xfrm>
            <a:custGeom>
              <a:avLst/>
              <a:gdLst/>
              <a:ahLst/>
              <a:cxnLst/>
              <a:rect l="l" t="t" r="r" b="b"/>
              <a:pathLst>
                <a:path w="216787" h="217293" extrusionOk="0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rgbClr val="FCE49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6939138" y="2289645"/>
              <a:ext cx="162590" cy="162970"/>
            </a:xfrm>
            <a:custGeom>
              <a:avLst/>
              <a:gdLst/>
              <a:ahLst/>
              <a:cxnLst/>
              <a:rect l="l" t="t" r="r" b="b"/>
              <a:pathLst>
                <a:path w="216787" h="217293" extrusionOk="0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6969685" y="2097040"/>
              <a:ext cx="324521" cy="324979"/>
            </a:xfrm>
            <a:custGeom>
              <a:avLst/>
              <a:gdLst/>
              <a:ahLst/>
              <a:cxnLst/>
              <a:rect l="l" t="t" r="r" b="b"/>
              <a:pathLst>
                <a:path w="432695" h="433305" extrusionOk="0">
                  <a:moveTo>
                    <a:pt x="432696" y="128652"/>
                  </a:moveTo>
                  <a:lnTo>
                    <a:pt x="128451" y="433305"/>
                  </a:lnTo>
                  <a:lnTo>
                    <a:pt x="114114" y="383351"/>
                  </a:lnTo>
                  <a:lnTo>
                    <a:pt x="64225" y="368991"/>
                  </a:lnTo>
                  <a:lnTo>
                    <a:pt x="49884" y="319036"/>
                  </a:lnTo>
                  <a:lnTo>
                    <a:pt x="0" y="304676"/>
                  </a:lnTo>
                  <a:lnTo>
                    <a:pt x="304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7247332" y="2017575"/>
              <a:ext cx="126256" cy="126670"/>
            </a:xfrm>
            <a:custGeom>
              <a:avLst/>
              <a:gdLst/>
              <a:ahLst/>
              <a:cxnLst/>
              <a:rect l="l" t="t" r="r" b="b"/>
              <a:pathLst>
                <a:path w="168341" h="168894" extrusionOk="0">
                  <a:moveTo>
                    <a:pt x="0" y="39942"/>
                  </a:moveTo>
                  <a:lnTo>
                    <a:pt x="19335" y="20582"/>
                  </a:lnTo>
                  <a:cubicBezTo>
                    <a:pt x="46738" y="-6861"/>
                    <a:pt x="91173" y="-6861"/>
                    <a:pt x="118576" y="20582"/>
                  </a:cubicBezTo>
                  <a:lnTo>
                    <a:pt x="147786" y="49831"/>
                  </a:lnTo>
                  <a:cubicBezTo>
                    <a:pt x="175193" y="77274"/>
                    <a:pt x="175193" y="121768"/>
                    <a:pt x="147786" y="149211"/>
                  </a:cubicBezTo>
                  <a:lnTo>
                    <a:pt x="128132" y="168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6969685" y="2097040"/>
              <a:ext cx="252430" cy="239516"/>
            </a:xfrm>
            <a:custGeom>
              <a:avLst/>
              <a:gdLst/>
              <a:ahLst/>
              <a:cxnLst/>
              <a:rect l="l" t="t" r="r" b="b"/>
              <a:pathLst>
                <a:path w="336573" h="319355" extrusionOk="0">
                  <a:moveTo>
                    <a:pt x="304268" y="0"/>
                  </a:moveTo>
                  <a:lnTo>
                    <a:pt x="0" y="304676"/>
                  </a:lnTo>
                  <a:lnTo>
                    <a:pt x="49884" y="319036"/>
                  </a:lnTo>
                  <a:lnTo>
                    <a:pt x="49980" y="319356"/>
                  </a:lnTo>
                  <a:lnTo>
                    <a:pt x="336574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7055038" y="2169255"/>
              <a:ext cx="239168" cy="252763"/>
            </a:xfrm>
            <a:custGeom>
              <a:avLst/>
              <a:gdLst/>
              <a:ahLst/>
              <a:cxnLst/>
              <a:rect l="l" t="t" r="r" b="b"/>
              <a:pathLst>
                <a:path w="318891" h="337018" extrusionOk="0">
                  <a:moveTo>
                    <a:pt x="286581" y="0"/>
                  </a:moveTo>
                  <a:lnTo>
                    <a:pt x="0" y="286973"/>
                  </a:lnTo>
                  <a:lnTo>
                    <a:pt x="310" y="287064"/>
                  </a:lnTo>
                  <a:lnTo>
                    <a:pt x="14646" y="337018"/>
                  </a:lnTo>
                  <a:lnTo>
                    <a:pt x="318891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6939138" y="2393507"/>
              <a:ext cx="59017" cy="59108"/>
            </a:xfrm>
            <a:custGeom>
              <a:avLst/>
              <a:gdLst/>
              <a:ahLst/>
              <a:cxnLst/>
              <a:rect l="l" t="t" r="r" b="b"/>
              <a:pathLst>
                <a:path w="78689" h="78811" extrusionOk="0">
                  <a:moveTo>
                    <a:pt x="0" y="78811"/>
                  </a:moveTo>
                  <a:lnTo>
                    <a:pt x="78689" y="59835"/>
                  </a:lnTo>
                  <a:lnTo>
                    <a:pt x="18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7188817" y="2068595"/>
              <a:ext cx="133820" cy="134003"/>
            </a:xfrm>
            <a:custGeom>
              <a:avLst/>
              <a:gdLst/>
              <a:ahLst/>
              <a:cxnLst/>
              <a:rect l="l" t="t" r="r" b="b"/>
              <a:pathLst>
                <a:path w="178427" h="178670" extrusionOk="0">
                  <a:moveTo>
                    <a:pt x="133782" y="171000"/>
                  </a:moveTo>
                  <a:lnTo>
                    <a:pt x="7662" y="44706"/>
                  </a:lnTo>
                  <a:cubicBezTo>
                    <a:pt x="-2554" y="34479"/>
                    <a:pt x="-2554" y="17898"/>
                    <a:pt x="7662" y="7670"/>
                  </a:cubicBezTo>
                  <a:cubicBezTo>
                    <a:pt x="17874" y="-2557"/>
                    <a:pt x="34432" y="-2557"/>
                    <a:pt x="44644" y="7670"/>
                  </a:cubicBezTo>
                  <a:lnTo>
                    <a:pt x="170768" y="133964"/>
                  </a:lnTo>
                  <a:cubicBezTo>
                    <a:pt x="180980" y="144191"/>
                    <a:pt x="180980" y="160773"/>
                    <a:pt x="170768" y="171000"/>
                  </a:cubicBezTo>
                  <a:cubicBezTo>
                    <a:pt x="160552" y="181227"/>
                    <a:pt x="143994" y="181227"/>
                    <a:pt x="133782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7216688" y="2040684"/>
              <a:ext cx="133817" cy="134003"/>
            </a:xfrm>
            <a:custGeom>
              <a:avLst/>
              <a:gdLst/>
              <a:ahLst/>
              <a:cxnLst/>
              <a:rect l="l" t="t" r="r" b="b"/>
              <a:pathLst>
                <a:path w="178423" h="178670" extrusionOk="0">
                  <a:moveTo>
                    <a:pt x="133778" y="171000"/>
                  </a:moveTo>
                  <a:lnTo>
                    <a:pt x="7659" y="44706"/>
                  </a:lnTo>
                  <a:cubicBezTo>
                    <a:pt x="-2553" y="34479"/>
                    <a:pt x="-2553" y="17898"/>
                    <a:pt x="7659" y="7670"/>
                  </a:cubicBezTo>
                  <a:cubicBezTo>
                    <a:pt x="17871" y="-2557"/>
                    <a:pt x="34429" y="-2557"/>
                    <a:pt x="44645" y="7670"/>
                  </a:cubicBezTo>
                  <a:lnTo>
                    <a:pt x="170765" y="133964"/>
                  </a:lnTo>
                  <a:cubicBezTo>
                    <a:pt x="180977" y="144191"/>
                    <a:pt x="180977" y="160773"/>
                    <a:pt x="170765" y="171000"/>
                  </a:cubicBezTo>
                  <a:cubicBezTo>
                    <a:pt x="160553" y="181227"/>
                    <a:pt x="143995" y="181227"/>
                    <a:pt x="133778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1" name="Google Shape;691;p54"/>
            <p:cNvGrpSpPr/>
            <p:nvPr/>
          </p:nvGrpSpPr>
          <p:grpSpPr>
            <a:xfrm>
              <a:off x="6932593" y="2011033"/>
              <a:ext cx="447550" cy="448136"/>
              <a:chOff x="9199707" y="2520394"/>
              <a:chExt cx="596734" cy="597515"/>
            </a:xfrm>
          </p:grpSpPr>
          <p:sp>
            <p:nvSpPr>
              <p:cNvPr id="692" name="Google Shape;692;p54"/>
              <p:cNvSpPr/>
              <p:nvPr/>
            </p:nvSpPr>
            <p:spPr>
              <a:xfrm>
                <a:off x="9315327" y="2520394"/>
                <a:ext cx="481114" cy="569540"/>
              </a:xfrm>
              <a:custGeom>
                <a:avLst/>
                <a:gdLst/>
                <a:ahLst/>
                <a:cxnLst/>
                <a:rect l="l" t="t" r="r" b="b"/>
                <a:pathLst>
                  <a:path w="481114" h="569540" extrusionOk="0">
                    <a:moveTo>
                      <a:pt x="481115" y="108244"/>
                    </a:moveTo>
                    <a:cubicBezTo>
                      <a:pt x="481115" y="87133"/>
                      <a:pt x="472906" y="67285"/>
                      <a:pt x="458001" y="52360"/>
                    </a:cubicBezTo>
                    <a:lnTo>
                      <a:pt x="428790" y="23110"/>
                    </a:lnTo>
                    <a:cubicBezTo>
                      <a:pt x="398023" y="-7703"/>
                      <a:pt x="347957" y="-7703"/>
                      <a:pt x="317189" y="23110"/>
                    </a:cubicBezTo>
                    <a:lnTo>
                      <a:pt x="305539" y="34774"/>
                    </a:lnTo>
                    <a:cubicBezTo>
                      <a:pt x="292373" y="27873"/>
                      <a:pt x="275700" y="29948"/>
                      <a:pt x="264656" y="41010"/>
                    </a:cubicBezTo>
                    <a:cubicBezTo>
                      <a:pt x="258063" y="47611"/>
                      <a:pt x="254435" y="56388"/>
                      <a:pt x="254435" y="65725"/>
                    </a:cubicBezTo>
                    <a:cubicBezTo>
                      <a:pt x="254435" y="66519"/>
                      <a:pt x="254471" y="67313"/>
                      <a:pt x="254521" y="68097"/>
                    </a:cubicBezTo>
                    <a:cubicBezTo>
                      <a:pt x="244819" y="67445"/>
                      <a:pt x="234894" y="70816"/>
                      <a:pt x="227492" y="78224"/>
                    </a:cubicBezTo>
                    <a:cubicBezTo>
                      <a:pt x="220899" y="84825"/>
                      <a:pt x="217271" y="93601"/>
                      <a:pt x="217271" y="102939"/>
                    </a:cubicBezTo>
                    <a:cubicBezTo>
                      <a:pt x="217271" y="108687"/>
                      <a:pt x="218655" y="114225"/>
                      <a:pt x="221250" y="119174"/>
                    </a:cubicBezTo>
                    <a:lnTo>
                      <a:pt x="195222" y="145239"/>
                    </a:lnTo>
                    <a:cubicBezTo>
                      <a:pt x="187141" y="153331"/>
                      <a:pt x="199670" y="165547"/>
                      <a:pt x="207583" y="157628"/>
                    </a:cubicBezTo>
                    <a:lnTo>
                      <a:pt x="232504" y="132667"/>
                    </a:lnTo>
                    <a:lnTo>
                      <a:pt x="348594" y="248911"/>
                    </a:lnTo>
                    <a:lnTo>
                      <a:pt x="58945" y="538598"/>
                    </a:lnTo>
                    <a:cubicBezTo>
                      <a:pt x="57675" y="539871"/>
                      <a:pt x="51351" y="541572"/>
                      <a:pt x="51351" y="541572"/>
                    </a:cubicBezTo>
                    <a:lnTo>
                      <a:pt x="6480" y="552224"/>
                    </a:lnTo>
                    <a:cubicBezTo>
                      <a:pt x="-4474" y="554824"/>
                      <a:pt x="-468" y="571875"/>
                      <a:pt x="10509" y="569271"/>
                    </a:cubicBezTo>
                    <a:lnTo>
                      <a:pt x="64304" y="556503"/>
                    </a:lnTo>
                    <a:cubicBezTo>
                      <a:pt x="65856" y="556133"/>
                      <a:pt x="67340" y="555307"/>
                      <a:pt x="68469" y="554176"/>
                    </a:cubicBezTo>
                    <a:lnTo>
                      <a:pt x="362075" y="260179"/>
                    </a:lnTo>
                    <a:cubicBezTo>
                      <a:pt x="367133" y="262834"/>
                      <a:pt x="372705" y="264161"/>
                      <a:pt x="378287" y="264161"/>
                    </a:cubicBezTo>
                    <a:cubicBezTo>
                      <a:pt x="387220" y="264161"/>
                      <a:pt x="396157" y="260753"/>
                      <a:pt x="402958" y="253943"/>
                    </a:cubicBezTo>
                    <a:cubicBezTo>
                      <a:pt x="409551" y="247342"/>
                      <a:pt x="413179" y="238566"/>
                      <a:pt x="413179" y="229228"/>
                    </a:cubicBezTo>
                    <a:cubicBezTo>
                      <a:pt x="413179" y="228434"/>
                      <a:pt x="413143" y="227645"/>
                      <a:pt x="413093" y="226856"/>
                    </a:cubicBezTo>
                    <a:cubicBezTo>
                      <a:pt x="413876" y="226911"/>
                      <a:pt x="414663" y="226947"/>
                      <a:pt x="415446" y="226947"/>
                    </a:cubicBezTo>
                    <a:cubicBezTo>
                      <a:pt x="424383" y="226943"/>
                      <a:pt x="433320" y="223540"/>
                      <a:pt x="440118" y="216729"/>
                    </a:cubicBezTo>
                    <a:cubicBezTo>
                      <a:pt x="446710" y="210128"/>
                      <a:pt x="450343" y="201352"/>
                      <a:pt x="450343" y="192014"/>
                    </a:cubicBezTo>
                    <a:cubicBezTo>
                      <a:pt x="450343" y="186266"/>
                      <a:pt x="448959" y="180729"/>
                      <a:pt x="446359" y="175779"/>
                    </a:cubicBezTo>
                    <a:lnTo>
                      <a:pt x="457996" y="164124"/>
                    </a:lnTo>
                    <a:cubicBezTo>
                      <a:pt x="472906" y="149199"/>
                      <a:pt x="481115" y="129351"/>
                      <a:pt x="481115" y="108244"/>
                    </a:cubicBezTo>
                    <a:close/>
                    <a:moveTo>
                      <a:pt x="390602" y="241553"/>
                    </a:moveTo>
                    <a:cubicBezTo>
                      <a:pt x="383810" y="248355"/>
                      <a:pt x="372765" y="248355"/>
                      <a:pt x="365972" y="241553"/>
                    </a:cubicBezTo>
                    <a:lnTo>
                      <a:pt x="239852" y="115260"/>
                    </a:lnTo>
                    <a:cubicBezTo>
                      <a:pt x="223991" y="99376"/>
                      <a:pt x="248625" y="74739"/>
                      <a:pt x="264478" y="90613"/>
                    </a:cubicBezTo>
                    <a:lnTo>
                      <a:pt x="390598" y="216907"/>
                    </a:lnTo>
                    <a:cubicBezTo>
                      <a:pt x="393885" y="220200"/>
                      <a:pt x="395697" y="224575"/>
                      <a:pt x="395697" y="229232"/>
                    </a:cubicBezTo>
                    <a:cubicBezTo>
                      <a:pt x="395697" y="233885"/>
                      <a:pt x="393885" y="238260"/>
                      <a:pt x="390602" y="241553"/>
                    </a:cubicBezTo>
                    <a:close/>
                    <a:moveTo>
                      <a:pt x="427762" y="204340"/>
                    </a:moveTo>
                    <a:cubicBezTo>
                      <a:pt x="420973" y="211141"/>
                      <a:pt x="409924" y="211136"/>
                      <a:pt x="403136" y="204340"/>
                    </a:cubicBezTo>
                    <a:lnTo>
                      <a:pt x="277012" y="78046"/>
                    </a:lnTo>
                    <a:cubicBezTo>
                      <a:pt x="269595" y="70620"/>
                      <a:pt x="270620" y="58267"/>
                      <a:pt x="278869" y="51986"/>
                    </a:cubicBezTo>
                    <a:cubicBezTo>
                      <a:pt x="288038" y="44997"/>
                      <a:pt x="294121" y="49842"/>
                      <a:pt x="302348" y="54107"/>
                    </a:cubicBezTo>
                    <a:lnTo>
                      <a:pt x="426259" y="178188"/>
                    </a:lnTo>
                    <a:cubicBezTo>
                      <a:pt x="431008" y="182950"/>
                      <a:pt x="438629" y="193460"/>
                      <a:pt x="427762" y="204340"/>
                    </a:cubicBezTo>
                    <a:close/>
                    <a:moveTo>
                      <a:pt x="445640" y="151735"/>
                    </a:moveTo>
                    <a:lnTo>
                      <a:pt x="435105" y="162281"/>
                    </a:lnTo>
                    <a:lnTo>
                      <a:pt x="319020" y="46037"/>
                    </a:lnTo>
                    <a:lnTo>
                      <a:pt x="329546" y="35500"/>
                    </a:lnTo>
                    <a:cubicBezTo>
                      <a:pt x="353502" y="11515"/>
                      <a:pt x="392478" y="11510"/>
                      <a:pt x="416430" y="35500"/>
                    </a:cubicBezTo>
                    <a:lnTo>
                      <a:pt x="445640" y="64749"/>
                    </a:lnTo>
                    <a:cubicBezTo>
                      <a:pt x="457245" y="76367"/>
                      <a:pt x="463632" y="91813"/>
                      <a:pt x="463632" y="108244"/>
                    </a:cubicBezTo>
                    <a:cubicBezTo>
                      <a:pt x="463632" y="124671"/>
                      <a:pt x="457240" y="140121"/>
                      <a:pt x="445640" y="1517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54"/>
              <p:cNvSpPr/>
              <p:nvPr/>
            </p:nvSpPr>
            <p:spPr>
              <a:xfrm>
                <a:off x="9199707" y="2691063"/>
                <a:ext cx="297702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297702" h="426846" extrusionOk="0">
                    <a:moveTo>
                      <a:pt x="282852" y="2597"/>
                    </a:moveTo>
                    <a:lnTo>
                      <a:pt x="43278" y="242489"/>
                    </a:lnTo>
                    <a:cubicBezTo>
                      <a:pt x="42154" y="243611"/>
                      <a:pt x="41330" y="245085"/>
                      <a:pt x="40956" y="246631"/>
                    </a:cubicBezTo>
                    <a:lnTo>
                      <a:pt x="232" y="416055"/>
                    </a:lnTo>
                    <a:cubicBezTo>
                      <a:pt x="-1261" y="422259"/>
                      <a:pt x="4707" y="428079"/>
                      <a:pt x="10776" y="426620"/>
                    </a:cubicBezTo>
                    <a:lnTo>
                      <a:pt x="89447" y="407648"/>
                    </a:lnTo>
                    <a:cubicBezTo>
                      <a:pt x="99313" y="405271"/>
                      <a:pt x="96094" y="395427"/>
                      <a:pt x="91196" y="390524"/>
                    </a:cubicBezTo>
                    <a:lnTo>
                      <a:pt x="37319" y="336578"/>
                    </a:lnTo>
                    <a:lnTo>
                      <a:pt x="55816" y="259627"/>
                    </a:lnTo>
                    <a:cubicBezTo>
                      <a:pt x="55816" y="259627"/>
                      <a:pt x="57287" y="253565"/>
                      <a:pt x="58416" y="252429"/>
                    </a:cubicBezTo>
                    <a:cubicBezTo>
                      <a:pt x="61006" y="249834"/>
                      <a:pt x="295208" y="14987"/>
                      <a:pt x="295208" y="14987"/>
                    </a:cubicBezTo>
                    <a:cubicBezTo>
                      <a:pt x="302947" y="7237"/>
                      <a:pt x="290942" y="-5504"/>
                      <a:pt x="282852" y="2597"/>
                    </a:cubicBezTo>
                    <a:close/>
                    <a:moveTo>
                      <a:pt x="70208" y="394273"/>
                    </a:moveTo>
                    <a:lnTo>
                      <a:pt x="20574" y="406243"/>
                    </a:lnTo>
                    <a:lnTo>
                      <a:pt x="32520" y="35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54"/>
          <p:cNvGrpSpPr/>
          <p:nvPr/>
        </p:nvGrpSpPr>
        <p:grpSpPr>
          <a:xfrm>
            <a:off x="4747942" y="1522387"/>
            <a:ext cx="448808" cy="448869"/>
            <a:chOff x="6196442" y="2010595"/>
            <a:chExt cx="448808" cy="448869"/>
          </a:xfrm>
        </p:grpSpPr>
        <p:sp>
          <p:nvSpPr>
            <p:cNvPr id="695" name="Google Shape;695;p54"/>
            <p:cNvSpPr/>
            <p:nvPr/>
          </p:nvSpPr>
          <p:spPr>
            <a:xfrm>
              <a:off x="6337482" y="2017197"/>
              <a:ext cx="301266" cy="307366"/>
            </a:xfrm>
            <a:custGeom>
              <a:avLst/>
              <a:gdLst/>
              <a:ahLst/>
              <a:cxnLst/>
              <a:rect l="l" t="t" r="r" b="b"/>
              <a:pathLst>
                <a:path w="401688" h="409821" extrusionOk="0">
                  <a:moveTo>
                    <a:pt x="263041" y="277361"/>
                  </a:moveTo>
                  <a:cubicBezTo>
                    <a:pt x="204025" y="338063"/>
                    <a:pt x="142702" y="385221"/>
                    <a:pt x="91799" y="406335"/>
                  </a:cubicBezTo>
                  <a:cubicBezTo>
                    <a:pt x="64996" y="417453"/>
                    <a:pt x="44718" y="399856"/>
                    <a:pt x="27751" y="383354"/>
                  </a:cubicBezTo>
                  <a:cubicBezTo>
                    <a:pt x="10774" y="366838"/>
                    <a:pt x="-7363" y="344930"/>
                    <a:pt x="3071" y="319885"/>
                  </a:cubicBezTo>
                  <a:cubicBezTo>
                    <a:pt x="24267" y="269014"/>
                    <a:pt x="68170" y="205833"/>
                    <a:pt x="127150" y="145173"/>
                  </a:cubicBezTo>
                  <a:cubicBezTo>
                    <a:pt x="234869" y="34381"/>
                    <a:pt x="352610" y="-25837"/>
                    <a:pt x="390134" y="10665"/>
                  </a:cubicBezTo>
                  <a:cubicBezTo>
                    <a:pt x="427663" y="47171"/>
                    <a:pt x="370760" y="166574"/>
                    <a:pt x="263041" y="2773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6337482" y="2194269"/>
              <a:ext cx="131899" cy="130292"/>
            </a:xfrm>
            <a:custGeom>
              <a:avLst/>
              <a:gdLst/>
              <a:ahLst/>
              <a:cxnLst/>
              <a:rect l="l" t="t" r="r" b="b"/>
              <a:pathLst>
                <a:path w="175865" h="173723" extrusionOk="0">
                  <a:moveTo>
                    <a:pt x="51992" y="1753"/>
                  </a:moveTo>
                  <a:cubicBezTo>
                    <a:pt x="51992" y="1753"/>
                    <a:pt x="51636" y="1114"/>
                    <a:pt x="51015" y="0"/>
                  </a:cubicBezTo>
                  <a:cubicBezTo>
                    <a:pt x="29979" y="29775"/>
                    <a:pt x="13682" y="58323"/>
                    <a:pt x="3071" y="83788"/>
                  </a:cubicBezTo>
                  <a:cubicBezTo>
                    <a:pt x="-7363" y="108833"/>
                    <a:pt x="10774" y="130741"/>
                    <a:pt x="27751" y="147257"/>
                  </a:cubicBezTo>
                  <a:cubicBezTo>
                    <a:pt x="44718" y="163758"/>
                    <a:pt x="64996" y="181356"/>
                    <a:pt x="91799" y="170238"/>
                  </a:cubicBezTo>
                  <a:cubicBezTo>
                    <a:pt x="117684" y="159498"/>
                    <a:pt x="146268" y="142019"/>
                    <a:pt x="175865" y="119458"/>
                  </a:cubicBezTo>
                  <a:lnTo>
                    <a:pt x="175468" y="119230"/>
                  </a:lnTo>
                  <a:cubicBezTo>
                    <a:pt x="103027" y="75432"/>
                    <a:pt x="65343" y="23177"/>
                    <a:pt x="51992" y="1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6302417" y="2277018"/>
              <a:ext cx="84604" cy="83360"/>
            </a:xfrm>
            <a:custGeom>
              <a:avLst/>
              <a:gdLst/>
              <a:ahLst/>
              <a:cxnLst/>
              <a:rect l="l" t="t" r="r" b="b"/>
              <a:pathLst>
                <a:path w="112805" h="111147" extrusionOk="0">
                  <a:moveTo>
                    <a:pt x="68693" y="103786"/>
                  </a:moveTo>
                  <a:lnTo>
                    <a:pt x="7868" y="44624"/>
                  </a:lnTo>
                  <a:cubicBezTo>
                    <a:pt x="-2420" y="34615"/>
                    <a:pt x="-2648" y="18163"/>
                    <a:pt x="7356" y="7871"/>
                  </a:cubicBezTo>
                  <a:cubicBezTo>
                    <a:pt x="17365" y="-2421"/>
                    <a:pt x="33821" y="-2649"/>
                    <a:pt x="44113" y="7360"/>
                  </a:cubicBezTo>
                  <a:lnTo>
                    <a:pt x="104938" y="66527"/>
                  </a:lnTo>
                  <a:cubicBezTo>
                    <a:pt x="115226" y="76536"/>
                    <a:pt x="115454" y="92988"/>
                    <a:pt x="105450" y="103275"/>
                  </a:cubicBezTo>
                  <a:cubicBezTo>
                    <a:pt x="95441" y="113567"/>
                    <a:pt x="78980" y="113800"/>
                    <a:pt x="68693" y="103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6202963" y="2315142"/>
              <a:ext cx="146768" cy="137744"/>
            </a:xfrm>
            <a:custGeom>
              <a:avLst/>
              <a:gdLst/>
              <a:ahLst/>
              <a:cxnLst/>
              <a:rect l="l" t="t" r="r" b="b"/>
              <a:pathLst>
                <a:path w="195691" h="183658" extrusionOk="0">
                  <a:moveTo>
                    <a:pt x="172512" y="140139"/>
                  </a:moveTo>
                  <a:cubicBezTo>
                    <a:pt x="104331" y="212457"/>
                    <a:pt x="0" y="172819"/>
                    <a:pt x="0" y="172819"/>
                  </a:cubicBezTo>
                  <a:cubicBezTo>
                    <a:pt x="47044" y="135400"/>
                    <a:pt x="6196" y="74333"/>
                    <a:pt x="54154" y="25005"/>
                  </a:cubicBezTo>
                  <a:cubicBezTo>
                    <a:pt x="85943" y="-7688"/>
                    <a:pt x="138207" y="-8419"/>
                    <a:pt x="170886" y="23380"/>
                  </a:cubicBezTo>
                  <a:cubicBezTo>
                    <a:pt x="203570" y="55173"/>
                    <a:pt x="203794" y="106962"/>
                    <a:pt x="172512" y="140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6202964" y="2366991"/>
              <a:ext cx="115301" cy="85894"/>
            </a:xfrm>
            <a:custGeom>
              <a:avLst/>
              <a:gdLst/>
              <a:ahLst/>
              <a:cxnLst/>
              <a:rect l="l" t="t" r="r" b="b"/>
              <a:pathLst>
                <a:path w="153735" h="114525" extrusionOk="0">
                  <a:moveTo>
                    <a:pt x="93527" y="67825"/>
                  </a:moveTo>
                  <a:cubicBezTo>
                    <a:pt x="85345" y="43278"/>
                    <a:pt x="89655" y="22758"/>
                    <a:pt x="78331" y="9370"/>
                  </a:cubicBezTo>
                  <a:cubicBezTo>
                    <a:pt x="65469" y="-5826"/>
                    <a:pt x="33903" y="-3488"/>
                    <a:pt x="28059" y="23401"/>
                  </a:cubicBezTo>
                  <a:lnTo>
                    <a:pt x="27470" y="23621"/>
                  </a:lnTo>
                  <a:cubicBezTo>
                    <a:pt x="25091" y="53615"/>
                    <a:pt x="26689" y="82455"/>
                    <a:pt x="0" y="103687"/>
                  </a:cubicBezTo>
                  <a:cubicBezTo>
                    <a:pt x="0" y="103687"/>
                    <a:pt x="79747" y="133983"/>
                    <a:pt x="145366" y="93272"/>
                  </a:cubicBezTo>
                  <a:lnTo>
                    <a:pt x="153736" y="87117"/>
                  </a:lnTo>
                  <a:cubicBezTo>
                    <a:pt x="126262" y="104071"/>
                    <a:pt x="100071" y="87450"/>
                    <a:pt x="93527" y="67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6237374" y="2432328"/>
              <a:ext cx="80891" cy="20528"/>
            </a:xfrm>
            <a:custGeom>
              <a:avLst/>
              <a:gdLst/>
              <a:ahLst/>
              <a:cxnLst/>
              <a:rect l="l" t="t" r="r" b="b"/>
              <a:pathLst>
                <a:path w="107855" h="27371" extrusionOk="0">
                  <a:moveTo>
                    <a:pt x="107856" y="0"/>
                  </a:moveTo>
                  <a:cubicBezTo>
                    <a:pt x="92646" y="9388"/>
                    <a:pt x="77829" y="8470"/>
                    <a:pt x="66523" y="2461"/>
                  </a:cubicBezTo>
                  <a:cubicBezTo>
                    <a:pt x="45058" y="17342"/>
                    <a:pt x="21744" y="24104"/>
                    <a:pt x="0" y="26419"/>
                  </a:cubicBezTo>
                  <a:cubicBezTo>
                    <a:pt x="38195" y="30205"/>
                    <a:pt x="76610" y="22967"/>
                    <a:pt x="107856" y="0"/>
                  </a:cubicBezTo>
                  <a:close/>
                </a:path>
              </a:pathLst>
            </a:custGeom>
            <a:solidFill>
              <a:srgbClr val="5DE0B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6196442" y="2010595"/>
              <a:ext cx="448808" cy="448869"/>
            </a:xfrm>
            <a:custGeom>
              <a:avLst/>
              <a:gdLst/>
              <a:ahLst/>
              <a:cxnLst/>
              <a:rect l="l" t="t" r="r" b="b"/>
              <a:pathLst>
                <a:path w="598411" h="598492" extrusionOk="0">
                  <a:moveTo>
                    <a:pt x="584307" y="13184"/>
                  </a:moveTo>
                  <a:cubicBezTo>
                    <a:pt x="571051" y="284"/>
                    <a:pt x="543070" y="-9693"/>
                    <a:pt x="485063" y="16010"/>
                  </a:cubicBezTo>
                  <a:cubicBezTo>
                    <a:pt x="474721" y="20594"/>
                    <a:pt x="481830" y="36630"/>
                    <a:pt x="492168" y="32046"/>
                  </a:cubicBezTo>
                  <a:cubicBezTo>
                    <a:pt x="529884" y="15334"/>
                    <a:pt x="559011" y="13042"/>
                    <a:pt x="572079" y="25749"/>
                  </a:cubicBezTo>
                  <a:cubicBezTo>
                    <a:pt x="587101" y="40366"/>
                    <a:pt x="583133" y="75150"/>
                    <a:pt x="561193" y="121185"/>
                  </a:cubicBezTo>
                  <a:cubicBezTo>
                    <a:pt x="537591" y="170718"/>
                    <a:pt x="496259" y="227137"/>
                    <a:pt x="444808" y="280053"/>
                  </a:cubicBezTo>
                  <a:cubicBezTo>
                    <a:pt x="418293" y="307322"/>
                    <a:pt x="391841" y="331322"/>
                    <a:pt x="366390" y="351376"/>
                  </a:cubicBezTo>
                  <a:cubicBezTo>
                    <a:pt x="365363" y="352189"/>
                    <a:pt x="364381" y="353033"/>
                    <a:pt x="363413" y="353905"/>
                  </a:cubicBezTo>
                  <a:cubicBezTo>
                    <a:pt x="358239" y="358581"/>
                    <a:pt x="348240" y="365133"/>
                    <a:pt x="348240" y="365133"/>
                  </a:cubicBezTo>
                  <a:cubicBezTo>
                    <a:pt x="322692" y="383704"/>
                    <a:pt x="298433" y="397936"/>
                    <a:pt x="276497" y="407037"/>
                  </a:cubicBezTo>
                  <a:cubicBezTo>
                    <a:pt x="255260" y="415849"/>
                    <a:pt x="238567" y="402064"/>
                    <a:pt x="221937" y="385886"/>
                  </a:cubicBezTo>
                  <a:lnTo>
                    <a:pt x="221914" y="385868"/>
                  </a:lnTo>
                  <a:cubicBezTo>
                    <a:pt x="199417" y="363978"/>
                    <a:pt x="192627" y="347887"/>
                    <a:pt x="199221" y="332061"/>
                  </a:cubicBezTo>
                  <a:cubicBezTo>
                    <a:pt x="208371" y="310094"/>
                    <a:pt x="221763" y="286067"/>
                    <a:pt x="238480" y="261232"/>
                  </a:cubicBezTo>
                  <a:cubicBezTo>
                    <a:pt x="238635" y="261004"/>
                    <a:pt x="238795" y="260785"/>
                    <a:pt x="238964" y="260561"/>
                  </a:cubicBezTo>
                  <a:cubicBezTo>
                    <a:pt x="240174" y="259008"/>
                    <a:pt x="247991" y="247981"/>
                    <a:pt x="249375" y="245707"/>
                  </a:cubicBezTo>
                  <a:cubicBezTo>
                    <a:pt x="249703" y="245178"/>
                    <a:pt x="250041" y="244666"/>
                    <a:pt x="250407" y="244164"/>
                  </a:cubicBezTo>
                  <a:cubicBezTo>
                    <a:pt x="270639" y="216206"/>
                    <a:pt x="294734" y="187608"/>
                    <a:pt x="321492" y="160084"/>
                  </a:cubicBezTo>
                  <a:cubicBezTo>
                    <a:pt x="364253" y="116103"/>
                    <a:pt x="409466" y="79136"/>
                    <a:pt x="452246" y="53173"/>
                  </a:cubicBezTo>
                  <a:cubicBezTo>
                    <a:pt x="461917" y="47306"/>
                    <a:pt x="452817" y="32315"/>
                    <a:pt x="443151" y="38183"/>
                  </a:cubicBezTo>
                  <a:cubicBezTo>
                    <a:pt x="399115" y="64904"/>
                    <a:pt x="352701" y="102830"/>
                    <a:pt x="308917" y="147860"/>
                  </a:cubicBezTo>
                  <a:cubicBezTo>
                    <a:pt x="251146" y="207279"/>
                    <a:pt x="205262" y="271958"/>
                    <a:pt x="183034" y="325317"/>
                  </a:cubicBezTo>
                  <a:cubicBezTo>
                    <a:pt x="179632" y="333472"/>
                    <a:pt x="178692" y="341267"/>
                    <a:pt x="179486" y="348664"/>
                  </a:cubicBezTo>
                  <a:cubicBezTo>
                    <a:pt x="175486" y="347166"/>
                    <a:pt x="171203" y="346403"/>
                    <a:pt x="166806" y="346467"/>
                  </a:cubicBezTo>
                  <a:cubicBezTo>
                    <a:pt x="157523" y="346595"/>
                    <a:pt x="148843" y="350335"/>
                    <a:pt x="142368" y="356992"/>
                  </a:cubicBezTo>
                  <a:cubicBezTo>
                    <a:pt x="131309" y="368366"/>
                    <a:pt x="129629" y="385434"/>
                    <a:pt x="137167" y="398553"/>
                  </a:cubicBezTo>
                  <a:cubicBezTo>
                    <a:pt x="131802" y="397667"/>
                    <a:pt x="126318" y="397224"/>
                    <a:pt x="120762" y="397306"/>
                  </a:cubicBezTo>
                  <a:cubicBezTo>
                    <a:pt x="96369" y="397644"/>
                    <a:pt x="73571" y="407466"/>
                    <a:pt x="56567" y="424954"/>
                  </a:cubicBezTo>
                  <a:cubicBezTo>
                    <a:pt x="30307" y="451962"/>
                    <a:pt x="28376" y="482240"/>
                    <a:pt x="26677" y="508952"/>
                  </a:cubicBezTo>
                  <a:cubicBezTo>
                    <a:pt x="25079" y="534061"/>
                    <a:pt x="23695" y="555750"/>
                    <a:pt x="3239" y="572023"/>
                  </a:cubicBezTo>
                  <a:cubicBezTo>
                    <a:pt x="-1989" y="576178"/>
                    <a:pt x="-660" y="584708"/>
                    <a:pt x="5582" y="587082"/>
                  </a:cubicBezTo>
                  <a:cubicBezTo>
                    <a:pt x="6682" y="587498"/>
                    <a:pt x="32942" y="597333"/>
                    <a:pt x="68110" y="598397"/>
                  </a:cubicBezTo>
                  <a:cubicBezTo>
                    <a:pt x="70142" y="598461"/>
                    <a:pt x="72155" y="598493"/>
                    <a:pt x="74160" y="598493"/>
                  </a:cubicBezTo>
                  <a:cubicBezTo>
                    <a:pt x="118711" y="598493"/>
                    <a:pt x="157094" y="583324"/>
                    <a:pt x="185468" y="554425"/>
                  </a:cubicBezTo>
                  <a:cubicBezTo>
                    <a:pt x="193152" y="546595"/>
                    <a:pt x="180988" y="533956"/>
                    <a:pt x="172952" y="542143"/>
                  </a:cubicBezTo>
                  <a:cubicBezTo>
                    <a:pt x="167660" y="547531"/>
                    <a:pt x="143729" y="565822"/>
                    <a:pt x="120346" y="575174"/>
                  </a:cubicBezTo>
                  <a:cubicBezTo>
                    <a:pt x="105132" y="581260"/>
                    <a:pt x="87803" y="581393"/>
                    <a:pt x="69183" y="580886"/>
                  </a:cubicBezTo>
                  <a:cubicBezTo>
                    <a:pt x="51348" y="580397"/>
                    <a:pt x="35809" y="577375"/>
                    <a:pt x="25417" y="574745"/>
                  </a:cubicBezTo>
                  <a:cubicBezTo>
                    <a:pt x="41284" y="555467"/>
                    <a:pt x="43768" y="532495"/>
                    <a:pt x="44174" y="510066"/>
                  </a:cubicBezTo>
                  <a:cubicBezTo>
                    <a:pt x="44352" y="500349"/>
                    <a:pt x="44339" y="487532"/>
                    <a:pt x="47859" y="474628"/>
                  </a:cubicBezTo>
                  <a:cubicBezTo>
                    <a:pt x="51366" y="461770"/>
                    <a:pt x="59064" y="447542"/>
                    <a:pt x="69137" y="437182"/>
                  </a:cubicBezTo>
                  <a:cubicBezTo>
                    <a:pt x="82877" y="423050"/>
                    <a:pt x="101296" y="415114"/>
                    <a:pt x="121004" y="414840"/>
                  </a:cubicBezTo>
                  <a:cubicBezTo>
                    <a:pt x="140679" y="414575"/>
                    <a:pt x="159340" y="421981"/>
                    <a:pt x="173468" y="435725"/>
                  </a:cubicBezTo>
                  <a:cubicBezTo>
                    <a:pt x="192426" y="454168"/>
                    <a:pt x="199951" y="481651"/>
                    <a:pt x="193107" y="507454"/>
                  </a:cubicBezTo>
                  <a:cubicBezTo>
                    <a:pt x="190203" y="518385"/>
                    <a:pt x="207157" y="522883"/>
                    <a:pt x="210056" y="511952"/>
                  </a:cubicBezTo>
                  <a:cubicBezTo>
                    <a:pt x="213677" y="498304"/>
                    <a:pt x="214033" y="484272"/>
                    <a:pt x="211426" y="470889"/>
                  </a:cubicBezTo>
                  <a:cubicBezTo>
                    <a:pt x="216485" y="473670"/>
                    <a:pt x="222184" y="475149"/>
                    <a:pt x="228097" y="475149"/>
                  </a:cubicBezTo>
                  <a:cubicBezTo>
                    <a:pt x="228261" y="475149"/>
                    <a:pt x="228430" y="475149"/>
                    <a:pt x="228594" y="475144"/>
                  </a:cubicBezTo>
                  <a:cubicBezTo>
                    <a:pt x="237882" y="475017"/>
                    <a:pt x="246562" y="471277"/>
                    <a:pt x="253032" y="464620"/>
                  </a:cubicBezTo>
                  <a:cubicBezTo>
                    <a:pt x="262927" y="454446"/>
                    <a:pt x="265315" y="439716"/>
                    <a:pt x="260315" y="427333"/>
                  </a:cubicBezTo>
                  <a:cubicBezTo>
                    <a:pt x="268118" y="427789"/>
                    <a:pt x="276009" y="426223"/>
                    <a:pt x="283209" y="423237"/>
                  </a:cubicBezTo>
                  <a:cubicBezTo>
                    <a:pt x="333834" y="402242"/>
                    <a:pt x="395686" y="355732"/>
                    <a:pt x="457383" y="292277"/>
                  </a:cubicBezTo>
                  <a:cubicBezTo>
                    <a:pt x="510126" y="238027"/>
                    <a:pt x="552618" y="179946"/>
                    <a:pt x="577024" y="128733"/>
                  </a:cubicBezTo>
                  <a:cubicBezTo>
                    <a:pt x="602772" y="74698"/>
                    <a:pt x="605361" y="33662"/>
                    <a:pt x="584307" y="13184"/>
                  </a:cubicBezTo>
                  <a:close/>
                  <a:moveTo>
                    <a:pt x="240462" y="452396"/>
                  </a:moveTo>
                  <a:cubicBezTo>
                    <a:pt x="237252" y="455693"/>
                    <a:pt x="232955" y="457547"/>
                    <a:pt x="228352" y="457611"/>
                  </a:cubicBezTo>
                  <a:cubicBezTo>
                    <a:pt x="223750" y="457661"/>
                    <a:pt x="219403" y="455939"/>
                    <a:pt x="216102" y="452734"/>
                  </a:cubicBezTo>
                  <a:lnTo>
                    <a:pt x="155281" y="393567"/>
                  </a:lnTo>
                  <a:cubicBezTo>
                    <a:pt x="148478" y="386946"/>
                    <a:pt x="148322" y="376024"/>
                    <a:pt x="154943" y="369216"/>
                  </a:cubicBezTo>
                  <a:cubicBezTo>
                    <a:pt x="158149" y="365914"/>
                    <a:pt x="162450" y="364065"/>
                    <a:pt x="167053" y="364001"/>
                  </a:cubicBezTo>
                  <a:cubicBezTo>
                    <a:pt x="171628" y="363937"/>
                    <a:pt x="176002" y="365668"/>
                    <a:pt x="179299" y="368878"/>
                  </a:cubicBezTo>
                  <a:lnTo>
                    <a:pt x="209686" y="398434"/>
                  </a:lnTo>
                  <a:cubicBezTo>
                    <a:pt x="209686" y="398439"/>
                    <a:pt x="209691" y="398439"/>
                    <a:pt x="209695" y="398443"/>
                  </a:cubicBezTo>
                  <a:cubicBezTo>
                    <a:pt x="209732" y="398480"/>
                    <a:pt x="209773" y="398516"/>
                    <a:pt x="209809" y="398553"/>
                  </a:cubicBezTo>
                  <a:lnTo>
                    <a:pt x="240124" y="428041"/>
                  </a:lnTo>
                  <a:cubicBezTo>
                    <a:pt x="246927" y="434661"/>
                    <a:pt x="247078" y="445588"/>
                    <a:pt x="240462" y="4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2" name="Google Shape;702;p54"/>
          <p:cNvSpPr/>
          <p:nvPr/>
        </p:nvSpPr>
        <p:spPr>
          <a:xfrm>
            <a:off x="5272973" y="4044988"/>
            <a:ext cx="24291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5272973" y="4044988"/>
            <a:ext cx="1440900" cy="322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4" name="Google Shape;704;p54"/>
          <p:cNvSpPr txBox="1"/>
          <p:nvPr/>
        </p:nvSpPr>
        <p:spPr>
          <a:xfrm>
            <a:off x="5272991" y="3232838"/>
            <a:ext cx="3022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5" name="Google Shape;705;p54"/>
          <p:cNvSpPr txBox="1"/>
          <p:nvPr/>
        </p:nvSpPr>
        <p:spPr>
          <a:xfrm>
            <a:off x="7702068" y="40442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6" name="Google Shape;706;p54"/>
          <p:cNvSpPr txBox="1"/>
          <p:nvPr/>
        </p:nvSpPr>
        <p:spPr>
          <a:xfrm>
            <a:off x="5272950" y="3480932"/>
            <a:ext cx="302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7" name="Google Shape;707;p54"/>
          <p:cNvSpPr txBox="1"/>
          <p:nvPr/>
        </p:nvSpPr>
        <p:spPr>
          <a:xfrm>
            <a:off x="903200" y="18179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38.38%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8" name="Google Shape;708;p54"/>
          <p:cNvSpPr txBox="1"/>
          <p:nvPr/>
        </p:nvSpPr>
        <p:spPr>
          <a:xfrm>
            <a:off x="903200" y="35117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Insights</a:t>
            </a:r>
            <a:endParaRPr/>
          </a:p>
        </p:txBody>
      </p:sp>
      <p:sp>
        <p:nvSpPr>
          <p:cNvPr id="714" name="Google Shape;714;p5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5"/>
          <p:cNvSpPr/>
          <p:nvPr/>
        </p:nvSpPr>
        <p:spPr>
          <a:xfrm>
            <a:off x="758675" y="1784288"/>
            <a:ext cx="1770600" cy="2868600"/>
          </a:xfrm>
          <a:prstGeom prst="roundRect">
            <a:avLst>
              <a:gd name="adj" fmla="val 16667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6" name="Google Shape;716;p55"/>
          <p:cNvSpPr txBox="1"/>
          <p:nvPr/>
        </p:nvSpPr>
        <p:spPr>
          <a:xfrm>
            <a:off x="1050125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1050125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55"/>
          <p:cNvSpPr/>
          <p:nvPr/>
        </p:nvSpPr>
        <p:spPr>
          <a:xfrm>
            <a:off x="2710700" y="1784288"/>
            <a:ext cx="1770600" cy="28686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9" name="Google Shape;719;p55"/>
          <p:cNvSpPr txBox="1"/>
          <p:nvPr/>
        </p:nvSpPr>
        <p:spPr>
          <a:xfrm>
            <a:off x="3002150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0" name="Google Shape;720;p55"/>
          <p:cNvSpPr txBox="1"/>
          <p:nvPr/>
        </p:nvSpPr>
        <p:spPr>
          <a:xfrm>
            <a:off x="3002150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1" name="Google Shape;721;p55"/>
          <p:cNvSpPr/>
          <p:nvPr/>
        </p:nvSpPr>
        <p:spPr>
          <a:xfrm>
            <a:off x="3061250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2" name="Google Shape;722;p55"/>
          <p:cNvSpPr/>
          <p:nvPr/>
        </p:nvSpPr>
        <p:spPr>
          <a:xfrm>
            <a:off x="3061250" y="1973988"/>
            <a:ext cx="1069500" cy="1069500"/>
          </a:xfrm>
          <a:prstGeom prst="arc">
            <a:avLst>
              <a:gd name="adj1" fmla="val 16200000"/>
              <a:gd name="adj2" fmla="val 108025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3" name="Google Shape;723;p55"/>
          <p:cNvSpPr/>
          <p:nvPr/>
        </p:nvSpPr>
        <p:spPr>
          <a:xfrm>
            <a:off x="4662725" y="1784288"/>
            <a:ext cx="1770600" cy="2868600"/>
          </a:xfrm>
          <a:prstGeom prst="roundRect">
            <a:avLst>
              <a:gd name="adj" fmla="val 16667"/>
            </a:avLst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4" name="Google Shape;724;p55"/>
          <p:cNvSpPr txBox="1"/>
          <p:nvPr/>
        </p:nvSpPr>
        <p:spPr>
          <a:xfrm>
            <a:off x="4954175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5" name="Google Shape;725;p55"/>
          <p:cNvSpPr txBox="1"/>
          <p:nvPr/>
        </p:nvSpPr>
        <p:spPr>
          <a:xfrm>
            <a:off x="4954175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6" name="Google Shape;726;p55"/>
          <p:cNvSpPr/>
          <p:nvPr/>
        </p:nvSpPr>
        <p:spPr>
          <a:xfrm>
            <a:off x="5013275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7" name="Google Shape;727;p55"/>
          <p:cNvSpPr/>
          <p:nvPr/>
        </p:nvSpPr>
        <p:spPr>
          <a:xfrm>
            <a:off x="5013275" y="1973988"/>
            <a:ext cx="1069500" cy="1069500"/>
          </a:xfrm>
          <a:prstGeom prst="arc">
            <a:avLst>
              <a:gd name="adj1" fmla="val 16200000"/>
              <a:gd name="adj2" fmla="val 537616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8" name="Google Shape;728;p55"/>
          <p:cNvSpPr/>
          <p:nvPr/>
        </p:nvSpPr>
        <p:spPr>
          <a:xfrm>
            <a:off x="6614750" y="1784288"/>
            <a:ext cx="1770600" cy="2868600"/>
          </a:xfrm>
          <a:prstGeom prst="roundRect">
            <a:avLst>
              <a:gd name="adj" fmla="val 16667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9" name="Google Shape;729;p55"/>
          <p:cNvSpPr txBox="1"/>
          <p:nvPr/>
        </p:nvSpPr>
        <p:spPr>
          <a:xfrm>
            <a:off x="6906200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0" name="Google Shape;730;p55"/>
          <p:cNvSpPr txBox="1"/>
          <p:nvPr/>
        </p:nvSpPr>
        <p:spPr>
          <a:xfrm>
            <a:off x="6906200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1" name="Google Shape;731;p55"/>
          <p:cNvSpPr/>
          <p:nvPr/>
        </p:nvSpPr>
        <p:spPr>
          <a:xfrm>
            <a:off x="6965300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55"/>
          <p:cNvSpPr/>
          <p:nvPr/>
        </p:nvSpPr>
        <p:spPr>
          <a:xfrm>
            <a:off x="6965300" y="1973988"/>
            <a:ext cx="1069500" cy="1069500"/>
          </a:xfrm>
          <a:prstGeom prst="arc">
            <a:avLst>
              <a:gd name="adj1" fmla="val 16200000"/>
              <a:gd name="adj2" fmla="val 1142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33" name="Google Shape;733;p55"/>
          <p:cNvGrpSpPr/>
          <p:nvPr/>
        </p:nvGrpSpPr>
        <p:grpSpPr>
          <a:xfrm>
            <a:off x="5323592" y="1161835"/>
            <a:ext cx="448865" cy="448865"/>
            <a:chOff x="5460287" y="2010597"/>
            <a:chExt cx="448865" cy="448865"/>
          </a:xfrm>
        </p:grpSpPr>
        <p:sp>
          <p:nvSpPr>
            <p:cNvPr id="734" name="Google Shape;734;p55"/>
            <p:cNvSpPr/>
            <p:nvPr/>
          </p:nvSpPr>
          <p:spPr>
            <a:xfrm>
              <a:off x="5466862" y="2315561"/>
              <a:ext cx="367052" cy="137325"/>
            </a:xfrm>
            <a:custGeom>
              <a:avLst/>
              <a:gdLst/>
              <a:ahLst/>
              <a:cxnLst/>
              <a:rect l="l" t="t" r="r" b="b"/>
              <a:pathLst>
                <a:path w="489403" h="183100" extrusionOk="0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5665433" y="2315561"/>
              <a:ext cx="168482" cy="137325"/>
            </a:xfrm>
            <a:custGeom>
              <a:avLst/>
              <a:gdLst/>
              <a:ahLst/>
              <a:cxnLst/>
              <a:rect l="l" t="t" r="r" b="b"/>
              <a:pathLst>
                <a:path w="224642" h="183100" extrusionOk="0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5554449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5496670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5670004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665433" y="2315561"/>
              <a:ext cx="4571" cy="4499"/>
            </a:xfrm>
            <a:custGeom>
              <a:avLst/>
              <a:gdLst/>
              <a:ahLst/>
              <a:cxnLst/>
              <a:rect l="l" t="t" r="r" b="b"/>
              <a:pathLst>
                <a:path w="6095" h="5999" extrusionOk="0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5612228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5525816" y="2076126"/>
              <a:ext cx="356648" cy="376759"/>
            </a:xfrm>
            <a:custGeom>
              <a:avLst/>
              <a:gdLst/>
              <a:ahLst/>
              <a:cxnLst/>
              <a:rect l="l" t="t" r="r" b="b"/>
              <a:pathLst>
                <a:path w="475531" h="502345" extrusionOk="0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5587749" y="2138058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5546891" y="2097204"/>
              <a:ext cx="137959" cy="137959"/>
            </a:xfrm>
            <a:custGeom>
              <a:avLst/>
              <a:gdLst/>
              <a:ahLst/>
              <a:cxnLst/>
              <a:rect l="l" t="t" r="r" b="b"/>
              <a:pathLst>
                <a:path w="183945" h="183945" extrusionOk="0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5669459" y="2219772"/>
              <a:ext cx="137955" cy="137955"/>
            </a:xfrm>
            <a:custGeom>
              <a:avLst/>
              <a:gdLst/>
              <a:ahLst/>
              <a:cxnLst/>
              <a:rect l="l" t="t" r="r" b="b"/>
              <a:pathLst>
                <a:path w="183940" h="183940" extrusionOk="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5628605" y="2178914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5765252" y="2220313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5765252" y="216253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5765252" y="210475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5765252" y="2046979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5819449" y="238056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3" name="Google Shape;753;p55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754" name="Google Shape;754;p55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55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avLst/>
                <a:gdLst/>
                <a:ahLst/>
                <a:cxnLst/>
                <a:rect l="l" t="t" r="r" b="b"/>
                <a:pathLst>
                  <a:path w="56108" h="56108" extrusionOk="0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6" name="Google Shape;756;p55"/>
          <p:cNvGrpSpPr/>
          <p:nvPr/>
        </p:nvGrpSpPr>
        <p:grpSpPr>
          <a:xfrm>
            <a:off x="3428279" y="1161835"/>
            <a:ext cx="335443" cy="448865"/>
            <a:chOff x="2498349" y="2685510"/>
            <a:chExt cx="335443" cy="448865"/>
          </a:xfrm>
        </p:grpSpPr>
        <p:sp>
          <p:nvSpPr>
            <p:cNvPr id="757" name="Google Shape;757;p55"/>
            <p:cNvSpPr/>
            <p:nvPr/>
          </p:nvSpPr>
          <p:spPr>
            <a:xfrm>
              <a:off x="2504924" y="2692084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2675714" y="2690769"/>
              <a:ext cx="154297" cy="153420"/>
            </a:xfrm>
            <a:custGeom>
              <a:avLst/>
              <a:gdLst/>
              <a:ahLst/>
              <a:cxnLst/>
              <a:rect l="l" t="t" r="r" b="b"/>
              <a:pathLst>
                <a:path w="205729" h="204560" extrusionOk="0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2498349" y="2685510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55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761" name="Google Shape;761;p55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avLst/>
                <a:gdLst/>
                <a:ahLst/>
                <a:cxnLst/>
                <a:rect l="l" t="t" r="r" b="b"/>
                <a:pathLst>
                  <a:path w="173597" h="175337" extrusionOk="0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55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19814" extrusionOk="0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55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55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55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6" name="Google Shape;766;p55"/>
          <p:cNvGrpSpPr/>
          <p:nvPr/>
        </p:nvGrpSpPr>
        <p:grpSpPr>
          <a:xfrm>
            <a:off x="7275617" y="1175890"/>
            <a:ext cx="448865" cy="420756"/>
            <a:chOff x="1020983" y="4035776"/>
            <a:chExt cx="448865" cy="420756"/>
          </a:xfrm>
        </p:grpSpPr>
        <p:sp>
          <p:nvSpPr>
            <p:cNvPr id="767" name="Google Shape;767;p55"/>
            <p:cNvSpPr/>
            <p:nvPr/>
          </p:nvSpPr>
          <p:spPr>
            <a:xfrm>
              <a:off x="1027557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1219553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1123555" y="4042364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1219552" y="4285202"/>
              <a:ext cx="51725" cy="117857"/>
            </a:xfrm>
            <a:custGeom>
              <a:avLst/>
              <a:gdLst/>
              <a:ahLst/>
              <a:cxnLst/>
              <a:rect l="l" t="t" r="r" b="b"/>
              <a:pathLst>
                <a:path w="68966" h="157143" extrusionOk="0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55"/>
            <p:cNvSpPr/>
            <p:nvPr/>
          </p:nvSpPr>
          <p:spPr>
            <a:xfrm>
              <a:off x="1131202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1245415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1227200" y="4252632"/>
              <a:ext cx="36431" cy="33928"/>
            </a:xfrm>
            <a:custGeom>
              <a:avLst/>
              <a:gdLst/>
              <a:ahLst/>
              <a:cxnLst/>
              <a:rect l="l" t="t" r="r" b="b"/>
              <a:pathLst>
                <a:path w="48574" h="45237" extrusionOk="0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1272296" y="4068087"/>
              <a:ext cx="54354" cy="43235"/>
            </a:xfrm>
            <a:custGeom>
              <a:avLst/>
              <a:gdLst/>
              <a:ahLst/>
              <a:cxnLst/>
              <a:rect l="l" t="t" r="r" b="b"/>
              <a:pathLst>
                <a:path w="72472" h="57646" extrusionOk="0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1143065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1335061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1020983" y="4035776"/>
              <a:ext cx="448865" cy="420756"/>
            </a:xfrm>
            <a:custGeom>
              <a:avLst/>
              <a:gdLst/>
              <a:ahLst/>
              <a:cxnLst/>
              <a:rect l="l" t="t" r="r" b="b"/>
              <a:pathLst>
                <a:path w="598487" h="561008" extrusionOk="0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1239063" y="4157874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55"/>
          <p:cNvGrpSpPr/>
          <p:nvPr/>
        </p:nvGrpSpPr>
        <p:grpSpPr>
          <a:xfrm>
            <a:off x="1419582" y="1161835"/>
            <a:ext cx="448786" cy="448865"/>
            <a:chOff x="1021422" y="2685511"/>
            <a:chExt cx="448786" cy="448865"/>
          </a:xfrm>
        </p:grpSpPr>
        <p:sp>
          <p:nvSpPr>
            <p:cNvPr id="780" name="Google Shape;780;p55"/>
            <p:cNvSpPr/>
            <p:nvPr/>
          </p:nvSpPr>
          <p:spPr>
            <a:xfrm>
              <a:off x="1198331" y="2692076"/>
              <a:ext cx="95303" cy="47560"/>
            </a:xfrm>
            <a:custGeom>
              <a:avLst/>
              <a:gdLst/>
              <a:ahLst/>
              <a:cxnLst/>
              <a:rect l="l" t="t" r="r" b="b"/>
              <a:pathLst>
                <a:path w="127071" h="63413" extrusionOk="0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1141730" y="2728872"/>
              <a:ext cx="208507" cy="162355"/>
            </a:xfrm>
            <a:custGeom>
              <a:avLst/>
              <a:gdLst/>
              <a:ahLst/>
              <a:cxnLst/>
              <a:rect l="l" t="t" r="r" b="b"/>
              <a:pathLst>
                <a:path w="278010" h="216473" extrusionOk="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1138353" y="2875896"/>
              <a:ext cx="215260" cy="33433"/>
            </a:xfrm>
            <a:custGeom>
              <a:avLst/>
              <a:gdLst/>
              <a:ahLst/>
              <a:cxnLst/>
              <a:rect l="l" t="t" r="r" b="b"/>
              <a:pathLst>
                <a:path w="287014" h="44578" extrusionOk="0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1164458" y="2813346"/>
              <a:ext cx="163324" cy="122295"/>
            </a:xfrm>
            <a:custGeom>
              <a:avLst/>
              <a:gdLst/>
              <a:ahLst/>
              <a:cxnLst/>
              <a:rect l="l" t="t" r="r" b="b"/>
              <a:pathLst>
                <a:path w="217766" h="163060" extrusionOk="0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1267822" y="2813347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23" h="31" extrusionOk="0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1081511" y="2934966"/>
              <a:ext cx="328946" cy="192841"/>
            </a:xfrm>
            <a:custGeom>
              <a:avLst/>
              <a:gdLst/>
              <a:ahLst/>
              <a:cxnLst/>
              <a:rect l="l" t="t" r="r" b="b"/>
              <a:pathLst>
                <a:path w="438594" h="257121" extrusionOk="0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1207716" y="3004057"/>
              <a:ext cx="76534" cy="68033"/>
            </a:xfrm>
            <a:custGeom>
              <a:avLst/>
              <a:gdLst/>
              <a:ahLst/>
              <a:cxnLst/>
              <a:rect l="l" t="t" r="r" b="b"/>
              <a:pathLst>
                <a:path w="102046" h="90710" extrusionOk="0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1028000" y="2965599"/>
              <a:ext cx="107416" cy="138401"/>
            </a:xfrm>
            <a:custGeom>
              <a:avLst/>
              <a:gdLst/>
              <a:ahLst/>
              <a:cxnLst/>
              <a:rect l="l" t="t" r="r" b="b"/>
              <a:pathLst>
                <a:path w="143221" h="184534" extrusionOk="0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1048358" y="3102246"/>
              <a:ext cx="66725" cy="25564"/>
            </a:xfrm>
            <a:custGeom>
              <a:avLst/>
              <a:gdLst/>
              <a:ahLst/>
              <a:cxnLst/>
              <a:rect l="l" t="t" r="r" b="b"/>
              <a:pathLst>
                <a:path w="88966" h="34085" extrusionOk="0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1392888" y="2813367"/>
              <a:ext cx="29341" cy="31646"/>
            </a:xfrm>
            <a:custGeom>
              <a:avLst/>
              <a:gdLst/>
              <a:ahLst/>
              <a:cxnLst/>
              <a:rect l="l" t="t" r="r" b="b"/>
              <a:pathLst>
                <a:path w="39121" h="42195" extrusionOk="0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1351488" y="2692882"/>
              <a:ext cx="112142" cy="129992"/>
            </a:xfrm>
            <a:custGeom>
              <a:avLst/>
              <a:gdLst/>
              <a:ahLst/>
              <a:cxnLst/>
              <a:rect l="l" t="t" r="r" b="b"/>
              <a:pathLst>
                <a:path w="149523" h="173322" extrusionOk="0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1078268" y="2792334"/>
              <a:ext cx="33688" cy="33583"/>
            </a:xfrm>
            <a:custGeom>
              <a:avLst/>
              <a:gdLst/>
              <a:ahLst/>
              <a:cxnLst/>
              <a:rect l="l" t="t" r="r" b="b"/>
              <a:pathLst>
                <a:path w="44917" h="44777" extrusionOk="0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1432641" y="2883405"/>
              <a:ext cx="33702" cy="33560"/>
            </a:xfrm>
            <a:custGeom>
              <a:avLst/>
              <a:gdLst/>
              <a:ahLst/>
              <a:cxnLst/>
              <a:rect l="l" t="t" r="r" b="b"/>
              <a:pathLst>
                <a:path w="44936" h="44746" extrusionOk="0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1025636" y="2883383"/>
              <a:ext cx="33689" cy="33583"/>
            </a:xfrm>
            <a:custGeom>
              <a:avLst/>
              <a:gdLst/>
              <a:ahLst/>
              <a:cxnLst/>
              <a:rect l="l" t="t" r="r" b="b"/>
              <a:pathLst>
                <a:path w="44919" h="44777" extrusionOk="0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1021422" y="2685511"/>
              <a:ext cx="395612" cy="448865"/>
            </a:xfrm>
            <a:custGeom>
              <a:avLst/>
              <a:gdLst/>
              <a:ahLst/>
              <a:cxnLst/>
              <a:rect l="l" t="t" r="r" b="b"/>
              <a:pathLst>
                <a:path w="527482" h="598487" extrusionOk="0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1193566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1253129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1025636" y="2719231"/>
              <a:ext cx="33689" cy="33584"/>
            </a:xfrm>
            <a:custGeom>
              <a:avLst/>
              <a:gdLst/>
              <a:ahLst/>
              <a:cxnLst/>
              <a:rect l="l" t="t" r="r" b="b"/>
              <a:pathLst>
                <a:path w="44919" h="44779" extrusionOk="0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1344910" y="2686314"/>
              <a:ext cx="125298" cy="165264"/>
            </a:xfrm>
            <a:custGeom>
              <a:avLst/>
              <a:gdLst/>
              <a:ahLst/>
              <a:cxnLst/>
              <a:rect l="l" t="t" r="r" b="b"/>
              <a:pathLst>
                <a:path w="167064" h="220352" extrusionOk="0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9" name="Google Shape;799;p55"/>
          <p:cNvSpPr/>
          <p:nvPr/>
        </p:nvSpPr>
        <p:spPr>
          <a:xfrm>
            <a:off x="18683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31336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38392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5085700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3" name="Google Shape;803;p55"/>
          <p:cNvSpPr/>
          <p:nvPr/>
        </p:nvSpPr>
        <p:spPr>
          <a:xfrm>
            <a:off x="57913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4" name="Google Shape;804;p55"/>
          <p:cNvSpPr/>
          <p:nvPr/>
        </p:nvSpPr>
        <p:spPr>
          <a:xfrm>
            <a:off x="70377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05" name="Google Shape;805;p55"/>
          <p:cNvCxnSpPr>
            <a:stCxn id="799" idx="6"/>
            <a:endCxn id="800" idx="2"/>
          </p:cNvCxnSpPr>
          <p:nvPr/>
        </p:nvCxnSpPr>
        <p:spPr>
          <a:xfrm>
            <a:off x="2087375" y="1378675"/>
            <a:ext cx="10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06" name="Google Shape;806;p55"/>
          <p:cNvCxnSpPr>
            <a:stCxn id="801" idx="6"/>
            <a:endCxn id="802" idx="2"/>
          </p:cNvCxnSpPr>
          <p:nvPr/>
        </p:nvCxnSpPr>
        <p:spPr>
          <a:xfrm>
            <a:off x="4058275" y="1378675"/>
            <a:ext cx="102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07" name="Google Shape;807;p55"/>
          <p:cNvCxnSpPr>
            <a:stCxn id="803" idx="6"/>
            <a:endCxn id="804" idx="2"/>
          </p:cNvCxnSpPr>
          <p:nvPr/>
        </p:nvCxnSpPr>
        <p:spPr>
          <a:xfrm>
            <a:off x="6010325" y="1378675"/>
            <a:ext cx="102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808" name="Google Shape;808;p55"/>
          <p:cNvSpPr txBox="1"/>
          <p:nvPr/>
        </p:nvSpPr>
        <p:spPr>
          <a:xfrm>
            <a:off x="3061250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9" name="Google Shape;809;p55"/>
          <p:cNvSpPr txBox="1"/>
          <p:nvPr/>
        </p:nvSpPr>
        <p:spPr>
          <a:xfrm>
            <a:off x="5013275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0" name="Google Shape;810;p55"/>
          <p:cNvSpPr txBox="1"/>
          <p:nvPr/>
        </p:nvSpPr>
        <p:spPr>
          <a:xfrm>
            <a:off x="6965300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1" name="Google Shape;811;p55"/>
          <p:cNvSpPr/>
          <p:nvPr/>
        </p:nvSpPr>
        <p:spPr>
          <a:xfrm>
            <a:off x="1109235" y="1948587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2" name="Google Shape;812;p55"/>
          <p:cNvSpPr txBox="1"/>
          <p:nvPr/>
        </p:nvSpPr>
        <p:spPr>
          <a:xfrm>
            <a:off x="1109225" y="2321175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38.38%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6"/>
          <p:cNvSpPr/>
          <p:nvPr/>
        </p:nvSpPr>
        <p:spPr>
          <a:xfrm>
            <a:off x="1797484" y="3909921"/>
            <a:ext cx="1676236" cy="2233873"/>
          </a:xfrm>
          <a:custGeom>
            <a:avLst/>
            <a:gdLst/>
            <a:ahLst/>
            <a:cxnLst/>
            <a:rect l="l" t="t" r="r" b="b"/>
            <a:pathLst>
              <a:path w="51438" h="68550" extrusionOk="0">
                <a:moveTo>
                  <a:pt x="49569" y="1"/>
                </a:moveTo>
                <a:lnTo>
                  <a:pt x="39095" y="13877"/>
                </a:lnTo>
                <a:lnTo>
                  <a:pt x="36760" y="16946"/>
                </a:lnTo>
                <a:lnTo>
                  <a:pt x="35226" y="18947"/>
                </a:lnTo>
                <a:lnTo>
                  <a:pt x="15612" y="44866"/>
                </a:lnTo>
                <a:lnTo>
                  <a:pt x="1" y="68550"/>
                </a:lnTo>
                <a:lnTo>
                  <a:pt x="7306" y="68550"/>
                </a:lnTo>
                <a:lnTo>
                  <a:pt x="40563" y="16913"/>
                </a:lnTo>
                <a:lnTo>
                  <a:pt x="42731" y="13544"/>
                </a:lnTo>
                <a:lnTo>
                  <a:pt x="43165" y="12843"/>
                </a:lnTo>
                <a:lnTo>
                  <a:pt x="51437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6"/>
          <p:cNvSpPr/>
          <p:nvPr/>
        </p:nvSpPr>
        <p:spPr>
          <a:xfrm>
            <a:off x="5667192" y="3909921"/>
            <a:ext cx="1579484" cy="2233873"/>
          </a:xfrm>
          <a:custGeom>
            <a:avLst/>
            <a:gdLst/>
            <a:ahLst/>
            <a:cxnLst/>
            <a:rect l="l" t="t" r="r" b="b"/>
            <a:pathLst>
              <a:path w="48469" h="68550" extrusionOk="0">
                <a:moveTo>
                  <a:pt x="0" y="1"/>
                </a:moveTo>
                <a:cubicBezTo>
                  <a:pt x="434" y="2369"/>
                  <a:pt x="901" y="4904"/>
                  <a:pt x="1401" y="7606"/>
                </a:cubicBezTo>
                <a:cubicBezTo>
                  <a:pt x="4270" y="23250"/>
                  <a:pt x="8139" y="44566"/>
                  <a:pt x="12476" y="68550"/>
                </a:cubicBezTo>
                <a:lnTo>
                  <a:pt x="48468" y="68550"/>
                </a:lnTo>
                <a:lnTo>
                  <a:pt x="3336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6"/>
          <p:cNvSpPr txBox="1">
            <a:spLocks noGrp="1"/>
          </p:cNvSpPr>
          <p:nvPr>
            <p:ph type="title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820" name="Google Shape;820;p56"/>
          <p:cNvSpPr txBox="1">
            <a:spLocks noGrp="1"/>
          </p:cNvSpPr>
          <p:nvPr>
            <p:ph type="title" idx="2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EDA</a:t>
            </a:r>
            <a:endParaRPr sz="4100"/>
          </a:p>
        </p:txBody>
      </p:sp>
      <p:sp>
        <p:nvSpPr>
          <p:cNvPr id="821" name="Google Shape;821;p56"/>
          <p:cNvSpPr txBox="1">
            <a:spLocks noGrp="1"/>
          </p:cNvSpPr>
          <p:nvPr>
            <p:ph type="subTitle" idx="1"/>
          </p:nvPr>
        </p:nvSpPr>
        <p:spPr>
          <a:xfrm>
            <a:off x="5468563" y="240690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 to gain relevant insights</a:t>
            </a:r>
            <a:endParaRPr/>
          </a:p>
        </p:txBody>
      </p:sp>
      <p:grpSp>
        <p:nvGrpSpPr>
          <p:cNvPr id="822" name="Google Shape;822;p56"/>
          <p:cNvGrpSpPr/>
          <p:nvPr/>
        </p:nvGrpSpPr>
        <p:grpSpPr>
          <a:xfrm>
            <a:off x="825" y="1189176"/>
            <a:ext cx="9144064" cy="4954618"/>
            <a:chOff x="825" y="1189176"/>
            <a:chExt cx="9144064" cy="4954618"/>
          </a:xfrm>
        </p:grpSpPr>
        <p:grpSp>
          <p:nvGrpSpPr>
            <p:cNvPr id="823" name="Google Shape;823;p56"/>
            <p:cNvGrpSpPr/>
            <p:nvPr/>
          </p:nvGrpSpPr>
          <p:grpSpPr>
            <a:xfrm>
              <a:off x="1797484" y="1189176"/>
              <a:ext cx="5450390" cy="4954618"/>
              <a:chOff x="1797484" y="1189176"/>
              <a:chExt cx="5450390" cy="4954618"/>
            </a:xfrm>
          </p:grpSpPr>
          <p:sp>
            <p:nvSpPr>
              <p:cNvPr id="824" name="Google Shape;824;p56"/>
              <p:cNvSpPr/>
              <p:nvPr/>
            </p:nvSpPr>
            <p:spPr>
              <a:xfrm>
                <a:off x="1797484" y="3909921"/>
                <a:ext cx="5450390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167254" h="68550" extrusionOk="0">
                    <a:moveTo>
                      <a:pt x="45166" y="1"/>
                    </a:moveTo>
                    <a:lnTo>
                      <a:pt x="1" y="68550"/>
                    </a:lnTo>
                    <a:lnTo>
                      <a:pt x="167254" y="68550"/>
                    </a:lnTo>
                    <a:lnTo>
                      <a:pt x="122088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6"/>
              <p:cNvSpPr/>
              <p:nvPr/>
            </p:nvSpPr>
            <p:spPr>
              <a:xfrm>
                <a:off x="2332293" y="3909921"/>
                <a:ext cx="1776247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54507" h="68550" extrusionOk="0">
                    <a:moveTo>
                      <a:pt x="44132" y="1"/>
                    </a:moveTo>
                    <a:lnTo>
                      <a:pt x="34325" y="15245"/>
                    </a:lnTo>
                    <a:lnTo>
                      <a:pt x="0" y="68550"/>
                    </a:lnTo>
                    <a:lnTo>
                      <a:pt x="23084" y="68550"/>
                    </a:lnTo>
                    <a:lnTo>
                      <a:pt x="45566" y="19514"/>
                    </a:lnTo>
                    <a:lnTo>
                      <a:pt x="54506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6"/>
              <p:cNvSpPr/>
              <p:nvPr/>
            </p:nvSpPr>
            <p:spPr>
              <a:xfrm>
                <a:off x="4495416" y="3909921"/>
                <a:ext cx="951164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9188" h="68550" extrusionOk="0">
                    <a:moveTo>
                      <a:pt x="6838" y="1"/>
                    </a:moveTo>
                    <a:cubicBezTo>
                      <a:pt x="6171" y="6739"/>
                      <a:pt x="5337" y="14978"/>
                      <a:pt x="4403" y="24418"/>
                    </a:cubicBezTo>
                    <a:cubicBezTo>
                      <a:pt x="3136" y="37294"/>
                      <a:pt x="1601" y="52305"/>
                      <a:pt x="0" y="68550"/>
                    </a:cubicBezTo>
                    <a:lnTo>
                      <a:pt x="29188" y="68550"/>
                    </a:lnTo>
                    <a:lnTo>
                      <a:pt x="25151" y="12843"/>
                    </a:lnTo>
                    <a:lnTo>
                      <a:pt x="24217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6"/>
              <p:cNvSpPr/>
              <p:nvPr/>
            </p:nvSpPr>
            <p:spPr>
              <a:xfrm>
                <a:off x="3494294" y="3909921"/>
                <a:ext cx="935946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68550" extrusionOk="0">
                    <a:moveTo>
                      <a:pt x="28287" y="1"/>
                    </a:moveTo>
                    <a:lnTo>
                      <a:pt x="20215" y="19581"/>
                    </a:lnTo>
                    <a:lnTo>
                      <a:pt x="19081" y="22250"/>
                    </a:lnTo>
                    <a:lnTo>
                      <a:pt x="17613" y="25819"/>
                    </a:lnTo>
                    <a:lnTo>
                      <a:pt x="0" y="68550"/>
                    </a:lnTo>
                    <a:lnTo>
                      <a:pt x="3336" y="68550"/>
                    </a:lnTo>
                    <a:cubicBezTo>
                      <a:pt x="9140" y="52938"/>
                      <a:pt x="14411" y="38595"/>
                      <a:pt x="18880" y="26586"/>
                    </a:cubicBezTo>
                    <a:cubicBezTo>
                      <a:pt x="19314" y="25419"/>
                      <a:pt x="19714" y="24251"/>
                      <a:pt x="20148" y="23117"/>
                    </a:cubicBezTo>
                    <a:cubicBezTo>
                      <a:pt x="20515" y="22116"/>
                      <a:pt x="20915" y="21116"/>
                      <a:pt x="21282" y="20115"/>
                    </a:cubicBezTo>
                    <a:cubicBezTo>
                      <a:pt x="24284" y="11976"/>
                      <a:pt x="26819" y="5138"/>
                      <a:pt x="28721" y="1"/>
                    </a:cubicBez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6"/>
              <p:cNvSpPr/>
              <p:nvPr/>
            </p:nvSpPr>
            <p:spPr>
              <a:xfrm>
                <a:off x="4340389" y="1189176"/>
                <a:ext cx="463101" cy="232642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7139" extrusionOk="0">
                    <a:moveTo>
                      <a:pt x="7106" y="0"/>
                    </a:moveTo>
                    <a:lnTo>
                      <a:pt x="1" y="7139"/>
                    </a:lnTo>
                    <a:lnTo>
                      <a:pt x="14211" y="7139"/>
                    </a:lnTo>
                    <a:lnTo>
                      <a:pt x="7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6"/>
              <p:cNvSpPr/>
              <p:nvPr/>
            </p:nvSpPr>
            <p:spPr>
              <a:xfrm>
                <a:off x="4390409" y="1421779"/>
                <a:ext cx="362015" cy="183761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5639" extrusionOk="0">
                    <a:moveTo>
                      <a:pt x="0" y="1"/>
                    </a:moveTo>
                    <a:lnTo>
                      <a:pt x="0" y="5638"/>
                    </a:lnTo>
                    <a:lnTo>
                      <a:pt x="11108" y="5638"/>
                    </a:lnTo>
                    <a:lnTo>
                      <a:pt x="11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6"/>
              <p:cNvSpPr/>
              <p:nvPr/>
            </p:nvSpPr>
            <p:spPr>
              <a:xfrm>
                <a:off x="4249082" y="1960955"/>
                <a:ext cx="64572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42831" extrusionOk="0">
                    <a:moveTo>
                      <a:pt x="3803" y="0"/>
                    </a:moveTo>
                    <a:lnTo>
                      <a:pt x="1" y="42831"/>
                    </a:lnTo>
                    <a:lnTo>
                      <a:pt x="19815" y="42831"/>
                    </a:lnTo>
                    <a:lnTo>
                      <a:pt x="160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6"/>
              <p:cNvSpPr/>
              <p:nvPr/>
            </p:nvSpPr>
            <p:spPr>
              <a:xfrm>
                <a:off x="4340389" y="1682666"/>
                <a:ext cx="46310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6606" extrusionOk="0">
                    <a:moveTo>
                      <a:pt x="1" y="1"/>
                    </a:moveTo>
                    <a:lnTo>
                      <a:pt x="1001" y="6605"/>
                    </a:lnTo>
                    <a:lnTo>
                      <a:pt x="13210" y="6605"/>
                    </a:lnTo>
                    <a:lnTo>
                      <a:pt x="14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6"/>
              <p:cNvSpPr/>
              <p:nvPr/>
            </p:nvSpPr>
            <p:spPr>
              <a:xfrm>
                <a:off x="4408886" y="1442438"/>
                <a:ext cx="326136" cy="142440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4371" extrusionOk="0">
                    <a:moveTo>
                      <a:pt x="0" y="1"/>
                    </a:moveTo>
                    <a:lnTo>
                      <a:pt x="0" y="4370"/>
                    </a:lnTo>
                    <a:lnTo>
                      <a:pt x="2802" y="4370"/>
                    </a:lnTo>
                    <a:lnTo>
                      <a:pt x="2802" y="1"/>
                    </a:lnTo>
                    <a:close/>
                    <a:moveTo>
                      <a:pt x="3203" y="1"/>
                    </a:moveTo>
                    <a:lnTo>
                      <a:pt x="3203" y="4370"/>
                    </a:lnTo>
                    <a:lnTo>
                      <a:pt x="6805" y="4370"/>
                    </a:lnTo>
                    <a:lnTo>
                      <a:pt x="6805" y="1"/>
                    </a:lnTo>
                    <a:close/>
                    <a:moveTo>
                      <a:pt x="7205" y="1"/>
                    </a:moveTo>
                    <a:lnTo>
                      <a:pt x="7205" y="4370"/>
                    </a:lnTo>
                    <a:lnTo>
                      <a:pt x="10007" y="4370"/>
                    </a:lnTo>
                    <a:lnTo>
                      <a:pt x="100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6"/>
              <p:cNvSpPr/>
              <p:nvPr/>
            </p:nvSpPr>
            <p:spPr>
              <a:xfrm>
                <a:off x="4431696" y="1960955"/>
                <a:ext cx="28048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42831" extrusionOk="0">
                    <a:moveTo>
                      <a:pt x="1669" y="0"/>
                    </a:moveTo>
                    <a:lnTo>
                      <a:pt x="1" y="42831"/>
                    </a:lnTo>
                    <a:lnTo>
                      <a:pt x="8607" y="42831"/>
                    </a:lnTo>
                    <a:lnTo>
                      <a:pt x="69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6"/>
              <p:cNvSpPr/>
              <p:nvPr/>
            </p:nvSpPr>
            <p:spPr>
              <a:xfrm>
                <a:off x="4658889" y="1960955"/>
                <a:ext cx="23590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42831" extrusionOk="0">
                    <a:moveTo>
                      <a:pt x="0" y="0"/>
                    </a:moveTo>
                    <a:lnTo>
                      <a:pt x="1635" y="42831"/>
                    </a:lnTo>
                    <a:lnTo>
                      <a:pt x="7239" y="42831"/>
                    </a:ln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6"/>
              <p:cNvSpPr/>
              <p:nvPr/>
            </p:nvSpPr>
            <p:spPr>
              <a:xfrm>
                <a:off x="4658889" y="1682666"/>
                <a:ext cx="14459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606" extrusionOk="0">
                    <a:moveTo>
                      <a:pt x="567" y="1"/>
                    </a:moveTo>
                    <a:lnTo>
                      <a:pt x="0" y="6605"/>
                    </a:lnTo>
                    <a:lnTo>
                      <a:pt x="3436" y="6605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6"/>
              <p:cNvSpPr/>
              <p:nvPr/>
            </p:nvSpPr>
            <p:spPr>
              <a:xfrm>
                <a:off x="4455615" y="1682666"/>
                <a:ext cx="232675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6606" extrusionOk="0">
                    <a:moveTo>
                      <a:pt x="1" y="1"/>
                    </a:moveTo>
                    <a:lnTo>
                      <a:pt x="935" y="6605"/>
                    </a:lnTo>
                    <a:lnTo>
                      <a:pt x="6238" y="6605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6"/>
              <p:cNvSpPr/>
              <p:nvPr/>
            </p:nvSpPr>
            <p:spPr>
              <a:xfrm>
                <a:off x="4404519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6"/>
              <p:cNvSpPr/>
              <p:nvPr/>
            </p:nvSpPr>
            <p:spPr>
              <a:xfrm>
                <a:off x="4558881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6"/>
              <p:cNvSpPr/>
              <p:nvPr/>
            </p:nvSpPr>
            <p:spPr>
              <a:xfrm>
                <a:off x="4713243" y="1952254"/>
                <a:ext cx="26103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2369" extrusionOk="0">
                    <a:moveTo>
                      <a:pt x="0" y="0"/>
                    </a:moveTo>
                    <a:lnTo>
                      <a:pt x="0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6"/>
              <p:cNvSpPr/>
              <p:nvPr/>
            </p:nvSpPr>
            <p:spPr>
              <a:xfrm>
                <a:off x="4538222" y="2147903"/>
                <a:ext cx="67424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4" extrusionOk="0">
                    <a:moveTo>
                      <a:pt x="1035" y="0"/>
                    </a:moveTo>
                    <a:cubicBezTo>
                      <a:pt x="434" y="67"/>
                      <a:pt x="1" y="568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8"/>
                      <a:pt x="1635" y="67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6"/>
              <p:cNvSpPr/>
              <p:nvPr/>
            </p:nvSpPr>
            <p:spPr>
              <a:xfrm>
                <a:off x="4538222" y="2508799"/>
                <a:ext cx="67424" cy="1206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3" extrusionOk="0">
                    <a:moveTo>
                      <a:pt x="1035" y="0"/>
                    </a:moveTo>
                    <a:cubicBezTo>
                      <a:pt x="434" y="33"/>
                      <a:pt x="1" y="567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7"/>
                      <a:pt x="1635" y="33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6"/>
              <p:cNvSpPr/>
              <p:nvPr/>
            </p:nvSpPr>
            <p:spPr>
              <a:xfrm>
                <a:off x="4538222" y="2868586"/>
                <a:ext cx="67424" cy="1217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37" extrusionOk="0">
                    <a:moveTo>
                      <a:pt x="1035" y="0"/>
                    </a:moveTo>
                    <a:cubicBezTo>
                      <a:pt x="434" y="67"/>
                      <a:pt x="1" y="601"/>
                      <a:pt x="67" y="1201"/>
                    </a:cubicBezTo>
                    <a:lnTo>
                      <a:pt x="67" y="3736"/>
                    </a:lnTo>
                    <a:lnTo>
                      <a:pt x="2036" y="3736"/>
                    </a:lnTo>
                    <a:lnTo>
                      <a:pt x="2036" y="1201"/>
                    </a:lnTo>
                    <a:cubicBezTo>
                      <a:pt x="2069" y="601"/>
                      <a:pt x="1635" y="67"/>
                      <a:pt x="1035" y="34"/>
                    </a:cubicBez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6"/>
              <p:cNvSpPr/>
              <p:nvPr/>
            </p:nvSpPr>
            <p:spPr>
              <a:xfrm>
                <a:off x="4164292" y="3212081"/>
                <a:ext cx="81530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11809" extrusionOk="0">
                    <a:moveTo>
                      <a:pt x="1335" y="0"/>
                    </a:moveTo>
                    <a:lnTo>
                      <a:pt x="1" y="11809"/>
                    </a:lnTo>
                    <a:lnTo>
                      <a:pt x="25019" y="11809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6"/>
              <p:cNvSpPr/>
              <p:nvPr/>
            </p:nvSpPr>
            <p:spPr>
              <a:xfrm>
                <a:off x="4394743" y="3212081"/>
                <a:ext cx="35549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11809" extrusionOk="0">
                    <a:moveTo>
                      <a:pt x="568" y="0"/>
                    </a:moveTo>
                    <a:lnTo>
                      <a:pt x="1" y="11809"/>
                    </a:lnTo>
                    <a:lnTo>
                      <a:pt x="10908" y="11809"/>
                    </a:lnTo>
                    <a:lnTo>
                      <a:pt x="10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6"/>
              <p:cNvSpPr/>
              <p:nvPr/>
            </p:nvSpPr>
            <p:spPr>
              <a:xfrm>
                <a:off x="4730612" y="3212081"/>
                <a:ext cx="248968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11809" extrusionOk="0">
                    <a:moveTo>
                      <a:pt x="1" y="0"/>
                    </a:moveTo>
                    <a:lnTo>
                      <a:pt x="601" y="11809"/>
                    </a:lnTo>
                    <a:lnTo>
                      <a:pt x="7640" y="11809"/>
                    </a:lnTo>
                    <a:lnTo>
                      <a:pt x="6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6"/>
              <p:cNvSpPr/>
              <p:nvPr/>
            </p:nvSpPr>
            <p:spPr>
              <a:xfrm>
                <a:off x="4114969" y="3587086"/>
                <a:ext cx="910951" cy="41321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27953" y="1268"/>
                    </a:lnTo>
                    <a:lnTo>
                      <a:pt x="27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6"/>
              <p:cNvSpPr/>
              <p:nvPr/>
            </p:nvSpPr>
            <p:spPr>
              <a:xfrm>
                <a:off x="4081274" y="3619705"/>
                <a:ext cx="978342" cy="23919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734" extrusionOk="0">
                    <a:moveTo>
                      <a:pt x="0" y="0"/>
                    </a:moveTo>
                    <a:lnTo>
                      <a:pt x="0" y="734"/>
                    </a:lnTo>
                    <a:lnTo>
                      <a:pt x="30022" y="734"/>
                    </a:lnTo>
                    <a:lnTo>
                      <a:pt x="300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6"/>
              <p:cNvSpPr/>
              <p:nvPr/>
            </p:nvSpPr>
            <p:spPr>
              <a:xfrm>
                <a:off x="4340389" y="1539188"/>
                <a:ext cx="463101" cy="9786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3003" extrusionOk="0">
                    <a:moveTo>
                      <a:pt x="3503" y="868"/>
                    </a:moveTo>
                    <a:lnTo>
                      <a:pt x="3503" y="1702"/>
                    </a:lnTo>
                    <a:lnTo>
                      <a:pt x="268" y="1702"/>
                    </a:lnTo>
                    <a:lnTo>
                      <a:pt x="268" y="868"/>
                    </a:lnTo>
                    <a:close/>
                    <a:moveTo>
                      <a:pt x="6972" y="868"/>
                    </a:moveTo>
                    <a:lnTo>
                      <a:pt x="6972" y="1702"/>
                    </a:lnTo>
                    <a:lnTo>
                      <a:pt x="3770" y="1702"/>
                    </a:lnTo>
                    <a:lnTo>
                      <a:pt x="3770" y="868"/>
                    </a:lnTo>
                    <a:close/>
                    <a:moveTo>
                      <a:pt x="10408" y="868"/>
                    </a:moveTo>
                    <a:lnTo>
                      <a:pt x="10408" y="1702"/>
                    </a:lnTo>
                    <a:lnTo>
                      <a:pt x="7239" y="1702"/>
                    </a:lnTo>
                    <a:lnTo>
                      <a:pt x="7239" y="868"/>
                    </a:lnTo>
                    <a:close/>
                    <a:moveTo>
                      <a:pt x="13944" y="868"/>
                    </a:moveTo>
                    <a:lnTo>
                      <a:pt x="13944" y="1702"/>
                    </a:lnTo>
                    <a:lnTo>
                      <a:pt x="10708" y="1702"/>
                    </a:lnTo>
                    <a:lnTo>
                      <a:pt x="10708" y="868"/>
                    </a:lnTo>
                    <a:close/>
                    <a:moveTo>
                      <a:pt x="1" y="0"/>
                    </a:moveTo>
                    <a:lnTo>
                      <a:pt x="1" y="2035"/>
                    </a:lnTo>
                    <a:lnTo>
                      <a:pt x="134" y="2035"/>
                    </a:lnTo>
                    <a:lnTo>
                      <a:pt x="6138" y="3003"/>
                    </a:lnTo>
                    <a:lnTo>
                      <a:pt x="14077" y="2035"/>
                    </a:lnTo>
                    <a:lnTo>
                      <a:pt x="14211" y="2035"/>
                    </a:lnTo>
                    <a:lnTo>
                      <a:pt x="14211" y="0"/>
                    </a:lnTo>
                    <a:lnTo>
                      <a:pt x="13944" y="0"/>
                    </a:lnTo>
                    <a:lnTo>
                      <a:pt x="13944" y="534"/>
                    </a:lnTo>
                    <a:lnTo>
                      <a:pt x="10708" y="534"/>
                    </a:lnTo>
                    <a:lnTo>
                      <a:pt x="10708" y="0"/>
                    </a:lnTo>
                    <a:lnTo>
                      <a:pt x="10442" y="0"/>
                    </a:lnTo>
                    <a:lnTo>
                      <a:pt x="10442" y="534"/>
                    </a:lnTo>
                    <a:lnTo>
                      <a:pt x="7239" y="534"/>
                    </a:lnTo>
                    <a:lnTo>
                      <a:pt x="7239" y="0"/>
                    </a:lnTo>
                    <a:lnTo>
                      <a:pt x="6972" y="0"/>
                    </a:lnTo>
                    <a:lnTo>
                      <a:pt x="6972" y="534"/>
                    </a:lnTo>
                    <a:lnTo>
                      <a:pt x="3803" y="534"/>
                    </a:lnTo>
                    <a:lnTo>
                      <a:pt x="3803" y="0"/>
                    </a:lnTo>
                    <a:lnTo>
                      <a:pt x="3503" y="0"/>
                    </a:lnTo>
                    <a:lnTo>
                      <a:pt x="3503" y="534"/>
                    </a:lnTo>
                    <a:lnTo>
                      <a:pt x="268" y="534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6"/>
              <p:cNvSpPr/>
              <p:nvPr/>
            </p:nvSpPr>
            <p:spPr>
              <a:xfrm>
                <a:off x="4553439" y="1756572"/>
                <a:ext cx="36987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070" extrusionOk="0">
                    <a:moveTo>
                      <a:pt x="568" y="1"/>
                    </a:moveTo>
                    <a:cubicBezTo>
                      <a:pt x="234" y="34"/>
                      <a:pt x="1" y="334"/>
                      <a:pt x="1" y="668"/>
                    </a:cubicBezTo>
                    <a:lnTo>
                      <a:pt x="1" y="2069"/>
                    </a:lnTo>
                    <a:lnTo>
                      <a:pt x="1135" y="2069"/>
                    </a:lnTo>
                    <a:lnTo>
                      <a:pt x="1135" y="668"/>
                    </a:lnTo>
                    <a:cubicBezTo>
                      <a:pt x="1135" y="334"/>
                      <a:pt x="901" y="34"/>
                      <a:pt x="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6"/>
              <p:cNvSpPr/>
              <p:nvPr/>
            </p:nvSpPr>
            <p:spPr>
              <a:xfrm>
                <a:off x="4390409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567" y="1"/>
                    </a:moveTo>
                    <a:cubicBezTo>
                      <a:pt x="234" y="34"/>
                      <a:pt x="0" y="334"/>
                      <a:pt x="100" y="668"/>
                    </a:cubicBezTo>
                    <a:lnTo>
                      <a:pt x="300" y="2069"/>
                    </a:lnTo>
                    <a:lnTo>
                      <a:pt x="1401" y="2069"/>
                    </a:lnTo>
                    <a:lnTo>
                      <a:pt x="1201" y="668"/>
                    </a:lnTo>
                    <a:cubicBezTo>
                      <a:pt x="1168" y="301"/>
                      <a:pt x="901" y="34"/>
                      <a:pt x="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6"/>
              <p:cNvSpPr/>
              <p:nvPr/>
            </p:nvSpPr>
            <p:spPr>
              <a:xfrm>
                <a:off x="4707801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834" y="1"/>
                    </a:moveTo>
                    <a:cubicBezTo>
                      <a:pt x="501" y="34"/>
                      <a:pt x="234" y="301"/>
                      <a:pt x="201" y="668"/>
                    </a:cubicBezTo>
                    <a:lnTo>
                      <a:pt x="0" y="2069"/>
                    </a:lnTo>
                    <a:lnTo>
                      <a:pt x="1101" y="2069"/>
                    </a:lnTo>
                    <a:lnTo>
                      <a:pt x="1301" y="668"/>
                    </a:lnTo>
                    <a:cubicBezTo>
                      <a:pt x="1401" y="334"/>
                      <a:pt x="1168" y="34"/>
                      <a:pt x="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6"/>
              <p:cNvSpPr/>
              <p:nvPr/>
            </p:nvSpPr>
            <p:spPr>
              <a:xfrm>
                <a:off x="4340389" y="1605501"/>
                <a:ext cx="46310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14211" y="2369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6"/>
              <p:cNvSpPr/>
              <p:nvPr/>
            </p:nvSpPr>
            <p:spPr>
              <a:xfrm>
                <a:off x="4340389" y="1897900"/>
                <a:ext cx="463101" cy="63089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936" extrusionOk="0">
                    <a:moveTo>
                      <a:pt x="1" y="0"/>
                    </a:moveTo>
                    <a:lnTo>
                      <a:pt x="1" y="1935"/>
                    </a:lnTo>
                    <a:lnTo>
                      <a:pt x="14211" y="1935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6"/>
              <p:cNvSpPr/>
              <p:nvPr/>
            </p:nvSpPr>
            <p:spPr>
              <a:xfrm>
                <a:off x="3269285" y="3643591"/>
                <a:ext cx="2506696" cy="266370"/>
              </a:xfrm>
              <a:custGeom>
                <a:avLst/>
                <a:gdLst/>
                <a:ahLst/>
                <a:cxnLst/>
                <a:rect l="l" t="t" r="r" b="b"/>
                <a:pathLst>
                  <a:path w="76922" h="8174" extrusionOk="0">
                    <a:moveTo>
                      <a:pt x="23784" y="1"/>
                    </a:moveTo>
                    <a:lnTo>
                      <a:pt x="22416" y="1502"/>
                    </a:lnTo>
                    <a:lnTo>
                      <a:pt x="15345" y="1502"/>
                    </a:lnTo>
                    <a:lnTo>
                      <a:pt x="13143" y="3970"/>
                    </a:lnTo>
                    <a:lnTo>
                      <a:pt x="6271" y="3970"/>
                    </a:lnTo>
                    <a:lnTo>
                      <a:pt x="4337" y="6139"/>
                    </a:lnTo>
                    <a:lnTo>
                      <a:pt x="1835" y="6139"/>
                    </a:lnTo>
                    <a:lnTo>
                      <a:pt x="0" y="8174"/>
                    </a:lnTo>
                    <a:lnTo>
                      <a:pt x="76922" y="8174"/>
                    </a:lnTo>
                    <a:lnTo>
                      <a:pt x="72485" y="3970"/>
                    </a:lnTo>
                    <a:lnTo>
                      <a:pt x="69183" y="3970"/>
                    </a:lnTo>
                    <a:lnTo>
                      <a:pt x="67115" y="2069"/>
                    </a:lnTo>
                    <a:lnTo>
                      <a:pt x="58509" y="2069"/>
                    </a:lnTo>
                    <a:lnTo>
                      <a:pt x="566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6"/>
              <p:cNvSpPr/>
              <p:nvPr/>
            </p:nvSpPr>
            <p:spPr>
              <a:xfrm>
                <a:off x="3410579" y="3772960"/>
                <a:ext cx="955531" cy="70682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69" extrusionOk="0">
                    <a:moveTo>
                      <a:pt x="1935" y="0"/>
                    </a:moveTo>
                    <a:lnTo>
                      <a:pt x="1" y="2169"/>
                    </a:lnTo>
                    <a:lnTo>
                      <a:pt x="29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6"/>
              <p:cNvSpPr/>
              <p:nvPr/>
            </p:nvSpPr>
            <p:spPr>
              <a:xfrm>
                <a:off x="4945435" y="3772960"/>
                <a:ext cx="739182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1569" extrusionOk="0">
                    <a:moveTo>
                      <a:pt x="21048" y="0"/>
                    </a:moveTo>
                    <a:lnTo>
                      <a:pt x="0" y="768"/>
                    </a:lnTo>
                    <a:lnTo>
                      <a:pt x="22683" y="1568"/>
                    </a:lnTo>
                    <a:lnTo>
                      <a:pt x="210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857;p56"/>
            <p:cNvSpPr/>
            <p:nvPr/>
          </p:nvSpPr>
          <p:spPr>
            <a:xfrm>
              <a:off x="825" y="3909925"/>
              <a:ext cx="9144064" cy="2091863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863" name="Google Shape;863;p5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7"/>
          <p:cNvSpPr txBox="1"/>
          <p:nvPr/>
        </p:nvSpPr>
        <p:spPr>
          <a:xfrm>
            <a:off x="5691796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5" name="Google Shape;865;p57"/>
          <p:cNvSpPr txBox="1"/>
          <p:nvPr/>
        </p:nvSpPr>
        <p:spPr>
          <a:xfrm>
            <a:off x="5691796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6" name="Google Shape;866;p57"/>
          <p:cNvSpPr txBox="1"/>
          <p:nvPr/>
        </p:nvSpPr>
        <p:spPr>
          <a:xfrm>
            <a:off x="3815396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7" name="Google Shape;867;p57"/>
          <p:cNvSpPr txBox="1"/>
          <p:nvPr/>
        </p:nvSpPr>
        <p:spPr>
          <a:xfrm>
            <a:off x="3815396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8" name="Google Shape;868;p57"/>
          <p:cNvSpPr txBox="1"/>
          <p:nvPr/>
        </p:nvSpPr>
        <p:spPr>
          <a:xfrm>
            <a:off x="1938975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9" name="Google Shape;869;p57"/>
          <p:cNvSpPr txBox="1"/>
          <p:nvPr/>
        </p:nvSpPr>
        <p:spPr>
          <a:xfrm>
            <a:off x="1938975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0" name="Google Shape;870;p57"/>
          <p:cNvSpPr txBox="1"/>
          <p:nvPr/>
        </p:nvSpPr>
        <p:spPr>
          <a:xfrm>
            <a:off x="5691796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1" name="Google Shape;871;p57"/>
          <p:cNvSpPr txBox="1"/>
          <p:nvPr/>
        </p:nvSpPr>
        <p:spPr>
          <a:xfrm>
            <a:off x="5691796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2" name="Google Shape;872;p57"/>
          <p:cNvSpPr txBox="1"/>
          <p:nvPr/>
        </p:nvSpPr>
        <p:spPr>
          <a:xfrm>
            <a:off x="3815396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3" name="Google Shape;873;p57"/>
          <p:cNvSpPr txBox="1"/>
          <p:nvPr/>
        </p:nvSpPr>
        <p:spPr>
          <a:xfrm>
            <a:off x="3815396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4" name="Google Shape;874;p57"/>
          <p:cNvSpPr txBox="1"/>
          <p:nvPr/>
        </p:nvSpPr>
        <p:spPr>
          <a:xfrm>
            <a:off x="1938975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5" name="Google Shape;875;p57"/>
          <p:cNvSpPr txBox="1"/>
          <p:nvPr/>
        </p:nvSpPr>
        <p:spPr>
          <a:xfrm>
            <a:off x="1938975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76" name="Google Shape;876;p57"/>
          <p:cNvGrpSpPr/>
          <p:nvPr/>
        </p:nvGrpSpPr>
        <p:grpSpPr>
          <a:xfrm>
            <a:off x="6216090" y="1241609"/>
            <a:ext cx="447211" cy="448865"/>
            <a:chOff x="4717296" y="3360422"/>
            <a:chExt cx="447211" cy="448865"/>
          </a:xfrm>
        </p:grpSpPr>
        <p:sp>
          <p:nvSpPr>
            <p:cNvPr id="877" name="Google Shape;877;p57"/>
            <p:cNvSpPr/>
            <p:nvPr/>
          </p:nvSpPr>
          <p:spPr>
            <a:xfrm>
              <a:off x="4832204" y="3465525"/>
              <a:ext cx="217395" cy="283489"/>
            </a:xfrm>
            <a:custGeom>
              <a:avLst/>
              <a:gdLst/>
              <a:ahLst/>
              <a:cxnLst/>
              <a:rect l="l" t="t" r="r" b="b"/>
              <a:pathLst>
                <a:path w="289860" h="377985" extrusionOk="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4874063" y="3749388"/>
              <a:ext cx="135040" cy="53321"/>
            </a:xfrm>
            <a:custGeom>
              <a:avLst/>
              <a:gdLst/>
              <a:ahLst/>
              <a:cxnLst/>
              <a:rect l="l" t="t" r="r" b="b"/>
              <a:pathLst>
                <a:path w="180054" h="71094" extrusionOk="0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4920246" y="3620137"/>
              <a:ext cx="41310" cy="41310"/>
            </a:xfrm>
            <a:custGeom>
              <a:avLst/>
              <a:gdLst/>
              <a:ahLst/>
              <a:cxnLst/>
              <a:rect l="l" t="t" r="r" b="b"/>
              <a:pathLst>
                <a:path w="55080" h="55080" extrusionOk="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4914887" y="3367000"/>
              <a:ext cx="49827" cy="49927"/>
            </a:xfrm>
            <a:custGeom>
              <a:avLst/>
              <a:gdLst/>
              <a:ahLst/>
              <a:cxnLst/>
              <a:rect l="l" t="t" r="r" b="b"/>
              <a:pathLst>
                <a:path w="66436" h="66569" extrusionOk="0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4723874" y="337718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5128943" y="337769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7"/>
            <p:cNvSpPr/>
            <p:nvPr/>
          </p:nvSpPr>
          <p:spPr>
            <a:xfrm>
              <a:off x="4717296" y="3360422"/>
              <a:ext cx="447211" cy="448865"/>
            </a:xfrm>
            <a:custGeom>
              <a:avLst/>
              <a:gdLst/>
              <a:ahLst/>
              <a:cxnLst/>
              <a:rect l="l" t="t" r="r" b="b"/>
              <a:pathLst>
                <a:path w="596281" h="598487" extrusionOk="0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57"/>
          <p:cNvGrpSpPr/>
          <p:nvPr/>
        </p:nvGrpSpPr>
        <p:grpSpPr>
          <a:xfrm>
            <a:off x="6215263" y="4048059"/>
            <a:ext cx="448865" cy="448865"/>
            <a:chOff x="6935221" y="1335684"/>
            <a:chExt cx="448865" cy="448865"/>
          </a:xfrm>
        </p:grpSpPr>
        <p:sp>
          <p:nvSpPr>
            <p:cNvPr id="885" name="Google Shape;885;p57"/>
            <p:cNvSpPr/>
            <p:nvPr/>
          </p:nvSpPr>
          <p:spPr>
            <a:xfrm>
              <a:off x="6941795" y="1406258"/>
              <a:ext cx="156927" cy="371717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7"/>
            <p:cNvSpPr/>
            <p:nvPr/>
          </p:nvSpPr>
          <p:spPr>
            <a:xfrm>
              <a:off x="7220583" y="1342259"/>
              <a:ext cx="156927" cy="371716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7098723" y="1342259"/>
              <a:ext cx="121859" cy="435715"/>
            </a:xfrm>
            <a:custGeom>
              <a:avLst/>
              <a:gdLst/>
              <a:ahLst/>
              <a:cxnLst/>
              <a:rect l="l" t="t" r="r" b="b"/>
              <a:pathLst>
                <a:path w="162479" h="580953" extrusionOk="0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7249952" y="1373820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7"/>
            <p:cNvSpPr/>
            <p:nvPr/>
          </p:nvSpPr>
          <p:spPr>
            <a:xfrm>
              <a:off x="7250390" y="1591239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6935221" y="1335684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7"/>
            <p:cNvSpPr/>
            <p:nvPr/>
          </p:nvSpPr>
          <p:spPr>
            <a:xfrm>
              <a:off x="6970502" y="169425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7"/>
            <p:cNvSpPr/>
            <p:nvPr/>
          </p:nvSpPr>
          <p:spPr>
            <a:xfrm>
              <a:off x="6970502" y="1727564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7"/>
            <p:cNvSpPr/>
            <p:nvPr/>
          </p:nvSpPr>
          <p:spPr>
            <a:xfrm>
              <a:off x="7249288" y="1488228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7"/>
            <p:cNvSpPr/>
            <p:nvPr/>
          </p:nvSpPr>
          <p:spPr>
            <a:xfrm>
              <a:off x="7249288" y="1521543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7"/>
            <p:cNvSpPr/>
            <p:nvPr/>
          </p:nvSpPr>
          <p:spPr>
            <a:xfrm>
              <a:off x="7249288" y="155398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57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899" name="Google Shape;899;p57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57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8" extrusionOk="0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57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58" extrusionOk="0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57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57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57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57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57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3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57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8" name="Google Shape;908;p57"/>
            <p:cNvSpPr/>
            <p:nvPr/>
          </p:nvSpPr>
          <p:spPr>
            <a:xfrm>
              <a:off x="7243377" y="1367245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7243815" y="1584664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57"/>
          <p:cNvGrpSpPr/>
          <p:nvPr/>
        </p:nvGrpSpPr>
        <p:grpSpPr>
          <a:xfrm>
            <a:off x="4338863" y="4048052"/>
            <a:ext cx="448865" cy="448865"/>
            <a:chOff x="3981143" y="1333752"/>
            <a:chExt cx="448865" cy="448865"/>
          </a:xfrm>
        </p:grpSpPr>
        <p:sp>
          <p:nvSpPr>
            <p:cNvPr id="911" name="Google Shape;911;p57"/>
            <p:cNvSpPr/>
            <p:nvPr/>
          </p:nvSpPr>
          <p:spPr>
            <a:xfrm>
              <a:off x="4092517" y="1415722"/>
              <a:ext cx="226993" cy="83285"/>
            </a:xfrm>
            <a:custGeom>
              <a:avLst/>
              <a:gdLst/>
              <a:ahLst/>
              <a:cxnLst/>
              <a:rect l="l" t="t" r="r" b="b"/>
              <a:pathLst>
                <a:path w="302658" h="111047" extrusionOk="0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3987718" y="1499049"/>
              <a:ext cx="435715" cy="239479"/>
            </a:xfrm>
            <a:custGeom>
              <a:avLst/>
              <a:gdLst/>
              <a:ahLst/>
              <a:cxnLst/>
              <a:rect l="l" t="t" r="r" b="b"/>
              <a:pathLst>
                <a:path w="580953" h="319306" extrusionOk="0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4092482" y="1670462"/>
              <a:ext cx="226186" cy="41204"/>
            </a:xfrm>
            <a:custGeom>
              <a:avLst/>
              <a:gdLst/>
              <a:ahLst/>
              <a:cxnLst/>
              <a:rect l="l" t="t" r="r" b="b"/>
              <a:pathLst>
                <a:path w="301581" h="54939" extrusionOk="0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4104407" y="1692982"/>
              <a:ext cx="202337" cy="83060"/>
            </a:xfrm>
            <a:custGeom>
              <a:avLst/>
              <a:gdLst/>
              <a:ahLst/>
              <a:cxnLst/>
              <a:rect l="l" t="t" r="r" b="b"/>
              <a:pathLst>
                <a:path w="269783" h="110746" extrusionOk="0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4051717" y="1499049"/>
              <a:ext cx="307718" cy="135356"/>
            </a:xfrm>
            <a:custGeom>
              <a:avLst/>
              <a:gdLst/>
              <a:ahLst/>
              <a:cxnLst/>
              <a:rect l="l" t="t" r="r" b="b"/>
              <a:pathLst>
                <a:path w="410290" h="180474" extrusionOk="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4100373" y="1548869"/>
              <a:ext cx="151126" cy="37386"/>
            </a:xfrm>
            <a:custGeom>
              <a:avLst/>
              <a:gdLst/>
              <a:ahLst/>
              <a:cxnLst/>
              <a:rect l="l" t="t" r="r" b="b"/>
              <a:pathLst>
                <a:path w="201501" h="49848" extrusionOk="0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4129304" y="1340326"/>
              <a:ext cx="152544" cy="159557"/>
            </a:xfrm>
            <a:custGeom>
              <a:avLst/>
              <a:gdLst/>
              <a:ahLst/>
              <a:cxnLst/>
              <a:rect l="l" t="t" r="r" b="b"/>
              <a:pathLst>
                <a:path w="203392" h="212743" extrusionOk="0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7"/>
            <p:cNvSpPr/>
            <p:nvPr/>
          </p:nvSpPr>
          <p:spPr>
            <a:xfrm>
              <a:off x="3981143" y="1333752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9" name="Google Shape;919;p57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920" name="Google Shape;920;p57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57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57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57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4" name="Google Shape;924;p57"/>
          <p:cNvGrpSpPr/>
          <p:nvPr/>
        </p:nvGrpSpPr>
        <p:grpSpPr>
          <a:xfrm>
            <a:off x="4395574" y="1241609"/>
            <a:ext cx="335443" cy="448865"/>
            <a:chOff x="1761770" y="1335684"/>
            <a:chExt cx="335443" cy="448865"/>
          </a:xfrm>
        </p:grpSpPr>
        <p:sp>
          <p:nvSpPr>
            <p:cNvPr id="925" name="Google Shape;925;p57"/>
            <p:cNvSpPr/>
            <p:nvPr/>
          </p:nvSpPr>
          <p:spPr>
            <a:xfrm>
              <a:off x="1768345" y="1342259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1945379" y="1342259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1761770" y="1335684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8" name="Google Shape;928;p57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929" name="Google Shape;929;p57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486" extrusionOk="0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57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avLst/>
                <a:gdLst/>
                <a:ahLst/>
                <a:cxnLst/>
                <a:rect l="l" t="t" r="r" b="b"/>
                <a:pathLst>
                  <a:path w="133288" h="163648" extrusionOk="0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57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avLst/>
                <a:gdLst/>
                <a:ahLst/>
                <a:cxnLst/>
                <a:rect l="l" t="t" r="r" b="b"/>
                <a:pathLst>
                  <a:path w="94682" h="123905" extrusionOk="0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57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587" extrusionOk="0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3" name="Google Shape;933;p57"/>
          <p:cNvGrpSpPr/>
          <p:nvPr/>
        </p:nvGrpSpPr>
        <p:grpSpPr>
          <a:xfrm>
            <a:off x="2462443" y="4048060"/>
            <a:ext cx="448864" cy="448865"/>
            <a:chOff x="3981143" y="4035335"/>
            <a:chExt cx="448864" cy="448865"/>
          </a:xfrm>
        </p:grpSpPr>
        <p:sp>
          <p:nvSpPr>
            <p:cNvPr id="934" name="Google Shape;934;p57"/>
            <p:cNvSpPr/>
            <p:nvPr/>
          </p:nvSpPr>
          <p:spPr>
            <a:xfrm>
              <a:off x="4075045" y="4139010"/>
              <a:ext cx="261061" cy="241514"/>
            </a:xfrm>
            <a:custGeom>
              <a:avLst/>
              <a:gdLst/>
              <a:ahLst/>
              <a:cxnLst/>
              <a:rect l="l" t="t" r="r" b="b"/>
              <a:pathLst>
                <a:path w="348082" h="322019" extrusionOk="0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3987718" y="4041909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4383821" y="4042307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3987718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4383821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9" name="Google Shape;939;p57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940" name="Google Shape;940;p57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57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57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50" h="128229" extrusionOk="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57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57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57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57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82" extrusionOk="0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57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78" extrusionOk="0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57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57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avLst/>
                <a:gdLst/>
                <a:ahLst/>
                <a:cxnLst/>
                <a:rect l="l" t="t" r="r" b="b"/>
                <a:pathLst>
                  <a:path w="128137" h="127868" extrusionOk="0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7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avLst/>
                <a:gdLst/>
                <a:ahLst/>
                <a:cxnLst/>
                <a:rect l="l" t="t" r="r" b="b"/>
                <a:pathLst>
                  <a:path w="127959" h="127339" extrusionOk="0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7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45" h="128229" extrusionOk="0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2" name="Google Shape;952;p57"/>
          <p:cNvGrpSpPr/>
          <p:nvPr/>
        </p:nvGrpSpPr>
        <p:grpSpPr>
          <a:xfrm>
            <a:off x="2462442" y="1245113"/>
            <a:ext cx="448865" cy="441861"/>
            <a:chOff x="5462938" y="4015538"/>
            <a:chExt cx="448865" cy="441861"/>
          </a:xfrm>
        </p:grpSpPr>
        <p:sp>
          <p:nvSpPr>
            <p:cNvPr id="953" name="Google Shape;953;p57"/>
            <p:cNvSpPr/>
            <p:nvPr/>
          </p:nvSpPr>
          <p:spPr>
            <a:xfrm>
              <a:off x="5469512" y="4056180"/>
              <a:ext cx="314992" cy="394644"/>
            </a:xfrm>
            <a:custGeom>
              <a:avLst/>
              <a:gdLst/>
              <a:ahLst/>
              <a:cxnLst/>
              <a:rect l="l" t="t" r="r" b="b"/>
              <a:pathLst>
                <a:path w="419989" h="526192" extrusionOk="0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5514700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5579222" y="4015538"/>
              <a:ext cx="31050" cy="74046"/>
            </a:xfrm>
            <a:custGeom>
              <a:avLst/>
              <a:gdLst/>
              <a:ahLst/>
              <a:cxnLst/>
              <a:rect l="l" t="t" r="r" b="b"/>
              <a:pathLst>
                <a:path w="41400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5643741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5708264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5690449" y="4254333"/>
              <a:ext cx="106069" cy="105463"/>
            </a:xfrm>
            <a:custGeom>
              <a:avLst/>
              <a:gdLst/>
              <a:ahLst/>
              <a:cxnLst/>
              <a:rect l="l" t="t" r="r" b="b"/>
              <a:pathLst>
                <a:path w="141425" h="140617" extrusionOk="0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5705548" y="4179023"/>
              <a:ext cx="165488" cy="165677"/>
            </a:xfrm>
            <a:custGeom>
              <a:avLst/>
              <a:gdLst/>
              <a:ahLst/>
              <a:cxnLst/>
              <a:rect l="l" t="t" r="r" b="b"/>
              <a:pathLst>
                <a:path w="220651" h="220903" extrusionOk="0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5831469" y="4145142"/>
              <a:ext cx="73759" cy="73729"/>
            </a:xfrm>
            <a:custGeom>
              <a:avLst/>
              <a:gdLst/>
              <a:ahLst/>
              <a:cxnLst/>
              <a:rect l="l" t="t" r="r" b="b"/>
              <a:pathLst>
                <a:path w="98345" h="98305" extrusionOk="0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5741200" y="4202954"/>
              <a:ext cx="129836" cy="141746"/>
            </a:xfrm>
            <a:custGeom>
              <a:avLst/>
              <a:gdLst/>
              <a:ahLst/>
              <a:cxnLst/>
              <a:rect l="l" t="t" r="r" b="b"/>
              <a:pathLst>
                <a:path w="173114" h="188995" extrusionOk="0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5813410" y="4162781"/>
              <a:ext cx="74138" cy="74092"/>
            </a:xfrm>
            <a:custGeom>
              <a:avLst/>
              <a:gdLst/>
              <a:ahLst/>
              <a:cxnLst/>
              <a:rect l="l" t="t" r="r" b="b"/>
              <a:pathLst>
                <a:path w="98851" h="98789" extrusionOk="0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5690449" y="4334868"/>
              <a:ext cx="24931" cy="24927"/>
            </a:xfrm>
            <a:custGeom>
              <a:avLst/>
              <a:gdLst/>
              <a:ahLst/>
              <a:cxnLst/>
              <a:rect l="l" t="t" r="r" b="b"/>
              <a:pathLst>
                <a:path w="33241" h="33236" extrusionOk="0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5520285" y="4139694"/>
              <a:ext cx="154395" cy="262025"/>
            </a:xfrm>
            <a:custGeom>
              <a:avLst/>
              <a:gdLst/>
              <a:ahLst/>
              <a:cxnLst/>
              <a:rect l="l" t="t" r="r" b="b"/>
              <a:pathLst>
                <a:path w="205860" h="349367" extrusionOk="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57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966" name="Google Shape;966;p57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57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57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43725" extrusionOk="0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57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avLst/>
                <a:gdLst/>
                <a:ahLst/>
                <a:cxnLst/>
                <a:rect l="l" t="t" r="r" b="b"/>
                <a:pathLst>
                  <a:path w="69089" h="93107" extrusionOk="0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57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65" h="17533" extrusionOk="0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971" name="Google Shape;971;p57"/>
          <p:cNvCxnSpPr>
            <a:stCxn id="874" idx="3"/>
            <a:endCxn id="873" idx="1"/>
          </p:cNvCxnSpPr>
          <p:nvPr/>
        </p:nvCxnSpPr>
        <p:spPr>
          <a:xfrm>
            <a:off x="3434775" y="3360463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972" name="Google Shape;972;p57"/>
          <p:cNvCxnSpPr>
            <a:stCxn id="873" idx="3"/>
            <a:endCxn id="871" idx="1"/>
          </p:cNvCxnSpPr>
          <p:nvPr/>
        </p:nvCxnSpPr>
        <p:spPr>
          <a:xfrm>
            <a:off x="5311196" y="3360463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973" name="Google Shape;973;p57"/>
          <p:cNvCxnSpPr>
            <a:stCxn id="868" idx="3"/>
            <a:endCxn id="867" idx="1"/>
          </p:cNvCxnSpPr>
          <p:nvPr/>
        </p:nvCxnSpPr>
        <p:spPr>
          <a:xfrm>
            <a:off x="3434775" y="20015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974" name="Google Shape;974;p57"/>
          <p:cNvCxnSpPr>
            <a:stCxn id="867" idx="3"/>
            <a:endCxn id="865" idx="1"/>
          </p:cNvCxnSpPr>
          <p:nvPr/>
        </p:nvCxnSpPr>
        <p:spPr>
          <a:xfrm>
            <a:off x="5311196" y="20015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975" name="Google Shape;975;p57"/>
          <p:cNvGrpSpPr/>
          <p:nvPr/>
        </p:nvGrpSpPr>
        <p:grpSpPr>
          <a:xfrm>
            <a:off x="7783813" y="2424710"/>
            <a:ext cx="447824" cy="448865"/>
            <a:chOff x="7782588" y="2682925"/>
            <a:chExt cx="447824" cy="448865"/>
          </a:xfrm>
        </p:grpSpPr>
        <p:sp>
          <p:nvSpPr>
            <p:cNvPr id="976" name="Google Shape;976;p57"/>
            <p:cNvSpPr/>
            <p:nvPr/>
          </p:nvSpPr>
          <p:spPr>
            <a:xfrm>
              <a:off x="7789135" y="2846421"/>
              <a:ext cx="328156" cy="220960"/>
            </a:xfrm>
            <a:custGeom>
              <a:avLst/>
              <a:gdLst/>
              <a:ahLst/>
              <a:cxnLst/>
              <a:rect l="l" t="t" r="r" b="b"/>
              <a:pathLst>
                <a:path w="437541" h="294613" extrusionOk="0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7789138" y="3022745"/>
              <a:ext cx="328152" cy="44635"/>
            </a:xfrm>
            <a:custGeom>
              <a:avLst/>
              <a:gdLst/>
              <a:ahLst/>
              <a:cxnLst/>
              <a:rect l="l" t="t" r="r" b="b"/>
              <a:pathLst>
                <a:path w="437536" h="59514" extrusionOk="0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8021389" y="2736273"/>
              <a:ext cx="160026" cy="224885"/>
            </a:xfrm>
            <a:custGeom>
              <a:avLst/>
              <a:gdLst/>
              <a:ahLst/>
              <a:cxnLst/>
              <a:rect l="l" t="t" r="r" b="b"/>
              <a:pathLst>
                <a:path w="213368" h="299846" extrusionOk="0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8021389" y="2917755"/>
              <a:ext cx="160026" cy="43403"/>
            </a:xfrm>
            <a:custGeom>
              <a:avLst/>
              <a:gdLst/>
              <a:ahLst/>
              <a:cxnLst/>
              <a:rect l="l" t="t" r="r" b="b"/>
              <a:pathLst>
                <a:path w="213368" h="57870" extrusionOk="0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7924406" y="3068637"/>
              <a:ext cx="58049" cy="55786"/>
            </a:xfrm>
            <a:custGeom>
              <a:avLst/>
              <a:gdLst/>
              <a:ahLst/>
              <a:cxnLst/>
              <a:rect l="l" t="t" r="r" b="b"/>
              <a:pathLst>
                <a:path w="77399" h="74381" extrusionOk="0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8132363" y="2689475"/>
              <a:ext cx="91497" cy="174718"/>
            </a:xfrm>
            <a:custGeom>
              <a:avLst/>
              <a:gdLst/>
              <a:ahLst/>
              <a:cxnLst/>
              <a:rect l="l" t="t" r="r" b="b"/>
              <a:pathLst>
                <a:path w="121996" h="232957" extrusionOk="0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8132363" y="2824449"/>
              <a:ext cx="91497" cy="39746"/>
            </a:xfrm>
            <a:custGeom>
              <a:avLst/>
              <a:gdLst/>
              <a:ahLst/>
              <a:cxnLst/>
              <a:rect l="l" t="t" r="r" b="b"/>
              <a:pathLst>
                <a:path w="121996" h="52994" extrusionOk="0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7782588" y="2682925"/>
              <a:ext cx="447824" cy="448865"/>
            </a:xfrm>
            <a:custGeom>
              <a:avLst/>
              <a:gdLst/>
              <a:ahLst/>
              <a:cxnLst/>
              <a:rect l="l" t="t" r="r" b="b"/>
              <a:pathLst>
                <a:path w="597098" h="598487" extrusionOk="0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8171323" y="2837308"/>
              <a:ext cx="12654" cy="13102"/>
            </a:xfrm>
            <a:custGeom>
              <a:avLst/>
              <a:gdLst/>
              <a:ahLst/>
              <a:cxnLst/>
              <a:rect l="l" t="t" r="r" b="b"/>
              <a:pathLst>
                <a:path w="16872" h="17469" extrusionOk="0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8095469" y="2932638"/>
              <a:ext cx="12654" cy="13099"/>
            </a:xfrm>
            <a:custGeom>
              <a:avLst/>
              <a:gdLst/>
              <a:ahLst/>
              <a:cxnLst/>
              <a:rect l="l" t="t" r="r" b="b"/>
              <a:pathLst>
                <a:path w="16872" h="17465" extrusionOk="0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>
              <a:off x="7813802" y="2712763"/>
              <a:ext cx="354733" cy="283725"/>
              <a:chOff x="7281786" y="3468784"/>
              <a:chExt cx="472978" cy="3783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85090" extrusionOk="0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402" extrusionOk="0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68043" extrusionOk="0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57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112878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57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615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2" name="Google Shape;992;p57"/>
            <p:cNvSpPr/>
            <p:nvPr/>
          </p:nvSpPr>
          <p:spPr>
            <a:xfrm>
              <a:off x="7850343" y="2683781"/>
              <a:ext cx="140366" cy="140380"/>
            </a:xfrm>
            <a:custGeom>
              <a:avLst/>
              <a:gdLst/>
              <a:ahLst/>
              <a:cxnLst/>
              <a:rect l="l" t="t" r="r" b="b"/>
              <a:pathLst>
                <a:path w="187155" h="187173" extrusionOk="0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7"/>
          <p:cNvGrpSpPr/>
          <p:nvPr/>
        </p:nvGrpSpPr>
        <p:grpSpPr>
          <a:xfrm>
            <a:off x="912371" y="2424858"/>
            <a:ext cx="448865" cy="448583"/>
            <a:chOff x="911146" y="2683073"/>
            <a:chExt cx="448865" cy="448583"/>
          </a:xfrm>
        </p:grpSpPr>
        <p:sp>
          <p:nvSpPr>
            <p:cNvPr id="994" name="Google Shape;994;p57"/>
            <p:cNvSpPr/>
            <p:nvPr/>
          </p:nvSpPr>
          <p:spPr>
            <a:xfrm>
              <a:off x="1156859" y="3020317"/>
              <a:ext cx="59162" cy="73642"/>
            </a:xfrm>
            <a:custGeom>
              <a:avLst/>
              <a:gdLst/>
              <a:ahLst/>
              <a:cxnLst/>
              <a:rect l="l" t="t" r="r" b="b"/>
              <a:pathLst>
                <a:path w="78883" h="98189" extrusionOk="0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1018999" y="2811497"/>
              <a:ext cx="334436" cy="215456"/>
            </a:xfrm>
            <a:custGeom>
              <a:avLst/>
              <a:gdLst/>
              <a:ahLst/>
              <a:cxnLst/>
              <a:rect l="l" t="t" r="r" b="b"/>
              <a:pathLst>
                <a:path w="445915" h="287275" extrusionOk="0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1018999" y="2974414"/>
              <a:ext cx="334436" cy="52540"/>
            </a:xfrm>
            <a:custGeom>
              <a:avLst/>
              <a:gdLst/>
              <a:ahLst/>
              <a:cxnLst/>
              <a:rect l="l" t="t" r="r" b="b"/>
              <a:pathLst>
                <a:path w="445915" h="70053" extrusionOk="0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1102264" y="2761693"/>
              <a:ext cx="77587" cy="72326"/>
            </a:xfrm>
            <a:custGeom>
              <a:avLst/>
              <a:gdLst/>
              <a:ahLst/>
              <a:cxnLst/>
              <a:rect l="l" t="t" r="r" b="b"/>
              <a:pathLst>
                <a:path w="103449" h="96435" extrusionOk="0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917721" y="2831746"/>
              <a:ext cx="41680" cy="41677"/>
            </a:xfrm>
            <a:custGeom>
              <a:avLst/>
              <a:gdLst/>
              <a:ahLst/>
              <a:cxnLst/>
              <a:rect l="l" t="t" r="r" b="b"/>
              <a:pathLst>
                <a:path w="55573" h="55569" extrusionOk="0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1054849" y="2689368"/>
              <a:ext cx="71449" cy="74955"/>
            </a:xfrm>
            <a:custGeom>
              <a:avLst/>
              <a:gdLst/>
              <a:ahLst/>
              <a:cxnLst/>
              <a:rect l="l" t="t" r="r" b="b"/>
              <a:pathLst>
                <a:path w="95265" h="99940" extrusionOk="0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1069823" y="2723742"/>
              <a:ext cx="120545" cy="107148"/>
            </a:xfrm>
            <a:custGeom>
              <a:avLst/>
              <a:gdLst/>
              <a:ahLst/>
              <a:cxnLst/>
              <a:rect l="l" t="t" r="r" b="b"/>
              <a:pathLst>
                <a:path w="160727" h="142864" extrusionOk="0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917721" y="3054549"/>
              <a:ext cx="130240" cy="40286"/>
            </a:xfrm>
            <a:custGeom>
              <a:avLst/>
              <a:gdLst/>
              <a:ahLst/>
              <a:cxnLst/>
              <a:rect l="l" t="t" r="r" b="b"/>
              <a:pathLst>
                <a:path w="173653" h="53715" extrusionOk="0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917721" y="3088261"/>
              <a:ext cx="435715" cy="36821"/>
            </a:xfrm>
            <a:custGeom>
              <a:avLst/>
              <a:gdLst/>
              <a:ahLst/>
              <a:cxnLst/>
              <a:rect l="l" t="t" r="r" b="b"/>
              <a:pathLst>
                <a:path w="580953" h="49094" extrusionOk="0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1249343" y="2996259"/>
              <a:ext cx="63625" cy="91973"/>
            </a:xfrm>
            <a:custGeom>
              <a:avLst/>
              <a:gdLst/>
              <a:ahLst/>
              <a:cxnLst/>
              <a:rect l="l" t="t" r="r" b="b"/>
              <a:pathLst>
                <a:path w="84833" h="122631" extrusionOk="0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911146" y="2683073"/>
              <a:ext cx="448865" cy="448583"/>
            </a:xfrm>
            <a:custGeom>
              <a:avLst/>
              <a:gdLst/>
              <a:ahLst/>
              <a:cxnLst/>
              <a:rect l="l" t="t" r="r" b="b"/>
              <a:pathLst>
                <a:path w="598487" h="598110" extrusionOk="0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57"/>
          <p:cNvSpPr/>
          <p:nvPr/>
        </p:nvSpPr>
        <p:spPr>
          <a:xfrm>
            <a:off x="1032525" y="23205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6" name="Google Shape;1006;p57"/>
          <p:cNvSpPr/>
          <p:nvPr/>
        </p:nvSpPr>
        <p:spPr>
          <a:xfrm>
            <a:off x="1032525" y="27891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7" name="Google Shape;1007;p57"/>
          <p:cNvSpPr/>
          <p:nvPr/>
        </p:nvSpPr>
        <p:spPr>
          <a:xfrm>
            <a:off x="7877575" y="23205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8" name="Google Shape;1008;p57"/>
          <p:cNvSpPr/>
          <p:nvPr/>
        </p:nvSpPr>
        <p:spPr>
          <a:xfrm>
            <a:off x="7877575" y="27891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09" name="Google Shape;1009;p57"/>
          <p:cNvCxnSpPr>
            <a:stCxn id="865" idx="3"/>
            <a:endCxn id="1007" idx="0"/>
          </p:cNvCxnSpPr>
          <p:nvPr/>
        </p:nvCxnSpPr>
        <p:spPr>
          <a:xfrm>
            <a:off x="7187596" y="2001500"/>
            <a:ext cx="799500" cy="319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010" name="Google Shape;1010;p57"/>
          <p:cNvCxnSpPr>
            <a:stCxn id="1008" idx="4"/>
            <a:endCxn id="871" idx="3"/>
          </p:cNvCxnSpPr>
          <p:nvPr/>
        </p:nvCxnSpPr>
        <p:spPr>
          <a:xfrm rot="5400000">
            <a:off x="7411225" y="2784463"/>
            <a:ext cx="352200" cy="799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011" name="Google Shape;1011;p57"/>
          <p:cNvCxnSpPr>
            <a:stCxn id="1005" idx="0"/>
            <a:endCxn id="868" idx="1"/>
          </p:cNvCxnSpPr>
          <p:nvPr/>
        </p:nvCxnSpPr>
        <p:spPr>
          <a:xfrm rot="-5400000">
            <a:off x="1380825" y="1762588"/>
            <a:ext cx="319200" cy="79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012" name="Google Shape;1012;p57"/>
          <p:cNvCxnSpPr>
            <a:stCxn id="1006" idx="4"/>
            <a:endCxn id="874" idx="1"/>
          </p:cNvCxnSpPr>
          <p:nvPr/>
        </p:nvCxnSpPr>
        <p:spPr>
          <a:xfrm rot="-5400000" flipH="1">
            <a:off x="1364325" y="2785813"/>
            <a:ext cx="352200" cy="79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018" name="Google Shape;1018;p5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3514076" y="1730986"/>
            <a:ext cx="2155200" cy="215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0" name="Google Shape;1020;p58"/>
          <p:cNvSpPr txBox="1"/>
          <p:nvPr/>
        </p:nvSpPr>
        <p:spPr>
          <a:xfrm>
            <a:off x="6700887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1" name="Google Shape;1021;p58"/>
          <p:cNvSpPr txBox="1"/>
          <p:nvPr/>
        </p:nvSpPr>
        <p:spPr>
          <a:xfrm>
            <a:off x="6700887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2" name="Google Shape;1022;p58"/>
          <p:cNvSpPr txBox="1"/>
          <p:nvPr/>
        </p:nvSpPr>
        <p:spPr>
          <a:xfrm>
            <a:off x="566313" y="2765379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3" name="Google Shape;1023;p58"/>
          <p:cNvSpPr txBox="1"/>
          <p:nvPr/>
        </p:nvSpPr>
        <p:spPr>
          <a:xfrm>
            <a:off x="566313" y="253882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4" name="Google Shape;1024;p58"/>
          <p:cNvSpPr txBox="1"/>
          <p:nvPr/>
        </p:nvSpPr>
        <p:spPr>
          <a:xfrm>
            <a:off x="7081887" y="253882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5" name="Google Shape;1025;p58"/>
          <p:cNvSpPr txBox="1"/>
          <p:nvPr/>
        </p:nvSpPr>
        <p:spPr>
          <a:xfrm>
            <a:off x="947313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6" name="Google Shape;1026;p58"/>
          <p:cNvSpPr txBox="1"/>
          <p:nvPr/>
        </p:nvSpPr>
        <p:spPr>
          <a:xfrm>
            <a:off x="947313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7" name="Google Shape;1027;p58"/>
          <p:cNvSpPr txBox="1"/>
          <p:nvPr/>
        </p:nvSpPr>
        <p:spPr>
          <a:xfrm>
            <a:off x="7081887" y="2765379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8" name="Google Shape;1028;p58"/>
          <p:cNvSpPr txBox="1"/>
          <p:nvPr/>
        </p:nvSpPr>
        <p:spPr>
          <a:xfrm>
            <a:off x="6701037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9" name="Google Shape;1029;p58"/>
          <p:cNvSpPr txBox="1"/>
          <p:nvPr/>
        </p:nvSpPr>
        <p:spPr>
          <a:xfrm>
            <a:off x="6701037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0" name="Google Shape;1030;p58"/>
          <p:cNvSpPr txBox="1"/>
          <p:nvPr/>
        </p:nvSpPr>
        <p:spPr>
          <a:xfrm>
            <a:off x="947463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1" name="Google Shape;1031;p58"/>
          <p:cNvSpPr txBox="1"/>
          <p:nvPr/>
        </p:nvSpPr>
        <p:spPr>
          <a:xfrm>
            <a:off x="947463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32" name="Google Shape;1032;p58"/>
          <p:cNvGrpSpPr/>
          <p:nvPr/>
        </p:nvGrpSpPr>
        <p:grpSpPr>
          <a:xfrm>
            <a:off x="4367243" y="1464948"/>
            <a:ext cx="448865" cy="448865"/>
            <a:chOff x="1760434" y="2685510"/>
            <a:chExt cx="448865" cy="448865"/>
          </a:xfrm>
        </p:grpSpPr>
        <p:sp>
          <p:nvSpPr>
            <p:cNvPr id="1033" name="Google Shape;1033;p58"/>
            <p:cNvSpPr/>
            <p:nvPr/>
          </p:nvSpPr>
          <p:spPr>
            <a:xfrm>
              <a:off x="1767008" y="2692085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1830818" y="2692085"/>
              <a:ext cx="154458" cy="118360"/>
            </a:xfrm>
            <a:custGeom>
              <a:avLst/>
              <a:gdLst/>
              <a:ahLst/>
              <a:cxnLst/>
              <a:rect l="l" t="t" r="r" b="b"/>
              <a:pathLst>
                <a:path w="205944" h="157813" extrusionOk="0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1965579" y="2692085"/>
              <a:ext cx="19698" cy="3499"/>
            </a:xfrm>
            <a:custGeom>
              <a:avLst/>
              <a:gdLst/>
              <a:ahLst/>
              <a:cxnLst/>
              <a:rect l="l" t="t" r="r" b="b"/>
              <a:pathLst>
                <a:path w="26264" h="4666" extrusionOk="0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084363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1767008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1767008" y="2909943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1984866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1830818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1965579" y="3124365"/>
              <a:ext cx="19287" cy="3434"/>
            </a:xfrm>
            <a:custGeom>
              <a:avLst/>
              <a:gdLst/>
              <a:ahLst/>
              <a:cxnLst/>
              <a:rect l="l" t="t" r="r" b="b"/>
              <a:pathLst>
                <a:path w="25716" h="4579" extrusionOk="0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2018043" y="3123372"/>
              <a:ext cx="10729" cy="1918"/>
            </a:xfrm>
            <a:custGeom>
              <a:avLst/>
              <a:gdLst/>
              <a:ahLst/>
              <a:cxnLst/>
              <a:rect l="l" t="t" r="r" b="b"/>
              <a:pathLst>
                <a:path w="14305" h="2557" extrusionOk="0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2001629" y="3126050"/>
              <a:ext cx="10982" cy="1112"/>
            </a:xfrm>
            <a:custGeom>
              <a:avLst/>
              <a:gdLst/>
              <a:ahLst/>
              <a:cxnLst/>
              <a:rect l="l" t="t" r="r" b="b"/>
              <a:pathLst>
                <a:path w="14643" h="1483" extrusionOk="0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1984928" y="2692092"/>
              <a:ext cx="153985" cy="118353"/>
            </a:xfrm>
            <a:custGeom>
              <a:avLst/>
              <a:gdLst/>
              <a:ahLst/>
              <a:cxnLst/>
              <a:rect l="l" t="t" r="r" b="b"/>
              <a:pathLst>
                <a:path w="205314" h="157804" extrusionOk="0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1913947" y="2833588"/>
              <a:ext cx="141904" cy="68648"/>
            </a:xfrm>
            <a:custGeom>
              <a:avLst/>
              <a:gdLst/>
              <a:ahLst/>
              <a:cxnLst/>
              <a:rect l="l" t="t" r="r" b="b"/>
              <a:pathLst>
                <a:path w="189205" h="91531" extrusionOk="0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1913881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1984835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8" name="Google Shape;1048;p58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1049" name="Google Shape;1049;p58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avLst/>
                <a:gdLst/>
                <a:ahLst/>
                <a:cxnLst/>
                <a:rect l="l" t="t" r="r" b="b"/>
                <a:pathLst>
                  <a:path w="392346" h="392346" extrusionOk="0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8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58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avLst/>
                <a:gdLst/>
                <a:ahLst/>
                <a:cxnLst/>
                <a:rect l="l" t="t" r="r" b="b"/>
                <a:pathLst>
                  <a:path w="206825" h="221133" extrusionOk="0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2" name="Google Shape;1052;p58"/>
          <p:cNvGrpSpPr/>
          <p:nvPr/>
        </p:nvGrpSpPr>
        <p:grpSpPr>
          <a:xfrm>
            <a:off x="3415188" y="2021762"/>
            <a:ext cx="395087" cy="448868"/>
            <a:chOff x="1020986" y="3360424"/>
            <a:chExt cx="395087" cy="448868"/>
          </a:xfrm>
        </p:grpSpPr>
        <p:sp>
          <p:nvSpPr>
            <p:cNvPr id="1053" name="Google Shape;1053;p58"/>
            <p:cNvSpPr/>
            <p:nvPr/>
          </p:nvSpPr>
          <p:spPr>
            <a:xfrm>
              <a:off x="1173410" y="3491739"/>
              <a:ext cx="91066" cy="55080"/>
            </a:xfrm>
            <a:custGeom>
              <a:avLst/>
              <a:gdLst/>
              <a:ahLst/>
              <a:cxnLst/>
              <a:rect l="l" t="t" r="r" b="b"/>
              <a:pathLst>
                <a:path w="121421" h="73440" extrusionOk="0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1171589" y="3366978"/>
              <a:ext cx="91135" cy="124980"/>
            </a:xfrm>
            <a:custGeom>
              <a:avLst/>
              <a:gdLst/>
              <a:ahLst/>
              <a:cxnLst/>
              <a:rect l="l" t="t" r="r" b="b"/>
              <a:pathLst>
                <a:path w="121514" h="166640" extrusionOk="0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8"/>
            <p:cNvSpPr/>
            <p:nvPr/>
          </p:nvSpPr>
          <p:spPr>
            <a:xfrm>
              <a:off x="1172452" y="3366974"/>
              <a:ext cx="76903" cy="67403"/>
            </a:xfrm>
            <a:custGeom>
              <a:avLst/>
              <a:gdLst/>
              <a:ahLst/>
              <a:cxnLst/>
              <a:rect l="l" t="t" r="r" b="b"/>
              <a:pathLst>
                <a:path w="102537" h="89870" extrusionOk="0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8"/>
            <p:cNvSpPr/>
            <p:nvPr/>
          </p:nvSpPr>
          <p:spPr>
            <a:xfrm>
              <a:off x="1289969" y="3392049"/>
              <a:ext cx="75323" cy="161773"/>
            </a:xfrm>
            <a:custGeom>
              <a:avLst/>
              <a:gdLst/>
              <a:ahLst/>
              <a:cxnLst/>
              <a:rect l="l" t="t" r="r" b="b"/>
              <a:pathLst>
                <a:path w="100431" h="215697" extrusionOk="0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1051801" y="3546456"/>
              <a:ext cx="333457" cy="223196"/>
            </a:xfrm>
            <a:custGeom>
              <a:avLst/>
              <a:gdLst/>
              <a:ahLst/>
              <a:cxnLst/>
              <a:rect l="l" t="t" r="r" b="b"/>
              <a:pathLst>
                <a:path w="444609" h="297595" extrusionOk="0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1082115" y="3579678"/>
              <a:ext cx="272828" cy="190361"/>
            </a:xfrm>
            <a:custGeom>
              <a:avLst/>
              <a:gdLst/>
              <a:ahLst/>
              <a:cxnLst/>
              <a:rect l="l" t="t" r="r" b="b"/>
              <a:pathLst>
                <a:path w="363771" h="253815" extrusionOk="0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1159890" y="3614256"/>
              <a:ext cx="117281" cy="122373"/>
            </a:xfrm>
            <a:custGeom>
              <a:avLst/>
              <a:gdLst/>
              <a:ahLst/>
              <a:cxnLst/>
              <a:rect l="l" t="t" r="r" b="b"/>
              <a:pathLst>
                <a:path w="156375" h="163164" extrusionOk="0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1053622" y="3390303"/>
              <a:ext cx="103381" cy="132993"/>
            </a:xfrm>
            <a:custGeom>
              <a:avLst/>
              <a:gdLst/>
              <a:ahLst/>
              <a:cxnLst/>
              <a:rect l="l" t="t" r="r" b="b"/>
              <a:pathLst>
                <a:path w="137841" h="177324" extrusionOk="0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1073218" y="3522200"/>
              <a:ext cx="64217" cy="23776"/>
            </a:xfrm>
            <a:custGeom>
              <a:avLst/>
              <a:gdLst/>
              <a:ahLst/>
              <a:cxnLst/>
              <a:rect l="l" t="t" r="r" b="b"/>
              <a:pathLst>
                <a:path w="85623" h="31702" extrusionOk="0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1027551" y="3769653"/>
              <a:ext cx="381959" cy="33071"/>
            </a:xfrm>
            <a:custGeom>
              <a:avLst/>
              <a:gdLst/>
              <a:ahLst/>
              <a:cxnLst/>
              <a:rect l="l" t="t" r="r" b="b"/>
              <a:pathLst>
                <a:path w="509279" h="44094" extrusionOk="0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8"/>
            <p:cNvSpPr/>
            <p:nvPr/>
          </p:nvSpPr>
          <p:spPr>
            <a:xfrm>
              <a:off x="1020986" y="3360424"/>
              <a:ext cx="395087" cy="448868"/>
            </a:xfrm>
            <a:custGeom>
              <a:avLst/>
              <a:gdLst/>
              <a:ahLst/>
              <a:cxnLst/>
              <a:rect l="l" t="t" r="r" b="b"/>
              <a:pathLst>
                <a:path w="526783" h="598491" extrusionOk="0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58"/>
          <p:cNvGrpSpPr/>
          <p:nvPr/>
        </p:nvGrpSpPr>
        <p:grpSpPr>
          <a:xfrm>
            <a:off x="5363403" y="3094319"/>
            <a:ext cx="305482" cy="447551"/>
            <a:chOff x="7671676" y="1330504"/>
            <a:chExt cx="305482" cy="447551"/>
          </a:xfrm>
        </p:grpSpPr>
        <p:sp>
          <p:nvSpPr>
            <p:cNvPr id="1065" name="Google Shape;1065;p58"/>
            <p:cNvSpPr/>
            <p:nvPr/>
          </p:nvSpPr>
          <p:spPr>
            <a:xfrm>
              <a:off x="7860289" y="1442055"/>
              <a:ext cx="108691" cy="111292"/>
            </a:xfrm>
            <a:custGeom>
              <a:avLst/>
              <a:gdLst/>
              <a:ahLst/>
              <a:cxnLst/>
              <a:rect l="l" t="t" r="r" b="b"/>
              <a:pathLst>
                <a:path w="144922" h="148390" extrusionOk="0">
                  <a:moveTo>
                    <a:pt x="94367" y="146064"/>
                  </a:moveTo>
                  <a:lnTo>
                    <a:pt x="142843" y="48203"/>
                  </a:lnTo>
                  <a:cubicBezTo>
                    <a:pt x="147792" y="38110"/>
                    <a:pt x="143605" y="25940"/>
                    <a:pt x="133487" y="21014"/>
                  </a:cubicBezTo>
                  <a:lnTo>
                    <a:pt x="94572" y="2066"/>
                  </a:lnTo>
                  <a:cubicBezTo>
                    <a:pt x="84454" y="-2860"/>
                    <a:pt x="72243" y="1324"/>
                    <a:pt x="67293" y="11417"/>
                  </a:cubicBezTo>
                  <a:lnTo>
                    <a:pt x="0" y="148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8"/>
            <p:cNvSpPr/>
            <p:nvPr/>
          </p:nvSpPr>
          <p:spPr>
            <a:xfrm>
              <a:off x="7732582" y="1545703"/>
              <a:ext cx="238004" cy="225814"/>
            </a:xfrm>
            <a:custGeom>
              <a:avLst/>
              <a:gdLst/>
              <a:ahLst/>
              <a:cxnLst/>
              <a:rect l="l" t="t" r="r" b="b"/>
              <a:pathLst>
                <a:path w="317338" h="301085" extrusionOk="0">
                  <a:moveTo>
                    <a:pt x="0" y="218904"/>
                  </a:moveTo>
                  <a:lnTo>
                    <a:pt x="0" y="301085"/>
                  </a:lnTo>
                  <a:lnTo>
                    <a:pt x="137483" y="301085"/>
                  </a:lnTo>
                  <a:lnTo>
                    <a:pt x="137483" y="253701"/>
                  </a:lnTo>
                  <a:lnTo>
                    <a:pt x="168630" y="253701"/>
                  </a:lnTo>
                  <a:cubicBezTo>
                    <a:pt x="236639" y="253701"/>
                    <a:pt x="291771" y="198676"/>
                    <a:pt x="291771" y="130800"/>
                  </a:cubicBezTo>
                  <a:lnTo>
                    <a:pt x="291771" y="129316"/>
                  </a:lnTo>
                  <a:lnTo>
                    <a:pt x="299193" y="129316"/>
                  </a:lnTo>
                  <a:lnTo>
                    <a:pt x="299485" y="129316"/>
                  </a:lnTo>
                  <a:cubicBezTo>
                    <a:pt x="313567" y="129147"/>
                    <a:pt x="321956" y="113554"/>
                    <a:pt x="314639" y="101544"/>
                  </a:cubicBezTo>
                  <a:cubicBezTo>
                    <a:pt x="304006" y="84093"/>
                    <a:pt x="284847" y="48400"/>
                    <a:pt x="2848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8"/>
            <p:cNvSpPr/>
            <p:nvPr/>
          </p:nvSpPr>
          <p:spPr>
            <a:xfrm>
              <a:off x="7788426" y="1337077"/>
              <a:ext cx="66523" cy="141416"/>
            </a:xfrm>
            <a:custGeom>
              <a:avLst/>
              <a:gdLst/>
              <a:ahLst/>
              <a:cxnLst/>
              <a:rect l="l" t="t" r="r" b="b"/>
              <a:pathLst>
                <a:path w="88697" h="188555" extrusionOk="0">
                  <a:moveTo>
                    <a:pt x="88473" y="150572"/>
                  </a:moveTo>
                  <a:lnTo>
                    <a:pt x="88696" y="83984"/>
                  </a:lnTo>
                  <a:cubicBezTo>
                    <a:pt x="88865" y="53244"/>
                    <a:pt x="73374" y="23519"/>
                    <a:pt x="44923" y="0"/>
                  </a:cubicBezTo>
                  <a:cubicBezTo>
                    <a:pt x="16212" y="23661"/>
                    <a:pt x="392" y="53458"/>
                    <a:pt x="224" y="84198"/>
                  </a:cubicBezTo>
                  <a:lnTo>
                    <a:pt x="0" y="150572"/>
                  </a:lnTo>
                  <a:lnTo>
                    <a:pt x="9023" y="171620"/>
                  </a:lnTo>
                  <a:cubicBezTo>
                    <a:pt x="17061" y="181954"/>
                    <a:pt x="29673" y="188592"/>
                    <a:pt x="43888" y="188556"/>
                  </a:cubicBezTo>
                  <a:cubicBezTo>
                    <a:pt x="58079" y="188519"/>
                    <a:pt x="70742" y="181850"/>
                    <a:pt x="78894" y="17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7789073" y="1337077"/>
              <a:ext cx="65488" cy="55530"/>
            </a:xfrm>
            <a:custGeom>
              <a:avLst/>
              <a:gdLst/>
              <a:ahLst/>
              <a:cxnLst/>
              <a:rect l="l" t="t" r="r" b="b"/>
              <a:pathLst>
                <a:path w="87318" h="74040" extrusionOk="0">
                  <a:moveTo>
                    <a:pt x="44061" y="0"/>
                  </a:moveTo>
                  <a:cubicBezTo>
                    <a:pt x="18525" y="21043"/>
                    <a:pt x="3198" y="46943"/>
                    <a:pt x="0" y="74041"/>
                  </a:cubicBezTo>
                  <a:lnTo>
                    <a:pt x="87319" y="73904"/>
                  </a:lnTo>
                  <a:cubicBezTo>
                    <a:pt x="84436" y="46793"/>
                    <a:pt x="69387" y="20938"/>
                    <a:pt x="4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7776024" y="1432913"/>
              <a:ext cx="27677" cy="54247"/>
            </a:xfrm>
            <a:custGeom>
              <a:avLst/>
              <a:gdLst/>
              <a:ahLst/>
              <a:cxnLst/>
              <a:rect l="l" t="t" r="r" b="b"/>
              <a:pathLst>
                <a:path w="36903" h="72329" extrusionOk="0">
                  <a:moveTo>
                    <a:pt x="36904" y="17842"/>
                  </a:moveTo>
                  <a:cubicBezTo>
                    <a:pt x="36853" y="27011"/>
                    <a:pt x="0" y="72329"/>
                    <a:pt x="0" y="72329"/>
                  </a:cubicBezTo>
                  <a:cubicBezTo>
                    <a:pt x="0" y="72329"/>
                    <a:pt x="246" y="27813"/>
                    <a:pt x="301" y="17933"/>
                  </a:cubicBezTo>
                  <a:cubicBezTo>
                    <a:pt x="351" y="8054"/>
                    <a:pt x="8590" y="23"/>
                    <a:pt x="18698" y="0"/>
                  </a:cubicBezTo>
                  <a:cubicBezTo>
                    <a:pt x="28807" y="-27"/>
                    <a:pt x="36958" y="7963"/>
                    <a:pt x="36904" y="178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7839334" y="1432760"/>
              <a:ext cx="27455" cy="54178"/>
            </a:xfrm>
            <a:custGeom>
              <a:avLst/>
              <a:gdLst/>
              <a:ahLst/>
              <a:cxnLst/>
              <a:rect l="l" t="t" r="r" b="b"/>
              <a:pathLst>
                <a:path w="36607" h="72238" extrusionOk="0">
                  <a:moveTo>
                    <a:pt x="0" y="17933"/>
                  </a:moveTo>
                  <a:cubicBezTo>
                    <a:pt x="-50" y="27102"/>
                    <a:pt x="36311" y="72238"/>
                    <a:pt x="36311" y="72238"/>
                  </a:cubicBezTo>
                  <a:cubicBezTo>
                    <a:pt x="36311" y="72238"/>
                    <a:pt x="36552" y="27722"/>
                    <a:pt x="36607" y="17842"/>
                  </a:cubicBezTo>
                  <a:cubicBezTo>
                    <a:pt x="36662" y="7963"/>
                    <a:pt x="28510" y="-27"/>
                    <a:pt x="18402" y="0"/>
                  </a:cubicBezTo>
                  <a:cubicBezTo>
                    <a:pt x="8293" y="23"/>
                    <a:pt x="55" y="8054"/>
                    <a:pt x="0" y="179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7686659" y="1443768"/>
              <a:ext cx="63799" cy="67720"/>
            </a:xfrm>
            <a:custGeom>
              <a:avLst/>
              <a:gdLst/>
              <a:ahLst/>
              <a:cxnLst/>
              <a:rect l="l" t="t" r="r" b="b"/>
              <a:pathLst>
                <a:path w="85065" h="90294" extrusionOk="0">
                  <a:moveTo>
                    <a:pt x="85065" y="56099"/>
                  </a:moveTo>
                  <a:lnTo>
                    <a:pt x="18169" y="0"/>
                  </a:lnTo>
                  <a:lnTo>
                    <a:pt x="0" y="86789"/>
                  </a:lnTo>
                  <a:lnTo>
                    <a:pt x="49767" y="9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7686659" y="1485843"/>
              <a:ext cx="85380" cy="65760"/>
            </a:xfrm>
            <a:custGeom>
              <a:avLst/>
              <a:gdLst/>
              <a:ahLst/>
              <a:cxnLst/>
              <a:rect l="l" t="t" r="r" b="b"/>
              <a:pathLst>
                <a:path w="113840" h="87680" extrusionOk="0">
                  <a:moveTo>
                    <a:pt x="113840" y="85355"/>
                  </a:moveTo>
                  <a:lnTo>
                    <a:pt x="85065" y="0"/>
                  </a:lnTo>
                  <a:lnTo>
                    <a:pt x="48810" y="33886"/>
                  </a:lnTo>
                  <a:lnTo>
                    <a:pt x="0" y="30690"/>
                  </a:lnTo>
                  <a:lnTo>
                    <a:pt x="19474" y="876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7696101" y="1443768"/>
              <a:ext cx="19908" cy="19982"/>
            </a:xfrm>
            <a:custGeom>
              <a:avLst/>
              <a:gdLst/>
              <a:ahLst/>
              <a:cxnLst/>
              <a:rect l="l" t="t" r="r" b="b"/>
              <a:pathLst>
                <a:path w="26544" h="26642" extrusionOk="0">
                  <a:moveTo>
                    <a:pt x="5579" y="0"/>
                  </a:moveTo>
                  <a:lnTo>
                    <a:pt x="0" y="26643"/>
                  </a:lnTo>
                  <a:lnTo>
                    <a:pt x="26544" y="17578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7723026" y="1485843"/>
              <a:ext cx="49013" cy="64900"/>
            </a:xfrm>
            <a:custGeom>
              <a:avLst/>
              <a:gdLst/>
              <a:ahLst/>
              <a:cxnLst/>
              <a:rect l="l" t="t" r="r" b="b"/>
              <a:pathLst>
                <a:path w="65350" h="86533" extrusionOk="0">
                  <a:moveTo>
                    <a:pt x="36575" y="0"/>
                  </a:moveTo>
                  <a:lnTo>
                    <a:pt x="319" y="33886"/>
                  </a:lnTo>
                  <a:lnTo>
                    <a:pt x="0" y="33863"/>
                  </a:lnTo>
                  <a:lnTo>
                    <a:pt x="17590" y="86534"/>
                  </a:lnTo>
                  <a:lnTo>
                    <a:pt x="65350" y="853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7678227" y="1545703"/>
              <a:ext cx="164771" cy="164383"/>
            </a:xfrm>
            <a:custGeom>
              <a:avLst/>
              <a:gdLst/>
              <a:ahLst/>
              <a:cxnLst/>
              <a:rect l="l" t="t" r="r" b="b"/>
              <a:pathLst>
                <a:path w="219694" h="219177" extrusionOk="0">
                  <a:moveTo>
                    <a:pt x="148045" y="140110"/>
                  </a:moveTo>
                  <a:cubicBezTo>
                    <a:pt x="125848" y="140110"/>
                    <a:pt x="107852" y="122150"/>
                    <a:pt x="107852" y="99996"/>
                  </a:cubicBezTo>
                  <a:cubicBezTo>
                    <a:pt x="107852" y="77843"/>
                    <a:pt x="125848" y="59882"/>
                    <a:pt x="148045" y="59882"/>
                  </a:cubicBezTo>
                  <a:cubicBezTo>
                    <a:pt x="158336" y="59882"/>
                    <a:pt x="173093" y="66005"/>
                    <a:pt x="182412" y="78794"/>
                  </a:cubicBezTo>
                  <a:cubicBezTo>
                    <a:pt x="182412" y="78794"/>
                    <a:pt x="219695" y="55229"/>
                    <a:pt x="219695" y="0"/>
                  </a:cubicBezTo>
                  <a:lnTo>
                    <a:pt x="7661" y="0"/>
                  </a:lnTo>
                  <a:cubicBezTo>
                    <a:pt x="7661" y="0"/>
                    <a:pt x="-33116" y="154374"/>
                    <a:pt x="73485" y="219177"/>
                  </a:cubicBezTo>
                  <a:cubicBezTo>
                    <a:pt x="73485" y="219177"/>
                    <a:pt x="125328" y="198248"/>
                    <a:pt x="148629" y="14011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7671676" y="1435518"/>
              <a:ext cx="305482" cy="342537"/>
            </a:xfrm>
            <a:custGeom>
              <a:avLst/>
              <a:gdLst/>
              <a:ahLst/>
              <a:cxnLst/>
              <a:rect l="l" t="t" r="r" b="b"/>
              <a:pathLst>
                <a:path w="407310" h="456716" extrusionOk="0">
                  <a:moveTo>
                    <a:pt x="403314" y="243926"/>
                  </a:moveTo>
                  <a:cubicBezTo>
                    <a:pt x="384392" y="212863"/>
                    <a:pt x="374794" y="180225"/>
                    <a:pt x="374794" y="146912"/>
                  </a:cubicBezTo>
                  <a:cubicBezTo>
                    <a:pt x="374794" y="142096"/>
                    <a:pt x="370885" y="138194"/>
                    <a:pt x="366059" y="138194"/>
                  </a:cubicBezTo>
                  <a:lnTo>
                    <a:pt x="364189" y="138194"/>
                  </a:lnTo>
                  <a:lnTo>
                    <a:pt x="402178" y="60752"/>
                  </a:lnTo>
                  <a:cubicBezTo>
                    <a:pt x="405599" y="53773"/>
                    <a:pt x="406092" y="45892"/>
                    <a:pt x="403565" y="38553"/>
                  </a:cubicBezTo>
                  <a:cubicBezTo>
                    <a:pt x="401038" y="31209"/>
                    <a:pt x="395796" y="25295"/>
                    <a:pt x="388803" y="21890"/>
                  </a:cubicBezTo>
                  <a:lnTo>
                    <a:pt x="349883" y="2942"/>
                  </a:lnTo>
                  <a:cubicBezTo>
                    <a:pt x="335464" y="-4083"/>
                    <a:pt x="317984" y="1908"/>
                    <a:pt x="310927" y="16295"/>
                  </a:cubicBezTo>
                  <a:lnTo>
                    <a:pt x="251138" y="138189"/>
                  </a:lnTo>
                  <a:lnTo>
                    <a:pt x="228767" y="138189"/>
                  </a:lnTo>
                  <a:cubicBezTo>
                    <a:pt x="228713" y="138189"/>
                    <a:pt x="228653" y="138198"/>
                    <a:pt x="228599" y="138198"/>
                  </a:cubicBezTo>
                  <a:cubicBezTo>
                    <a:pt x="228539" y="138198"/>
                    <a:pt x="228484" y="138189"/>
                    <a:pt x="228430" y="138189"/>
                  </a:cubicBezTo>
                  <a:lnTo>
                    <a:pt x="225246" y="138189"/>
                  </a:lnTo>
                  <a:lnTo>
                    <a:pt x="225246" y="85014"/>
                  </a:lnTo>
                  <a:cubicBezTo>
                    <a:pt x="225246" y="73764"/>
                    <a:pt x="207770" y="73764"/>
                    <a:pt x="207770" y="85014"/>
                  </a:cubicBezTo>
                  <a:lnTo>
                    <a:pt x="207770" y="138189"/>
                  </a:lnTo>
                  <a:lnTo>
                    <a:pt x="192625" y="138189"/>
                  </a:lnTo>
                  <a:lnTo>
                    <a:pt x="192625" y="85014"/>
                  </a:lnTo>
                  <a:cubicBezTo>
                    <a:pt x="192625" y="73764"/>
                    <a:pt x="175150" y="73764"/>
                    <a:pt x="175150" y="85014"/>
                  </a:cubicBezTo>
                  <a:lnTo>
                    <a:pt x="175150" y="138189"/>
                  </a:lnTo>
                  <a:lnTo>
                    <a:pt x="138506" y="138189"/>
                  </a:lnTo>
                  <a:lnTo>
                    <a:pt x="113312" y="64285"/>
                  </a:lnTo>
                  <a:cubicBezTo>
                    <a:pt x="112806" y="62801"/>
                    <a:pt x="111866" y="61430"/>
                    <a:pt x="110662" y="60420"/>
                  </a:cubicBezTo>
                  <a:lnTo>
                    <a:pt x="43770" y="4321"/>
                  </a:lnTo>
                  <a:cubicBezTo>
                    <a:pt x="41416" y="2345"/>
                    <a:pt x="38196" y="1753"/>
                    <a:pt x="35290" y="2755"/>
                  </a:cubicBezTo>
                  <a:cubicBezTo>
                    <a:pt x="32384" y="3756"/>
                    <a:pt x="30222" y="6210"/>
                    <a:pt x="29597" y="9211"/>
                  </a:cubicBezTo>
                  <a:lnTo>
                    <a:pt x="11428" y="96004"/>
                  </a:lnTo>
                  <a:cubicBezTo>
                    <a:pt x="11109" y="97511"/>
                    <a:pt x="11209" y="99136"/>
                    <a:pt x="11706" y="100598"/>
                  </a:cubicBezTo>
                  <a:lnTo>
                    <a:pt x="24525" y="138189"/>
                  </a:lnTo>
                  <a:lnTo>
                    <a:pt x="16396" y="138189"/>
                  </a:lnTo>
                  <a:cubicBezTo>
                    <a:pt x="12432" y="138189"/>
                    <a:pt x="8960" y="140857"/>
                    <a:pt x="7948" y="144686"/>
                  </a:cubicBezTo>
                  <a:cubicBezTo>
                    <a:pt x="7628" y="145902"/>
                    <a:pt x="115" y="174793"/>
                    <a:pt x="1" y="213196"/>
                  </a:cubicBezTo>
                  <a:cubicBezTo>
                    <a:pt x="-149" y="264596"/>
                    <a:pt x="13317" y="308416"/>
                    <a:pt x="38935" y="339916"/>
                  </a:cubicBezTo>
                  <a:cubicBezTo>
                    <a:pt x="46106" y="348735"/>
                    <a:pt x="59572" y="337612"/>
                    <a:pt x="52501" y="328921"/>
                  </a:cubicBezTo>
                  <a:cubicBezTo>
                    <a:pt x="4412" y="269791"/>
                    <a:pt x="18339" y="180320"/>
                    <a:pt x="23393" y="155631"/>
                  </a:cubicBezTo>
                  <a:lnTo>
                    <a:pt x="217591" y="155631"/>
                  </a:lnTo>
                  <a:cubicBezTo>
                    <a:pt x="218148" y="155458"/>
                    <a:pt x="218768" y="155358"/>
                    <a:pt x="219448" y="155358"/>
                  </a:cubicBezTo>
                  <a:lnTo>
                    <a:pt x="249158" y="155358"/>
                  </a:lnTo>
                  <a:cubicBezTo>
                    <a:pt x="249842" y="155358"/>
                    <a:pt x="250458" y="155458"/>
                    <a:pt x="251019" y="155631"/>
                  </a:cubicBezTo>
                  <a:lnTo>
                    <a:pt x="357520" y="155631"/>
                  </a:lnTo>
                  <a:cubicBezTo>
                    <a:pt x="359052" y="189139"/>
                    <a:pt x="369416" y="221850"/>
                    <a:pt x="388384" y="252986"/>
                  </a:cubicBezTo>
                  <a:cubicBezTo>
                    <a:pt x="390213" y="255991"/>
                    <a:pt x="390281" y="259624"/>
                    <a:pt x="388571" y="262711"/>
                  </a:cubicBezTo>
                  <a:cubicBezTo>
                    <a:pt x="387777" y="264131"/>
                    <a:pt x="385418" y="267446"/>
                    <a:pt x="380601" y="267505"/>
                  </a:cubicBezTo>
                  <a:lnTo>
                    <a:pt x="372983" y="267505"/>
                  </a:lnTo>
                  <a:cubicBezTo>
                    <a:pt x="367450" y="267505"/>
                    <a:pt x="363924" y="272559"/>
                    <a:pt x="364248" y="277708"/>
                  </a:cubicBezTo>
                  <a:cubicBezTo>
                    <a:pt x="364248" y="340667"/>
                    <a:pt x="312925" y="391890"/>
                    <a:pt x="249842" y="391890"/>
                  </a:cubicBezTo>
                  <a:lnTo>
                    <a:pt x="218695" y="391890"/>
                  </a:lnTo>
                  <a:cubicBezTo>
                    <a:pt x="213869" y="391890"/>
                    <a:pt x="209955" y="395792"/>
                    <a:pt x="209955" y="400609"/>
                  </a:cubicBezTo>
                  <a:lnTo>
                    <a:pt x="209955" y="439270"/>
                  </a:lnTo>
                  <a:lnTo>
                    <a:pt x="89948" y="439270"/>
                  </a:lnTo>
                  <a:cubicBezTo>
                    <a:pt x="89948" y="439270"/>
                    <a:pt x="89948" y="384383"/>
                    <a:pt x="89948" y="366085"/>
                  </a:cubicBezTo>
                  <a:cubicBezTo>
                    <a:pt x="89948" y="357481"/>
                    <a:pt x="81258" y="356943"/>
                    <a:pt x="80916" y="357107"/>
                  </a:cubicBezTo>
                  <a:cubicBezTo>
                    <a:pt x="76226" y="357262"/>
                    <a:pt x="72472" y="361095"/>
                    <a:pt x="72472" y="365812"/>
                  </a:cubicBezTo>
                  <a:lnTo>
                    <a:pt x="72472" y="447993"/>
                  </a:lnTo>
                  <a:cubicBezTo>
                    <a:pt x="72472" y="452810"/>
                    <a:pt x="76386" y="456716"/>
                    <a:pt x="81212" y="456716"/>
                  </a:cubicBezTo>
                  <a:lnTo>
                    <a:pt x="218695" y="456716"/>
                  </a:lnTo>
                  <a:cubicBezTo>
                    <a:pt x="223521" y="456716"/>
                    <a:pt x="227431" y="452810"/>
                    <a:pt x="227431" y="447993"/>
                  </a:cubicBezTo>
                  <a:lnTo>
                    <a:pt x="227431" y="409332"/>
                  </a:lnTo>
                  <a:lnTo>
                    <a:pt x="249842" y="409332"/>
                  </a:lnTo>
                  <a:cubicBezTo>
                    <a:pt x="320132" y="409332"/>
                    <a:pt x="377755" y="354162"/>
                    <a:pt x="381527" y="284928"/>
                  </a:cubicBezTo>
                  <a:cubicBezTo>
                    <a:pt x="390933" y="284573"/>
                    <a:pt x="399240" y="279470"/>
                    <a:pt x="403852" y="271170"/>
                  </a:cubicBezTo>
                  <a:cubicBezTo>
                    <a:pt x="408646" y="262538"/>
                    <a:pt x="408446" y="252354"/>
                    <a:pt x="403314" y="243926"/>
                  </a:cubicBezTo>
                  <a:close/>
                  <a:moveTo>
                    <a:pt x="42981" y="138194"/>
                  </a:moveTo>
                  <a:lnTo>
                    <a:pt x="30464" y="98872"/>
                  </a:lnTo>
                  <a:cubicBezTo>
                    <a:pt x="29839" y="96227"/>
                    <a:pt x="29807" y="93482"/>
                    <a:pt x="30363" y="90823"/>
                  </a:cubicBezTo>
                  <a:lnTo>
                    <a:pt x="40084" y="44390"/>
                  </a:lnTo>
                  <a:lnTo>
                    <a:pt x="57482" y="38608"/>
                  </a:lnTo>
                  <a:lnTo>
                    <a:pt x="93861" y="69111"/>
                  </a:lnTo>
                  <a:cubicBezTo>
                    <a:pt x="97050" y="71788"/>
                    <a:pt x="99427" y="75298"/>
                    <a:pt x="100722" y="79250"/>
                  </a:cubicBezTo>
                  <a:lnTo>
                    <a:pt x="120050" y="138194"/>
                  </a:lnTo>
                  <a:close/>
                  <a:moveTo>
                    <a:pt x="333658" y="97848"/>
                  </a:moveTo>
                  <a:cubicBezTo>
                    <a:pt x="323531" y="92913"/>
                    <a:pt x="315867" y="108592"/>
                    <a:pt x="325999" y="113518"/>
                  </a:cubicBezTo>
                  <a:lnTo>
                    <a:pt x="350887" y="125642"/>
                  </a:lnTo>
                  <a:lnTo>
                    <a:pt x="344733" y="138194"/>
                  </a:lnTo>
                  <a:lnTo>
                    <a:pt x="270593" y="138194"/>
                  </a:lnTo>
                  <a:lnTo>
                    <a:pt x="326624" y="23961"/>
                  </a:lnTo>
                  <a:cubicBezTo>
                    <a:pt x="329452" y="18202"/>
                    <a:pt x="336449" y="15808"/>
                    <a:pt x="342224" y="18617"/>
                  </a:cubicBezTo>
                  <a:lnTo>
                    <a:pt x="381144" y="37565"/>
                  </a:lnTo>
                  <a:cubicBezTo>
                    <a:pt x="386846" y="40342"/>
                    <a:pt x="389273" y="47394"/>
                    <a:pt x="386481" y="53081"/>
                  </a:cubicBezTo>
                  <a:lnTo>
                    <a:pt x="379625" y="67053"/>
                  </a:lnTo>
                  <a:lnTo>
                    <a:pt x="364275" y="59582"/>
                  </a:lnTo>
                  <a:cubicBezTo>
                    <a:pt x="354148" y="54651"/>
                    <a:pt x="346485" y="70322"/>
                    <a:pt x="356616" y="75252"/>
                  </a:cubicBezTo>
                  <a:lnTo>
                    <a:pt x="371943" y="82714"/>
                  </a:lnTo>
                  <a:lnTo>
                    <a:pt x="358573" y="109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7869896" y="1572459"/>
              <a:ext cx="48051" cy="30308"/>
            </a:xfrm>
            <a:custGeom>
              <a:avLst/>
              <a:gdLst/>
              <a:ahLst/>
              <a:cxnLst/>
              <a:rect l="l" t="t" r="r" b="b"/>
              <a:pathLst>
                <a:path w="64068" h="40411" extrusionOk="0">
                  <a:moveTo>
                    <a:pt x="32032" y="0"/>
                  </a:moveTo>
                  <a:cubicBezTo>
                    <a:pt x="14369" y="0"/>
                    <a:pt x="0" y="14341"/>
                    <a:pt x="0" y="31974"/>
                  </a:cubicBezTo>
                  <a:cubicBezTo>
                    <a:pt x="0" y="43224"/>
                    <a:pt x="17471" y="43224"/>
                    <a:pt x="17471" y="31974"/>
                  </a:cubicBezTo>
                  <a:cubicBezTo>
                    <a:pt x="17471" y="23961"/>
                    <a:pt x="24003" y="17441"/>
                    <a:pt x="32032" y="17441"/>
                  </a:cubicBezTo>
                  <a:cubicBezTo>
                    <a:pt x="40065" y="17441"/>
                    <a:pt x="46593" y="23961"/>
                    <a:pt x="46593" y="31974"/>
                  </a:cubicBezTo>
                  <a:cubicBezTo>
                    <a:pt x="46593" y="43224"/>
                    <a:pt x="64068" y="43224"/>
                    <a:pt x="64068" y="31974"/>
                  </a:cubicBezTo>
                  <a:cubicBezTo>
                    <a:pt x="64068" y="14341"/>
                    <a:pt x="49699" y="0"/>
                    <a:pt x="32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7704592" y="1363017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7875308" y="1330749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7920745" y="1379584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7769469" y="1330504"/>
              <a:ext cx="103872" cy="163157"/>
            </a:xfrm>
            <a:custGeom>
              <a:avLst/>
              <a:gdLst/>
              <a:ahLst/>
              <a:cxnLst/>
              <a:rect l="l" t="t" r="r" b="b"/>
              <a:pathLst>
                <a:path w="138496" h="217543" extrusionOk="0">
                  <a:moveTo>
                    <a:pt x="130791" y="135521"/>
                  </a:moveTo>
                  <a:cubicBezTo>
                    <a:pt x="128374" y="133104"/>
                    <a:pt x="125564" y="131219"/>
                    <a:pt x="122507" y="129890"/>
                  </a:cubicBezTo>
                  <a:lnTo>
                    <a:pt x="122713" y="92794"/>
                  </a:lnTo>
                  <a:cubicBezTo>
                    <a:pt x="122895" y="59450"/>
                    <a:pt x="106222" y="27221"/>
                    <a:pt x="75773" y="2049"/>
                  </a:cubicBezTo>
                  <a:cubicBezTo>
                    <a:pt x="67093" y="-5131"/>
                    <a:pt x="55944" y="8304"/>
                    <a:pt x="64625" y="15480"/>
                  </a:cubicBezTo>
                  <a:cubicBezTo>
                    <a:pt x="84947" y="32279"/>
                    <a:pt x="97373" y="50126"/>
                    <a:pt x="103075" y="73641"/>
                  </a:cubicBezTo>
                  <a:cubicBezTo>
                    <a:pt x="104589" y="79887"/>
                    <a:pt x="105223" y="91369"/>
                    <a:pt x="105223" y="91369"/>
                  </a:cubicBezTo>
                  <a:cubicBezTo>
                    <a:pt x="105228" y="91815"/>
                    <a:pt x="105041" y="128415"/>
                    <a:pt x="105041" y="128415"/>
                  </a:cubicBezTo>
                  <a:cubicBezTo>
                    <a:pt x="93276" y="131310"/>
                    <a:pt x="84486" y="141790"/>
                    <a:pt x="84418" y="154228"/>
                  </a:cubicBezTo>
                  <a:cubicBezTo>
                    <a:pt x="84400" y="157570"/>
                    <a:pt x="85380" y="162455"/>
                    <a:pt x="95256" y="177238"/>
                  </a:cubicBezTo>
                  <a:cubicBezTo>
                    <a:pt x="88491" y="184463"/>
                    <a:pt x="79140" y="188574"/>
                    <a:pt x="69141" y="188602"/>
                  </a:cubicBezTo>
                  <a:lnTo>
                    <a:pt x="69050" y="188602"/>
                  </a:lnTo>
                  <a:cubicBezTo>
                    <a:pt x="59137" y="188602"/>
                    <a:pt x="49923" y="184577"/>
                    <a:pt x="43295" y="177470"/>
                  </a:cubicBezTo>
                  <a:cubicBezTo>
                    <a:pt x="53330" y="162646"/>
                    <a:pt x="54361" y="157770"/>
                    <a:pt x="54379" y="154438"/>
                  </a:cubicBezTo>
                  <a:cubicBezTo>
                    <a:pt x="54420" y="147386"/>
                    <a:pt x="51683" y="140743"/>
                    <a:pt x="46675" y="135731"/>
                  </a:cubicBezTo>
                  <a:cubicBezTo>
                    <a:pt x="43153" y="132202"/>
                    <a:pt x="38797" y="129803"/>
                    <a:pt x="34044" y="128638"/>
                  </a:cubicBezTo>
                  <a:lnTo>
                    <a:pt x="34235" y="93008"/>
                  </a:lnTo>
                  <a:cubicBezTo>
                    <a:pt x="34240" y="92521"/>
                    <a:pt x="34495" y="82209"/>
                    <a:pt x="36990" y="72352"/>
                  </a:cubicBezTo>
                  <a:cubicBezTo>
                    <a:pt x="39855" y="61034"/>
                    <a:pt x="43340" y="54137"/>
                    <a:pt x="48873" y="45400"/>
                  </a:cubicBezTo>
                  <a:cubicBezTo>
                    <a:pt x="54899" y="35889"/>
                    <a:pt x="40124" y="26575"/>
                    <a:pt x="34103" y="36081"/>
                  </a:cubicBezTo>
                  <a:cubicBezTo>
                    <a:pt x="22703" y="54078"/>
                    <a:pt x="16869" y="73199"/>
                    <a:pt x="16760" y="92917"/>
                  </a:cubicBezTo>
                  <a:lnTo>
                    <a:pt x="16559" y="130099"/>
                  </a:lnTo>
                  <a:cubicBezTo>
                    <a:pt x="7052" y="134242"/>
                    <a:pt x="360" y="143593"/>
                    <a:pt x="301" y="154433"/>
                  </a:cubicBezTo>
                  <a:lnTo>
                    <a:pt x="0" y="208825"/>
                  </a:lnTo>
                  <a:cubicBezTo>
                    <a:pt x="-18" y="212526"/>
                    <a:pt x="2304" y="215836"/>
                    <a:pt x="5793" y="217083"/>
                  </a:cubicBezTo>
                  <a:cubicBezTo>
                    <a:pt x="9101" y="218267"/>
                    <a:pt x="13306" y="217097"/>
                    <a:pt x="15523" y="214370"/>
                  </a:cubicBezTo>
                  <a:cubicBezTo>
                    <a:pt x="15888" y="213924"/>
                    <a:pt x="24200" y="203689"/>
                    <a:pt x="32999" y="191866"/>
                  </a:cubicBezTo>
                  <a:cubicBezTo>
                    <a:pt x="42683" y="200953"/>
                    <a:pt x="55424" y="206043"/>
                    <a:pt x="69045" y="206043"/>
                  </a:cubicBezTo>
                  <a:lnTo>
                    <a:pt x="69182" y="206043"/>
                  </a:lnTo>
                  <a:cubicBezTo>
                    <a:pt x="82839" y="206011"/>
                    <a:pt x="95680" y="200853"/>
                    <a:pt x="105470" y="191693"/>
                  </a:cubicBezTo>
                  <a:cubicBezTo>
                    <a:pt x="114123" y="203443"/>
                    <a:pt x="122293" y="213596"/>
                    <a:pt x="122649" y="214042"/>
                  </a:cubicBezTo>
                  <a:cubicBezTo>
                    <a:pt x="127630" y="220225"/>
                    <a:pt x="138154" y="216637"/>
                    <a:pt x="138195" y="208624"/>
                  </a:cubicBezTo>
                  <a:lnTo>
                    <a:pt x="138496" y="154228"/>
                  </a:lnTo>
                  <a:cubicBezTo>
                    <a:pt x="138537" y="147181"/>
                    <a:pt x="135800" y="140534"/>
                    <a:pt x="130791" y="135521"/>
                  </a:cubicBezTo>
                  <a:close/>
                  <a:moveTo>
                    <a:pt x="17617" y="183289"/>
                  </a:moveTo>
                  <a:lnTo>
                    <a:pt x="17777" y="154529"/>
                  </a:lnTo>
                  <a:cubicBezTo>
                    <a:pt x="17804" y="149434"/>
                    <a:pt x="22147" y="145278"/>
                    <a:pt x="27461" y="145264"/>
                  </a:cubicBezTo>
                  <a:lnTo>
                    <a:pt x="27489" y="145264"/>
                  </a:lnTo>
                  <a:cubicBezTo>
                    <a:pt x="30089" y="145264"/>
                    <a:pt x="32511" y="146252"/>
                    <a:pt x="34299" y="148041"/>
                  </a:cubicBezTo>
                  <a:cubicBezTo>
                    <a:pt x="35887" y="149630"/>
                    <a:pt x="36799" y="151693"/>
                    <a:pt x="36899" y="153892"/>
                  </a:cubicBezTo>
                  <a:cubicBezTo>
                    <a:pt x="35695" y="157966"/>
                    <a:pt x="27539" y="170026"/>
                    <a:pt x="17617" y="183289"/>
                  </a:cubicBezTo>
                  <a:close/>
                  <a:moveTo>
                    <a:pt x="120861" y="183147"/>
                  </a:moveTo>
                  <a:cubicBezTo>
                    <a:pt x="111099" y="169949"/>
                    <a:pt x="103075" y="157939"/>
                    <a:pt x="101907" y="153864"/>
                  </a:cubicBezTo>
                  <a:cubicBezTo>
                    <a:pt x="102181" y="148984"/>
                    <a:pt x="106423" y="145073"/>
                    <a:pt x="111578" y="145059"/>
                  </a:cubicBezTo>
                  <a:lnTo>
                    <a:pt x="111601" y="145059"/>
                  </a:lnTo>
                  <a:cubicBezTo>
                    <a:pt x="114205" y="145059"/>
                    <a:pt x="116627" y="146047"/>
                    <a:pt x="118416" y="147836"/>
                  </a:cubicBezTo>
                  <a:cubicBezTo>
                    <a:pt x="120108" y="149535"/>
                    <a:pt x="121034" y="151770"/>
                    <a:pt x="121020" y="154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7781183" y="1613809"/>
              <a:ext cx="12660" cy="13081"/>
            </a:xfrm>
            <a:custGeom>
              <a:avLst/>
              <a:gdLst/>
              <a:ahLst/>
              <a:cxnLst/>
              <a:rect l="l" t="t" r="r" b="b"/>
              <a:pathLst>
                <a:path w="16880" h="17441" extrusionOk="0">
                  <a:moveTo>
                    <a:pt x="8440" y="0"/>
                  </a:moveTo>
                  <a:cubicBezTo>
                    <a:pt x="-2804" y="0"/>
                    <a:pt x="-2823" y="17441"/>
                    <a:pt x="8440" y="17441"/>
                  </a:cubicBezTo>
                  <a:cubicBezTo>
                    <a:pt x="19685" y="17441"/>
                    <a:pt x="19703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58"/>
          <p:cNvGrpSpPr/>
          <p:nvPr/>
        </p:nvGrpSpPr>
        <p:grpSpPr>
          <a:xfrm>
            <a:off x="4367243" y="3641167"/>
            <a:ext cx="448865" cy="448163"/>
            <a:chOff x="6199202" y="1330505"/>
            <a:chExt cx="448865" cy="448163"/>
          </a:xfrm>
        </p:grpSpPr>
        <p:sp>
          <p:nvSpPr>
            <p:cNvPr id="1084" name="Google Shape;1084;p58"/>
            <p:cNvSpPr/>
            <p:nvPr/>
          </p:nvSpPr>
          <p:spPr>
            <a:xfrm>
              <a:off x="6436679" y="1337070"/>
              <a:ext cx="204824" cy="285356"/>
            </a:xfrm>
            <a:custGeom>
              <a:avLst/>
              <a:gdLst/>
              <a:ahLst/>
              <a:cxnLst/>
              <a:rect l="l" t="t" r="r" b="b"/>
              <a:pathLst>
                <a:path w="273098" h="380474" extrusionOk="0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6365582" y="1377585"/>
              <a:ext cx="85354" cy="166060"/>
            </a:xfrm>
            <a:custGeom>
              <a:avLst/>
              <a:gdLst/>
              <a:ahLst/>
              <a:cxnLst/>
              <a:rect l="l" t="t" r="r" b="b"/>
              <a:pathLst>
                <a:path w="113805" h="221414" extrusionOk="0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6365578" y="1447320"/>
              <a:ext cx="21660" cy="98330"/>
            </a:xfrm>
            <a:custGeom>
              <a:avLst/>
              <a:gdLst/>
              <a:ahLst/>
              <a:cxnLst/>
              <a:rect l="l" t="t" r="r" b="b"/>
              <a:pathLst>
                <a:path w="28880" h="131106" extrusionOk="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6429241" y="1447296"/>
              <a:ext cx="21693" cy="98353"/>
            </a:xfrm>
            <a:custGeom>
              <a:avLst/>
              <a:gdLst/>
              <a:ahLst/>
              <a:cxnLst/>
              <a:rect l="l" t="t" r="r" b="b"/>
              <a:pathLst>
                <a:path w="28924" h="131138" extrusionOk="0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6388433" y="1377585"/>
              <a:ext cx="39691" cy="32434"/>
            </a:xfrm>
            <a:custGeom>
              <a:avLst/>
              <a:gdLst/>
              <a:ahLst/>
              <a:cxnLst/>
              <a:rect l="l" t="t" r="r" b="b"/>
              <a:pathLst>
                <a:path w="52921" h="43245" extrusionOk="0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6387049" y="1447310"/>
              <a:ext cx="42386" cy="98339"/>
            </a:xfrm>
            <a:custGeom>
              <a:avLst/>
              <a:gdLst/>
              <a:ahLst/>
              <a:cxnLst/>
              <a:rect l="l" t="t" r="r" b="b"/>
              <a:pathLst>
                <a:path w="56514" h="131119" extrusionOk="0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8"/>
            <p:cNvSpPr/>
            <p:nvPr/>
          </p:nvSpPr>
          <p:spPr>
            <a:xfrm>
              <a:off x="6205767" y="1489360"/>
              <a:ext cx="369038" cy="282743"/>
            </a:xfrm>
            <a:custGeom>
              <a:avLst/>
              <a:gdLst/>
              <a:ahLst/>
              <a:cxnLst/>
              <a:rect l="l" t="t" r="r" b="b"/>
              <a:pathLst>
                <a:path w="492051" h="376990" extrusionOk="0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8"/>
            <p:cNvSpPr/>
            <p:nvPr/>
          </p:nvSpPr>
          <p:spPr>
            <a:xfrm>
              <a:off x="6205767" y="1697700"/>
              <a:ext cx="369038" cy="74401"/>
            </a:xfrm>
            <a:custGeom>
              <a:avLst/>
              <a:gdLst/>
              <a:ahLst/>
              <a:cxnLst/>
              <a:rect l="l" t="t" r="r" b="b"/>
              <a:pathLst>
                <a:path w="492051" h="99202" extrusionOk="0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2" name="Google Shape;1092;p58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1093" name="Google Shape;1093;p58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36777" h="17506" extrusionOk="0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8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avLst/>
                <a:gdLst/>
                <a:ahLst/>
                <a:cxnLst/>
                <a:rect l="l" t="t" r="r" b="b"/>
                <a:pathLst>
                  <a:path w="75576" h="132767" extrusionOk="0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5" name="Google Shape;1095;p58"/>
            <p:cNvSpPr/>
            <p:nvPr/>
          </p:nvSpPr>
          <p:spPr>
            <a:xfrm>
              <a:off x="6199202" y="1330505"/>
              <a:ext cx="448865" cy="448163"/>
            </a:xfrm>
            <a:custGeom>
              <a:avLst/>
              <a:gdLst/>
              <a:ahLst/>
              <a:cxnLst/>
              <a:rect l="l" t="t" r="r" b="b"/>
              <a:pathLst>
                <a:path w="598487" h="597550" extrusionOk="0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5319410" y="2022420"/>
            <a:ext cx="393469" cy="447550"/>
            <a:chOff x="3986993" y="3361736"/>
            <a:chExt cx="393469" cy="447550"/>
          </a:xfrm>
        </p:grpSpPr>
        <p:sp>
          <p:nvSpPr>
            <p:cNvPr id="1097" name="Google Shape;1097;p58"/>
            <p:cNvSpPr/>
            <p:nvPr/>
          </p:nvSpPr>
          <p:spPr>
            <a:xfrm>
              <a:off x="4178159" y="3482351"/>
              <a:ext cx="27301" cy="30656"/>
            </a:xfrm>
            <a:custGeom>
              <a:avLst/>
              <a:gdLst/>
              <a:ahLst/>
              <a:cxnLst/>
              <a:rect l="l" t="t" r="r" b="b"/>
              <a:pathLst>
                <a:path w="36401" h="40874" extrusionOk="0">
                  <a:moveTo>
                    <a:pt x="0" y="8545"/>
                  </a:moveTo>
                  <a:lnTo>
                    <a:pt x="0" y="32329"/>
                  </a:lnTo>
                  <a:cubicBezTo>
                    <a:pt x="0" y="37050"/>
                    <a:pt x="3836" y="40874"/>
                    <a:pt x="8567" y="40874"/>
                  </a:cubicBezTo>
                  <a:lnTo>
                    <a:pt x="27840" y="40874"/>
                  </a:lnTo>
                  <a:cubicBezTo>
                    <a:pt x="32570" y="40874"/>
                    <a:pt x="36402" y="37050"/>
                    <a:pt x="36402" y="32329"/>
                  </a:cubicBezTo>
                  <a:lnTo>
                    <a:pt x="36402" y="8545"/>
                  </a:lnTo>
                  <a:cubicBezTo>
                    <a:pt x="36402" y="3824"/>
                    <a:pt x="32570" y="0"/>
                    <a:pt x="27840" y="0"/>
                  </a:cubicBezTo>
                  <a:lnTo>
                    <a:pt x="8567" y="0"/>
                  </a:lnTo>
                  <a:cubicBezTo>
                    <a:pt x="3836" y="0"/>
                    <a:pt x="0" y="3824"/>
                    <a:pt x="0" y="8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3993629" y="3434706"/>
              <a:ext cx="131644" cy="163001"/>
            </a:xfrm>
            <a:custGeom>
              <a:avLst/>
              <a:gdLst/>
              <a:ahLst/>
              <a:cxnLst/>
              <a:rect l="l" t="t" r="r" b="b"/>
              <a:pathLst>
                <a:path w="175526" h="217335" extrusionOk="0">
                  <a:moveTo>
                    <a:pt x="175527" y="165476"/>
                  </a:moveTo>
                  <a:lnTo>
                    <a:pt x="82059" y="10774"/>
                  </a:lnTo>
                  <a:cubicBezTo>
                    <a:pt x="75691" y="225"/>
                    <a:pt x="61965" y="-3153"/>
                    <a:pt x="51409" y="3221"/>
                  </a:cubicBezTo>
                  <a:lnTo>
                    <a:pt x="10797" y="27737"/>
                  </a:lnTo>
                  <a:cubicBezTo>
                    <a:pt x="237" y="34111"/>
                    <a:pt x="-3157" y="47824"/>
                    <a:pt x="3215" y="58373"/>
                  </a:cubicBezTo>
                  <a:lnTo>
                    <a:pt x="99256" y="2173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4139634" y="3368365"/>
              <a:ext cx="104356" cy="123590"/>
            </a:xfrm>
            <a:custGeom>
              <a:avLst/>
              <a:gdLst/>
              <a:ahLst/>
              <a:cxnLst/>
              <a:rect l="l" t="t" r="r" b="b"/>
              <a:pathLst>
                <a:path w="139141" h="164787" extrusionOk="0">
                  <a:moveTo>
                    <a:pt x="139141" y="69435"/>
                  </a:moveTo>
                  <a:cubicBezTo>
                    <a:pt x="139141" y="30528"/>
                    <a:pt x="107078" y="-904"/>
                    <a:pt x="67884" y="20"/>
                  </a:cubicBezTo>
                  <a:cubicBezTo>
                    <a:pt x="30565" y="899"/>
                    <a:pt x="308" y="31588"/>
                    <a:pt x="2" y="68848"/>
                  </a:cubicBezTo>
                  <a:cubicBezTo>
                    <a:pt x="-235" y="97567"/>
                    <a:pt x="17004" y="122283"/>
                    <a:pt x="41741" y="133073"/>
                  </a:cubicBezTo>
                  <a:lnTo>
                    <a:pt x="41741" y="149572"/>
                  </a:lnTo>
                  <a:cubicBezTo>
                    <a:pt x="41741" y="157977"/>
                    <a:pt x="48566" y="164788"/>
                    <a:pt x="56986" y="164788"/>
                  </a:cubicBezTo>
                  <a:lnTo>
                    <a:pt x="82153" y="164788"/>
                  </a:lnTo>
                  <a:cubicBezTo>
                    <a:pt x="90574" y="164788"/>
                    <a:pt x="97398" y="157977"/>
                    <a:pt x="97398" y="149572"/>
                  </a:cubicBezTo>
                  <a:lnTo>
                    <a:pt x="97398" y="133073"/>
                  </a:lnTo>
                  <a:cubicBezTo>
                    <a:pt x="121962" y="122361"/>
                    <a:pt x="139141" y="97904"/>
                    <a:pt x="139141" y="694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4281651" y="3434708"/>
              <a:ext cx="92171" cy="120854"/>
            </a:xfrm>
            <a:custGeom>
              <a:avLst/>
              <a:gdLst/>
              <a:ahLst/>
              <a:cxnLst/>
              <a:rect l="l" t="t" r="r" b="b"/>
              <a:pathLst>
                <a:path w="122895" h="161139" extrusionOk="0">
                  <a:moveTo>
                    <a:pt x="79518" y="161139"/>
                  </a:moveTo>
                  <a:lnTo>
                    <a:pt x="122895" y="89352"/>
                  </a:lnTo>
                  <a:lnTo>
                    <a:pt x="122297" y="0"/>
                  </a:lnTo>
                  <a:lnTo>
                    <a:pt x="42811" y="41216"/>
                  </a:lnTo>
                  <a:lnTo>
                    <a:pt x="0" y="112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8"/>
            <p:cNvSpPr/>
            <p:nvPr/>
          </p:nvSpPr>
          <p:spPr>
            <a:xfrm>
              <a:off x="4252481" y="3465620"/>
              <a:ext cx="121340" cy="140488"/>
            </a:xfrm>
            <a:custGeom>
              <a:avLst/>
              <a:gdLst/>
              <a:ahLst/>
              <a:cxnLst/>
              <a:rect l="l" t="t" r="r" b="b"/>
              <a:pathLst>
                <a:path w="161787" h="187317" extrusionOk="0">
                  <a:moveTo>
                    <a:pt x="115072" y="35120"/>
                  </a:moveTo>
                  <a:lnTo>
                    <a:pt x="115067" y="35133"/>
                  </a:lnTo>
                  <a:lnTo>
                    <a:pt x="81703" y="0"/>
                  </a:lnTo>
                  <a:lnTo>
                    <a:pt x="0" y="135457"/>
                  </a:lnTo>
                  <a:lnTo>
                    <a:pt x="30111" y="176118"/>
                  </a:lnTo>
                  <a:lnTo>
                    <a:pt x="77940" y="187317"/>
                  </a:lnTo>
                  <a:lnTo>
                    <a:pt x="161788" y="48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8"/>
            <p:cNvSpPr/>
            <p:nvPr/>
          </p:nvSpPr>
          <p:spPr>
            <a:xfrm>
              <a:off x="4286136" y="3491959"/>
              <a:ext cx="87686" cy="114148"/>
            </a:xfrm>
            <a:custGeom>
              <a:avLst/>
              <a:gdLst/>
              <a:ahLst/>
              <a:cxnLst/>
              <a:rect l="l" t="t" r="r" b="b"/>
              <a:pathLst>
                <a:path w="116914" h="152197" extrusionOk="0">
                  <a:moveTo>
                    <a:pt x="33067" y="152198"/>
                  </a:moveTo>
                  <a:lnTo>
                    <a:pt x="116915" y="13016"/>
                  </a:lnTo>
                  <a:lnTo>
                    <a:pt x="70199" y="0"/>
                  </a:lnTo>
                  <a:lnTo>
                    <a:pt x="0" y="1156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4352084" y="3434704"/>
              <a:ext cx="21451" cy="24215"/>
            </a:xfrm>
            <a:custGeom>
              <a:avLst/>
              <a:gdLst/>
              <a:ahLst/>
              <a:cxnLst/>
              <a:rect l="l" t="t" r="r" b="b"/>
              <a:pathLst>
                <a:path w="28601" h="32287" extrusionOk="0">
                  <a:moveTo>
                    <a:pt x="28387" y="0"/>
                  </a:moveTo>
                  <a:lnTo>
                    <a:pt x="0" y="14719"/>
                  </a:lnTo>
                  <a:lnTo>
                    <a:pt x="28601" y="32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4023098" y="3533754"/>
              <a:ext cx="337421" cy="189285"/>
            </a:xfrm>
            <a:custGeom>
              <a:avLst/>
              <a:gdLst/>
              <a:ahLst/>
              <a:cxnLst/>
              <a:rect l="l" t="t" r="r" b="b"/>
              <a:pathLst>
                <a:path w="449895" h="252380" extrusionOk="0">
                  <a:moveTo>
                    <a:pt x="266281" y="252380"/>
                  </a:moveTo>
                  <a:lnTo>
                    <a:pt x="381695" y="252380"/>
                  </a:lnTo>
                  <a:cubicBezTo>
                    <a:pt x="419360" y="252380"/>
                    <a:pt x="449896" y="221900"/>
                    <a:pt x="449896" y="184308"/>
                  </a:cubicBezTo>
                  <a:cubicBezTo>
                    <a:pt x="449896" y="148301"/>
                    <a:pt x="421878" y="118840"/>
                    <a:pt x="386416" y="116418"/>
                  </a:cubicBezTo>
                  <a:cubicBezTo>
                    <a:pt x="387488" y="111619"/>
                    <a:pt x="388077" y="106634"/>
                    <a:pt x="388077" y="101508"/>
                  </a:cubicBezTo>
                  <a:cubicBezTo>
                    <a:pt x="388077" y="63916"/>
                    <a:pt x="357541" y="33440"/>
                    <a:pt x="319876" y="33440"/>
                  </a:cubicBezTo>
                  <a:cubicBezTo>
                    <a:pt x="307856" y="33440"/>
                    <a:pt x="296570" y="36554"/>
                    <a:pt x="286763" y="41999"/>
                  </a:cubicBezTo>
                  <a:cubicBezTo>
                    <a:pt x="276508" y="17346"/>
                    <a:pt x="252163" y="0"/>
                    <a:pt x="223753" y="0"/>
                  </a:cubicBezTo>
                  <a:cubicBezTo>
                    <a:pt x="195343" y="0"/>
                    <a:pt x="170998" y="17346"/>
                    <a:pt x="160743" y="41999"/>
                  </a:cubicBezTo>
                  <a:cubicBezTo>
                    <a:pt x="150935" y="36554"/>
                    <a:pt x="139650" y="33440"/>
                    <a:pt x="127630" y="33440"/>
                  </a:cubicBezTo>
                  <a:cubicBezTo>
                    <a:pt x="89965" y="33440"/>
                    <a:pt x="59429" y="63916"/>
                    <a:pt x="59429" y="101508"/>
                  </a:cubicBezTo>
                  <a:cubicBezTo>
                    <a:pt x="59429" y="106698"/>
                    <a:pt x="60031" y="111747"/>
                    <a:pt x="61135" y="116600"/>
                  </a:cubicBezTo>
                  <a:cubicBezTo>
                    <a:pt x="26790" y="120133"/>
                    <a:pt x="0" y="149097"/>
                    <a:pt x="0" y="184308"/>
                  </a:cubicBezTo>
                  <a:cubicBezTo>
                    <a:pt x="0" y="221904"/>
                    <a:pt x="30536" y="252380"/>
                    <a:pt x="68206" y="252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5" name="Google Shape;1105;p58"/>
            <p:cNvGrpSpPr/>
            <p:nvPr/>
          </p:nvGrpSpPr>
          <p:grpSpPr>
            <a:xfrm>
              <a:off x="4090172" y="3362523"/>
              <a:ext cx="203278" cy="117690"/>
              <a:chOff x="5409812" y="4322380"/>
              <a:chExt cx="271037" cy="156920"/>
            </a:xfrm>
          </p:grpSpPr>
          <p:sp>
            <p:nvSpPr>
              <p:cNvPr id="1106" name="Google Shape;1106;p58"/>
              <p:cNvSpPr/>
              <p:nvPr/>
            </p:nvSpPr>
            <p:spPr>
              <a:xfrm>
                <a:off x="5623359" y="4449672"/>
                <a:ext cx="36421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421" h="29625" extrusionOk="0">
                    <a:moveTo>
                      <a:pt x="4076" y="16403"/>
                    </a:moveTo>
                    <a:lnTo>
                      <a:pt x="22975" y="28186"/>
                    </a:lnTo>
                    <a:cubicBezTo>
                      <a:pt x="32814" y="34332"/>
                      <a:pt x="41951" y="19180"/>
                      <a:pt x="32358" y="13193"/>
                    </a:cubicBezTo>
                    <a:lnTo>
                      <a:pt x="13463" y="1411"/>
                    </a:lnTo>
                    <a:cubicBezTo>
                      <a:pt x="3779" y="-4640"/>
                      <a:pt x="-5613" y="10357"/>
                      <a:pt x="4076" y="164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58"/>
              <p:cNvSpPr/>
              <p:nvPr/>
            </p:nvSpPr>
            <p:spPr>
              <a:xfrm>
                <a:off x="5625790" y="4322384"/>
                <a:ext cx="36365" cy="29531"/>
              </a:xfrm>
              <a:custGeom>
                <a:avLst/>
                <a:gdLst/>
                <a:ahLst/>
                <a:cxnLst/>
                <a:rect l="l" t="t" r="r" b="b"/>
                <a:pathLst>
                  <a:path w="36365" h="29531" extrusionOk="0">
                    <a:moveTo>
                      <a:pt x="8710" y="29532"/>
                    </a:moveTo>
                    <a:cubicBezTo>
                      <a:pt x="10311" y="29532"/>
                      <a:pt x="11935" y="29095"/>
                      <a:pt x="13395" y="28184"/>
                    </a:cubicBezTo>
                    <a:lnTo>
                      <a:pt x="32289" y="16402"/>
                    </a:lnTo>
                    <a:cubicBezTo>
                      <a:pt x="41978" y="10356"/>
                      <a:pt x="32590" y="-4637"/>
                      <a:pt x="22901" y="1409"/>
                    </a:cubicBezTo>
                    <a:lnTo>
                      <a:pt x="4007" y="13192"/>
                    </a:lnTo>
                    <a:cubicBezTo>
                      <a:pt x="-3178" y="17676"/>
                      <a:pt x="-149" y="29532"/>
                      <a:pt x="8710" y="29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8"/>
              <p:cNvSpPr/>
              <p:nvPr/>
            </p:nvSpPr>
            <p:spPr>
              <a:xfrm>
                <a:off x="5639805" y="4391989"/>
                <a:ext cx="41044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41044" h="17678" extrusionOk="0">
                    <a:moveTo>
                      <a:pt x="0" y="8837"/>
                    </a:moveTo>
                    <a:cubicBezTo>
                      <a:pt x="0" y="13717"/>
                      <a:pt x="3964" y="17678"/>
                      <a:pt x="8859" y="17678"/>
                    </a:cubicBezTo>
                    <a:lnTo>
                      <a:pt x="32474" y="17678"/>
                    </a:lnTo>
                    <a:cubicBezTo>
                      <a:pt x="43901" y="17678"/>
                      <a:pt x="43901" y="0"/>
                      <a:pt x="32474" y="0"/>
                    </a:cubicBezTo>
                    <a:lnTo>
                      <a:pt x="8859" y="0"/>
                    </a:lnTo>
                    <a:cubicBezTo>
                      <a:pt x="3964" y="0"/>
                      <a:pt x="0" y="3956"/>
                      <a:pt x="0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8"/>
              <p:cNvSpPr/>
              <p:nvPr/>
            </p:nvSpPr>
            <p:spPr>
              <a:xfrm>
                <a:off x="5430882" y="4449674"/>
                <a:ext cx="36419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36419" h="29626" extrusionOk="0">
                    <a:moveTo>
                      <a:pt x="22959" y="1409"/>
                    </a:moveTo>
                    <a:lnTo>
                      <a:pt x="4060" y="13196"/>
                    </a:lnTo>
                    <a:cubicBezTo>
                      <a:pt x="-5528" y="19179"/>
                      <a:pt x="3609" y="34330"/>
                      <a:pt x="13448" y="28189"/>
                    </a:cubicBezTo>
                    <a:lnTo>
                      <a:pt x="32343" y="16402"/>
                    </a:lnTo>
                    <a:cubicBezTo>
                      <a:pt x="42032" y="10356"/>
                      <a:pt x="32644" y="-4637"/>
                      <a:pt x="22959" y="14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8"/>
              <p:cNvSpPr/>
              <p:nvPr/>
            </p:nvSpPr>
            <p:spPr>
              <a:xfrm>
                <a:off x="5428507" y="4322380"/>
                <a:ext cx="36419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36419" h="29627" extrusionOk="0">
                    <a:moveTo>
                      <a:pt x="4076" y="16401"/>
                    </a:moveTo>
                    <a:lnTo>
                      <a:pt x="22971" y="28188"/>
                    </a:lnTo>
                    <a:cubicBezTo>
                      <a:pt x="32810" y="34335"/>
                      <a:pt x="41947" y="19178"/>
                      <a:pt x="32359" y="13196"/>
                    </a:cubicBezTo>
                    <a:lnTo>
                      <a:pt x="13464" y="1409"/>
                    </a:lnTo>
                    <a:cubicBezTo>
                      <a:pt x="3775" y="-4637"/>
                      <a:pt x="-5612" y="10360"/>
                      <a:pt x="4076" y="16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8"/>
              <p:cNvSpPr/>
              <p:nvPr/>
            </p:nvSpPr>
            <p:spPr>
              <a:xfrm>
                <a:off x="5409812" y="4391989"/>
                <a:ext cx="4075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40757" h="17678" extrusionOk="0">
                    <a:moveTo>
                      <a:pt x="8567" y="17678"/>
                    </a:moveTo>
                    <a:lnTo>
                      <a:pt x="32187" y="17678"/>
                    </a:lnTo>
                    <a:cubicBezTo>
                      <a:pt x="43614" y="17678"/>
                      <a:pt x="43614" y="0"/>
                      <a:pt x="32187" y="0"/>
                    </a:cubicBezTo>
                    <a:lnTo>
                      <a:pt x="8567" y="0"/>
                    </a:lnTo>
                    <a:cubicBezTo>
                      <a:pt x="-2856" y="0"/>
                      <a:pt x="-2856" y="17678"/>
                      <a:pt x="8567" y="176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2" name="Google Shape;1112;p58"/>
            <p:cNvSpPr/>
            <p:nvPr/>
          </p:nvSpPr>
          <p:spPr>
            <a:xfrm>
              <a:off x="4132990" y="3361736"/>
              <a:ext cx="117640" cy="157901"/>
            </a:xfrm>
            <a:custGeom>
              <a:avLst/>
              <a:gdLst/>
              <a:ahLst/>
              <a:cxnLst/>
              <a:rect l="l" t="t" r="r" b="b"/>
              <a:pathLst>
                <a:path w="156854" h="210535" extrusionOk="0">
                  <a:moveTo>
                    <a:pt x="156389" y="69693"/>
                  </a:moveTo>
                  <a:cubicBezTo>
                    <a:pt x="155144" y="58356"/>
                    <a:pt x="137536" y="60282"/>
                    <a:pt x="138781" y="71619"/>
                  </a:cubicBezTo>
                  <a:cubicBezTo>
                    <a:pt x="139019" y="73804"/>
                    <a:pt x="139142" y="76044"/>
                    <a:pt x="139142" y="78275"/>
                  </a:cubicBezTo>
                  <a:cubicBezTo>
                    <a:pt x="139142" y="102359"/>
                    <a:pt x="124841" y="124162"/>
                    <a:pt x="102708" y="133813"/>
                  </a:cubicBezTo>
                  <a:cubicBezTo>
                    <a:pt x="99483" y="135220"/>
                    <a:pt x="97398" y="138403"/>
                    <a:pt x="97398" y="141913"/>
                  </a:cubicBezTo>
                  <a:lnTo>
                    <a:pt x="97398" y="158416"/>
                  </a:lnTo>
                  <a:cubicBezTo>
                    <a:pt x="97398" y="161936"/>
                    <a:pt x="94538" y="164790"/>
                    <a:pt x="91012" y="164790"/>
                  </a:cubicBezTo>
                  <a:cubicBezTo>
                    <a:pt x="89069" y="164790"/>
                    <a:pt x="87499" y="166374"/>
                    <a:pt x="87518" y="168314"/>
                  </a:cubicBezTo>
                  <a:lnTo>
                    <a:pt x="87773" y="192858"/>
                  </a:lnTo>
                  <a:lnTo>
                    <a:pt x="69084" y="192858"/>
                  </a:lnTo>
                  <a:lnTo>
                    <a:pt x="69673" y="168705"/>
                  </a:lnTo>
                  <a:cubicBezTo>
                    <a:pt x="69727" y="166561"/>
                    <a:pt x="67998" y="164790"/>
                    <a:pt x="65845" y="164790"/>
                  </a:cubicBezTo>
                  <a:cubicBezTo>
                    <a:pt x="62319" y="164790"/>
                    <a:pt x="59459" y="161936"/>
                    <a:pt x="59459" y="158416"/>
                  </a:cubicBezTo>
                  <a:lnTo>
                    <a:pt x="59459" y="141913"/>
                  </a:lnTo>
                  <a:cubicBezTo>
                    <a:pt x="59459" y="138384"/>
                    <a:pt x="57347" y="135216"/>
                    <a:pt x="54113" y="133800"/>
                  </a:cubicBezTo>
                  <a:cubicBezTo>
                    <a:pt x="31802" y="124048"/>
                    <a:pt x="17515" y="102058"/>
                    <a:pt x="17720" y="77760"/>
                  </a:cubicBezTo>
                  <a:cubicBezTo>
                    <a:pt x="17985" y="45404"/>
                    <a:pt x="44561" y="18461"/>
                    <a:pt x="76953" y="17696"/>
                  </a:cubicBezTo>
                  <a:cubicBezTo>
                    <a:pt x="89671" y="17396"/>
                    <a:pt x="101955" y="20983"/>
                    <a:pt x="112433" y="28067"/>
                  </a:cubicBezTo>
                  <a:cubicBezTo>
                    <a:pt x="121890" y="34464"/>
                    <a:pt x="131825" y="19822"/>
                    <a:pt x="122369" y="13430"/>
                  </a:cubicBezTo>
                  <a:cubicBezTo>
                    <a:pt x="108821" y="4270"/>
                    <a:pt x="92973" y="-365"/>
                    <a:pt x="76538" y="22"/>
                  </a:cubicBezTo>
                  <a:cubicBezTo>
                    <a:pt x="56175" y="500"/>
                    <a:pt x="37025" y="8814"/>
                    <a:pt x="22610" y="23433"/>
                  </a:cubicBezTo>
                  <a:cubicBezTo>
                    <a:pt x="8200" y="38042"/>
                    <a:pt x="171" y="57287"/>
                    <a:pt x="3" y="77615"/>
                  </a:cubicBezTo>
                  <a:cubicBezTo>
                    <a:pt x="-239" y="107043"/>
                    <a:pt x="15964" y="133854"/>
                    <a:pt x="41742" y="147458"/>
                  </a:cubicBezTo>
                  <a:lnTo>
                    <a:pt x="41742" y="158416"/>
                  </a:lnTo>
                  <a:cubicBezTo>
                    <a:pt x="41742" y="166256"/>
                    <a:pt x="45537" y="173208"/>
                    <a:pt x="51371" y="177606"/>
                  </a:cubicBezTo>
                  <a:lnTo>
                    <a:pt x="51371" y="201695"/>
                  </a:lnTo>
                  <a:cubicBezTo>
                    <a:pt x="51371" y="206580"/>
                    <a:pt x="55335" y="210536"/>
                    <a:pt x="60225" y="210536"/>
                  </a:cubicBezTo>
                  <a:lnTo>
                    <a:pt x="96627" y="210536"/>
                  </a:lnTo>
                  <a:cubicBezTo>
                    <a:pt x="101517" y="210536"/>
                    <a:pt x="105486" y="206580"/>
                    <a:pt x="105486" y="201695"/>
                  </a:cubicBezTo>
                  <a:lnTo>
                    <a:pt x="105486" y="177606"/>
                  </a:lnTo>
                  <a:cubicBezTo>
                    <a:pt x="111316" y="173208"/>
                    <a:pt x="115111" y="166256"/>
                    <a:pt x="115111" y="158416"/>
                  </a:cubicBezTo>
                  <a:lnTo>
                    <a:pt x="115111" y="147458"/>
                  </a:lnTo>
                  <a:cubicBezTo>
                    <a:pt x="140652" y="133964"/>
                    <a:pt x="156855" y="107417"/>
                    <a:pt x="156855" y="78275"/>
                  </a:cubicBezTo>
                  <a:cubicBezTo>
                    <a:pt x="156855" y="75402"/>
                    <a:pt x="156699" y="72515"/>
                    <a:pt x="156389" y="6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4140680" y="3621890"/>
              <a:ext cx="102260" cy="187396"/>
            </a:xfrm>
            <a:custGeom>
              <a:avLst/>
              <a:gdLst/>
              <a:ahLst/>
              <a:cxnLst/>
              <a:rect l="l" t="t" r="r" b="b"/>
              <a:pathLst>
                <a:path w="136347" h="249862" extrusionOk="0">
                  <a:moveTo>
                    <a:pt x="48531" y="0"/>
                  </a:moveTo>
                  <a:lnTo>
                    <a:pt x="113046" y="806"/>
                  </a:lnTo>
                  <a:lnTo>
                    <a:pt x="77411" y="92707"/>
                  </a:lnTo>
                  <a:lnTo>
                    <a:pt x="136347" y="94251"/>
                  </a:lnTo>
                  <a:lnTo>
                    <a:pt x="10756" y="249863"/>
                  </a:lnTo>
                  <a:lnTo>
                    <a:pt x="54452" y="134847"/>
                  </a:lnTo>
                  <a:lnTo>
                    <a:pt x="0" y="134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8"/>
            <p:cNvSpPr/>
            <p:nvPr/>
          </p:nvSpPr>
          <p:spPr>
            <a:xfrm>
              <a:off x="3986993" y="3428082"/>
              <a:ext cx="393469" cy="301585"/>
            </a:xfrm>
            <a:custGeom>
              <a:avLst/>
              <a:gdLst/>
              <a:ahLst/>
              <a:cxnLst/>
              <a:rect l="l" t="t" r="r" b="b"/>
              <a:pathLst>
                <a:path w="524626" h="402113" extrusionOk="0">
                  <a:moveTo>
                    <a:pt x="479936" y="174595"/>
                  </a:moveTo>
                  <a:cubicBezTo>
                    <a:pt x="479949" y="174577"/>
                    <a:pt x="479968" y="174559"/>
                    <a:pt x="479977" y="174536"/>
                  </a:cubicBezTo>
                  <a:lnTo>
                    <a:pt x="523353" y="102753"/>
                  </a:lnTo>
                  <a:cubicBezTo>
                    <a:pt x="524183" y="101392"/>
                    <a:pt x="524635" y="99726"/>
                    <a:pt x="524626" y="98128"/>
                  </a:cubicBezTo>
                  <a:lnTo>
                    <a:pt x="524028" y="8776"/>
                  </a:lnTo>
                  <a:cubicBezTo>
                    <a:pt x="523987" y="2279"/>
                    <a:pt x="516867" y="-2005"/>
                    <a:pt x="511092" y="991"/>
                  </a:cubicBezTo>
                  <a:lnTo>
                    <a:pt x="431601" y="42206"/>
                  </a:lnTo>
                  <a:cubicBezTo>
                    <a:pt x="426464" y="44870"/>
                    <a:pt x="423841" y="52537"/>
                    <a:pt x="421095" y="57085"/>
                  </a:cubicBezTo>
                  <a:lnTo>
                    <a:pt x="354901" y="166614"/>
                  </a:lnTo>
                  <a:cubicBezTo>
                    <a:pt x="354892" y="166632"/>
                    <a:pt x="354874" y="166646"/>
                    <a:pt x="354851" y="166651"/>
                  </a:cubicBezTo>
                  <a:cubicBezTo>
                    <a:pt x="349445" y="167584"/>
                    <a:pt x="344145" y="169073"/>
                    <a:pt x="339063" y="171126"/>
                  </a:cubicBezTo>
                  <a:cubicBezTo>
                    <a:pt x="339031" y="171140"/>
                    <a:pt x="338995" y="171126"/>
                    <a:pt x="338976" y="171094"/>
                  </a:cubicBezTo>
                  <a:cubicBezTo>
                    <a:pt x="325419" y="147110"/>
                    <a:pt x="299997" y="132054"/>
                    <a:pt x="271893" y="132054"/>
                  </a:cubicBezTo>
                  <a:cubicBezTo>
                    <a:pt x="243789" y="132054"/>
                    <a:pt x="218362" y="147110"/>
                    <a:pt x="204805" y="171094"/>
                  </a:cubicBezTo>
                  <a:cubicBezTo>
                    <a:pt x="204791" y="171126"/>
                    <a:pt x="204750" y="171140"/>
                    <a:pt x="204718" y="171126"/>
                  </a:cubicBezTo>
                  <a:cubicBezTo>
                    <a:pt x="200052" y="169241"/>
                    <a:pt x="195203" y="167821"/>
                    <a:pt x="190253" y="166874"/>
                  </a:cubicBezTo>
                  <a:cubicBezTo>
                    <a:pt x="190231" y="166869"/>
                    <a:pt x="190217" y="166860"/>
                    <a:pt x="190203" y="166842"/>
                  </a:cubicBezTo>
                  <a:lnTo>
                    <a:pt x="98492" y="15040"/>
                  </a:lnTo>
                  <a:cubicBezTo>
                    <a:pt x="93743" y="7178"/>
                    <a:pt x="85920" y="1874"/>
                    <a:pt x="76714" y="380"/>
                  </a:cubicBezTo>
                  <a:cubicBezTo>
                    <a:pt x="69251" y="-831"/>
                    <a:pt x="61611" y="904"/>
                    <a:pt x="55142" y="4806"/>
                  </a:cubicBezTo>
                  <a:lnTo>
                    <a:pt x="15059" y="29008"/>
                  </a:lnTo>
                  <a:cubicBezTo>
                    <a:pt x="343" y="37890"/>
                    <a:pt x="-4405" y="57071"/>
                    <a:pt x="4476" y="71767"/>
                  </a:cubicBezTo>
                  <a:lnTo>
                    <a:pt x="99796" y="229537"/>
                  </a:lnTo>
                  <a:cubicBezTo>
                    <a:pt x="99805" y="229551"/>
                    <a:pt x="99805" y="229565"/>
                    <a:pt x="99805" y="229583"/>
                  </a:cubicBezTo>
                  <a:cubicBezTo>
                    <a:pt x="98660" y="236362"/>
                    <a:pt x="98409" y="243314"/>
                    <a:pt x="99112" y="250152"/>
                  </a:cubicBezTo>
                  <a:cubicBezTo>
                    <a:pt x="99112" y="250189"/>
                    <a:pt x="99089" y="250220"/>
                    <a:pt x="99057" y="250230"/>
                  </a:cubicBezTo>
                  <a:cubicBezTo>
                    <a:pt x="64225" y="258129"/>
                    <a:pt x="39040" y="289124"/>
                    <a:pt x="39286" y="325737"/>
                  </a:cubicBezTo>
                  <a:cubicBezTo>
                    <a:pt x="39573" y="368204"/>
                    <a:pt x="75013" y="402113"/>
                    <a:pt x="117564" y="402113"/>
                  </a:cubicBezTo>
                  <a:lnTo>
                    <a:pt x="143186" y="402113"/>
                  </a:lnTo>
                  <a:cubicBezTo>
                    <a:pt x="154613" y="402113"/>
                    <a:pt x="154613" y="384435"/>
                    <a:pt x="143186" y="384435"/>
                  </a:cubicBezTo>
                  <a:lnTo>
                    <a:pt x="117413" y="384435"/>
                  </a:lnTo>
                  <a:cubicBezTo>
                    <a:pt x="83370" y="384435"/>
                    <a:pt x="55635" y="356622"/>
                    <a:pt x="57054" y="322673"/>
                  </a:cubicBezTo>
                  <a:cubicBezTo>
                    <a:pt x="58276" y="293344"/>
                    <a:pt x="80706" y="269319"/>
                    <a:pt x="110183" y="266292"/>
                  </a:cubicBezTo>
                  <a:cubicBezTo>
                    <a:pt x="115392" y="265754"/>
                    <a:pt x="119065" y="260646"/>
                    <a:pt x="117915" y="255547"/>
                  </a:cubicBezTo>
                  <a:cubicBezTo>
                    <a:pt x="116925" y="251199"/>
                    <a:pt x="116428" y="246779"/>
                    <a:pt x="116428" y="242403"/>
                  </a:cubicBezTo>
                  <a:cubicBezTo>
                    <a:pt x="116428" y="209747"/>
                    <a:pt x="143050" y="183177"/>
                    <a:pt x="175770" y="183177"/>
                  </a:cubicBezTo>
                  <a:cubicBezTo>
                    <a:pt x="195654" y="183177"/>
                    <a:pt x="212551" y="192929"/>
                    <a:pt x="224457" y="208372"/>
                  </a:cubicBezTo>
                  <a:cubicBezTo>
                    <a:pt x="231509" y="217523"/>
                    <a:pt x="245417" y="206573"/>
                    <a:pt x="238497" y="197591"/>
                  </a:cubicBezTo>
                  <a:cubicBezTo>
                    <a:pt x="232061" y="189246"/>
                    <a:pt x="225232" y="183355"/>
                    <a:pt x="220351" y="179721"/>
                  </a:cubicBezTo>
                  <a:cubicBezTo>
                    <a:pt x="220324" y="179703"/>
                    <a:pt x="220319" y="179667"/>
                    <a:pt x="220333" y="179635"/>
                  </a:cubicBezTo>
                  <a:cubicBezTo>
                    <a:pt x="230802" y="161265"/>
                    <a:pt x="250317" y="149737"/>
                    <a:pt x="271893" y="149737"/>
                  </a:cubicBezTo>
                  <a:cubicBezTo>
                    <a:pt x="295942" y="149737"/>
                    <a:pt x="317441" y="164051"/>
                    <a:pt x="326692" y="186209"/>
                  </a:cubicBezTo>
                  <a:cubicBezTo>
                    <a:pt x="328745" y="191126"/>
                    <a:pt x="334647" y="193147"/>
                    <a:pt x="339314" y="190566"/>
                  </a:cubicBezTo>
                  <a:cubicBezTo>
                    <a:pt x="348059" y="185731"/>
                    <a:pt x="357980" y="183177"/>
                    <a:pt x="368016" y="183177"/>
                  </a:cubicBezTo>
                  <a:cubicBezTo>
                    <a:pt x="400736" y="183177"/>
                    <a:pt x="427358" y="209747"/>
                    <a:pt x="427358" y="242408"/>
                  </a:cubicBezTo>
                  <a:cubicBezTo>
                    <a:pt x="427358" y="244675"/>
                    <a:pt x="427217" y="246956"/>
                    <a:pt x="426952" y="249228"/>
                  </a:cubicBezTo>
                  <a:cubicBezTo>
                    <a:pt x="426948" y="249264"/>
                    <a:pt x="426920" y="249287"/>
                    <a:pt x="426888" y="249292"/>
                  </a:cubicBezTo>
                  <a:cubicBezTo>
                    <a:pt x="411666" y="251058"/>
                    <a:pt x="398136" y="257564"/>
                    <a:pt x="391673" y="264015"/>
                  </a:cubicBezTo>
                  <a:cubicBezTo>
                    <a:pt x="383484" y="272187"/>
                    <a:pt x="396184" y="284512"/>
                    <a:pt x="404199" y="276517"/>
                  </a:cubicBezTo>
                  <a:cubicBezTo>
                    <a:pt x="407702" y="273021"/>
                    <a:pt x="420274" y="266487"/>
                    <a:pt x="434807" y="266487"/>
                  </a:cubicBezTo>
                  <a:cubicBezTo>
                    <a:pt x="465074" y="266487"/>
                    <a:pt x="489177" y="296508"/>
                    <a:pt x="489177" y="325204"/>
                  </a:cubicBezTo>
                  <a:cubicBezTo>
                    <a:pt x="489177" y="357865"/>
                    <a:pt x="462556" y="384435"/>
                    <a:pt x="429835" y="384435"/>
                  </a:cubicBezTo>
                  <a:lnTo>
                    <a:pt x="310010" y="384130"/>
                  </a:lnTo>
                  <a:cubicBezTo>
                    <a:pt x="303674" y="384130"/>
                    <a:pt x="298478" y="386465"/>
                    <a:pt x="298478" y="392748"/>
                  </a:cubicBezTo>
                  <a:cubicBezTo>
                    <a:pt x="298478" y="398940"/>
                    <a:pt x="302889" y="401876"/>
                    <a:pt x="309089" y="401876"/>
                  </a:cubicBezTo>
                  <a:cubicBezTo>
                    <a:pt x="320132" y="401876"/>
                    <a:pt x="429835" y="402113"/>
                    <a:pt x="429835" y="402113"/>
                  </a:cubicBezTo>
                  <a:cubicBezTo>
                    <a:pt x="472322" y="402113"/>
                    <a:pt x="506895" y="367613"/>
                    <a:pt x="506895" y="325204"/>
                  </a:cubicBezTo>
                  <a:cubicBezTo>
                    <a:pt x="506895" y="288208"/>
                    <a:pt x="480296" y="256758"/>
                    <a:pt x="444779" y="249765"/>
                  </a:cubicBezTo>
                  <a:cubicBezTo>
                    <a:pt x="444743" y="249756"/>
                    <a:pt x="444720" y="249729"/>
                    <a:pt x="444724" y="249692"/>
                  </a:cubicBezTo>
                  <a:cubicBezTo>
                    <a:pt x="445158" y="244926"/>
                    <a:pt x="443000" y="235720"/>
                    <a:pt x="445299" y="231914"/>
                  </a:cubicBezTo>
                  <a:close/>
                  <a:moveTo>
                    <a:pt x="107213" y="207366"/>
                  </a:moveTo>
                  <a:cubicBezTo>
                    <a:pt x="107186" y="207411"/>
                    <a:pt x="107118" y="207416"/>
                    <a:pt x="107090" y="207370"/>
                  </a:cubicBezTo>
                  <a:lnTo>
                    <a:pt x="19648" y="62639"/>
                  </a:lnTo>
                  <a:cubicBezTo>
                    <a:pt x="15803" y="56279"/>
                    <a:pt x="17860" y="47979"/>
                    <a:pt x="24228" y="44132"/>
                  </a:cubicBezTo>
                  <a:lnTo>
                    <a:pt x="64840" y="19616"/>
                  </a:lnTo>
                  <a:cubicBezTo>
                    <a:pt x="68677" y="17298"/>
                    <a:pt x="73352" y="17016"/>
                    <a:pt x="77563" y="18956"/>
                  </a:cubicBezTo>
                  <a:cubicBezTo>
                    <a:pt x="80053" y="20103"/>
                    <a:pt x="82065" y="22088"/>
                    <a:pt x="83479" y="24433"/>
                  </a:cubicBezTo>
                  <a:lnTo>
                    <a:pt x="92479" y="39324"/>
                  </a:lnTo>
                  <a:cubicBezTo>
                    <a:pt x="92498" y="39361"/>
                    <a:pt x="92488" y="39402"/>
                    <a:pt x="92457" y="39425"/>
                  </a:cubicBezTo>
                  <a:lnTo>
                    <a:pt x="76176" y="49249"/>
                  </a:lnTo>
                  <a:cubicBezTo>
                    <a:pt x="72253" y="51621"/>
                    <a:pt x="70488" y="56579"/>
                    <a:pt x="72436" y="60722"/>
                  </a:cubicBezTo>
                  <a:cubicBezTo>
                    <a:pt x="73977" y="64000"/>
                    <a:pt x="77184" y="65835"/>
                    <a:pt x="80473" y="65835"/>
                  </a:cubicBezTo>
                  <a:cubicBezTo>
                    <a:pt x="82033" y="65835"/>
                    <a:pt x="83616" y="65421"/>
                    <a:pt x="85048" y="64556"/>
                  </a:cubicBezTo>
                  <a:lnTo>
                    <a:pt x="101603" y="54562"/>
                  </a:lnTo>
                  <a:cubicBezTo>
                    <a:pt x="101635" y="54544"/>
                    <a:pt x="101680" y="54553"/>
                    <a:pt x="101698" y="54590"/>
                  </a:cubicBezTo>
                  <a:lnTo>
                    <a:pt x="119585" y="84187"/>
                  </a:lnTo>
                  <a:cubicBezTo>
                    <a:pt x="119603" y="84223"/>
                    <a:pt x="119594" y="84264"/>
                    <a:pt x="119557" y="84287"/>
                  </a:cubicBezTo>
                  <a:lnTo>
                    <a:pt x="93300" y="100135"/>
                  </a:lnTo>
                  <a:cubicBezTo>
                    <a:pt x="89373" y="102507"/>
                    <a:pt x="87608" y="107465"/>
                    <a:pt x="89555" y="111613"/>
                  </a:cubicBezTo>
                  <a:cubicBezTo>
                    <a:pt x="91102" y="114891"/>
                    <a:pt x="94304" y="116721"/>
                    <a:pt x="97597" y="116721"/>
                  </a:cubicBezTo>
                  <a:cubicBezTo>
                    <a:pt x="99158" y="116721"/>
                    <a:pt x="100740" y="116307"/>
                    <a:pt x="102173" y="115446"/>
                  </a:cubicBezTo>
                  <a:lnTo>
                    <a:pt x="128703" y="99425"/>
                  </a:lnTo>
                  <a:cubicBezTo>
                    <a:pt x="128740" y="99407"/>
                    <a:pt x="128781" y="99416"/>
                    <a:pt x="128804" y="99452"/>
                  </a:cubicBezTo>
                  <a:lnTo>
                    <a:pt x="146685" y="129050"/>
                  </a:lnTo>
                  <a:cubicBezTo>
                    <a:pt x="146704" y="129086"/>
                    <a:pt x="146694" y="129127"/>
                    <a:pt x="146662" y="129150"/>
                  </a:cubicBezTo>
                  <a:lnTo>
                    <a:pt x="130382" y="138975"/>
                  </a:lnTo>
                  <a:cubicBezTo>
                    <a:pt x="126459" y="141342"/>
                    <a:pt x="124689" y="146304"/>
                    <a:pt x="126641" y="150447"/>
                  </a:cubicBezTo>
                  <a:cubicBezTo>
                    <a:pt x="128183" y="153725"/>
                    <a:pt x="131390" y="155556"/>
                    <a:pt x="134679" y="155556"/>
                  </a:cubicBezTo>
                  <a:cubicBezTo>
                    <a:pt x="136239" y="155556"/>
                    <a:pt x="137822" y="155146"/>
                    <a:pt x="139254" y="154281"/>
                  </a:cubicBezTo>
                  <a:lnTo>
                    <a:pt x="155809" y="144288"/>
                  </a:lnTo>
                  <a:cubicBezTo>
                    <a:pt x="155840" y="144269"/>
                    <a:pt x="155886" y="144279"/>
                    <a:pt x="155904" y="144315"/>
                  </a:cubicBezTo>
                  <a:lnTo>
                    <a:pt x="168841" y="165722"/>
                  </a:lnTo>
                  <a:cubicBezTo>
                    <a:pt x="168868" y="165767"/>
                    <a:pt x="168837" y="165822"/>
                    <a:pt x="168786" y="165827"/>
                  </a:cubicBezTo>
                  <a:cubicBezTo>
                    <a:pt x="141918" y="168249"/>
                    <a:pt x="118996" y="184493"/>
                    <a:pt x="107213" y="207366"/>
                  </a:cubicBezTo>
                  <a:close/>
                  <a:moveTo>
                    <a:pt x="506416" y="23335"/>
                  </a:moveTo>
                  <a:lnTo>
                    <a:pt x="506430" y="25398"/>
                  </a:lnTo>
                  <a:lnTo>
                    <a:pt x="504582" y="24287"/>
                  </a:lnTo>
                  <a:close/>
                  <a:moveTo>
                    <a:pt x="437937" y="209870"/>
                  </a:moveTo>
                  <a:cubicBezTo>
                    <a:pt x="437905" y="209915"/>
                    <a:pt x="437836" y="209915"/>
                    <a:pt x="437813" y="209861"/>
                  </a:cubicBezTo>
                  <a:cubicBezTo>
                    <a:pt x="433270" y="200191"/>
                    <a:pt x="427089" y="191240"/>
                    <a:pt x="418823" y="184652"/>
                  </a:cubicBezTo>
                  <a:cubicBezTo>
                    <a:pt x="415357" y="181889"/>
                    <a:pt x="408897" y="176667"/>
                    <a:pt x="404244" y="174550"/>
                  </a:cubicBezTo>
                  <a:cubicBezTo>
                    <a:pt x="395427" y="170534"/>
                    <a:pt x="386199" y="166978"/>
                    <a:pt x="376126" y="165918"/>
                  </a:cubicBezTo>
                  <a:cubicBezTo>
                    <a:pt x="376072" y="165913"/>
                    <a:pt x="376044" y="165858"/>
                    <a:pt x="376072" y="165813"/>
                  </a:cubicBezTo>
                  <a:lnTo>
                    <a:pt x="400408" y="125544"/>
                  </a:lnTo>
                  <a:cubicBezTo>
                    <a:pt x="400426" y="125517"/>
                    <a:pt x="400445" y="125494"/>
                    <a:pt x="400458" y="125467"/>
                  </a:cubicBezTo>
                  <a:lnTo>
                    <a:pt x="435802" y="66973"/>
                  </a:lnTo>
                  <a:cubicBezTo>
                    <a:pt x="443141" y="55268"/>
                    <a:pt x="443885" y="54758"/>
                    <a:pt x="451407" y="50556"/>
                  </a:cubicBezTo>
                  <a:cubicBezTo>
                    <a:pt x="451407" y="50552"/>
                    <a:pt x="451407" y="50552"/>
                    <a:pt x="451412" y="50552"/>
                  </a:cubicBezTo>
                  <a:lnTo>
                    <a:pt x="486112" y="33861"/>
                  </a:lnTo>
                  <a:cubicBezTo>
                    <a:pt x="486135" y="33852"/>
                    <a:pt x="486158" y="33852"/>
                    <a:pt x="486180" y="33866"/>
                  </a:cubicBezTo>
                  <a:lnTo>
                    <a:pt x="506530" y="46099"/>
                  </a:lnTo>
                  <a:cubicBezTo>
                    <a:pt x="506553" y="46113"/>
                    <a:pt x="506566" y="46135"/>
                    <a:pt x="506566" y="46158"/>
                  </a:cubicBezTo>
                  <a:lnTo>
                    <a:pt x="506913" y="87092"/>
                  </a:lnTo>
                  <a:cubicBezTo>
                    <a:pt x="506972" y="94540"/>
                    <a:pt x="505294" y="97490"/>
                    <a:pt x="501809" y="104078"/>
                  </a:cubicBezTo>
                  <a:cubicBezTo>
                    <a:pt x="501334" y="104966"/>
                    <a:pt x="500837" y="105835"/>
                    <a:pt x="500303" y="106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58"/>
          <p:cNvGrpSpPr/>
          <p:nvPr/>
        </p:nvGrpSpPr>
        <p:grpSpPr>
          <a:xfrm>
            <a:off x="3388825" y="3093663"/>
            <a:ext cx="447824" cy="448865"/>
            <a:chOff x="5462938" y="2692488"/>
            <a:chExt cx="447824" cy="448865"/>
          </a:xfrm>
        </p:grpSpPr>
        <p:sp>
          <p:nvSpPr>
            <p:cNvPr id="1116" name="Google Shape;1116;p58"/>
            <p:cNvSpPr/>
            <p:nvPr/>
          </p:nvSpPr>
          <p:spPr>
            <a:xfrm>
              <a:off x="5469485" y="2855983"/>
              <a:ext cx="328156" cy="220960"/>
            </a:xfrm>
            <a:custGeom>
              <a:avLst/>
              <a:gdLst/>
              <a:ahLst/>
              <a:cxnLst/>
              <a:rect l="l" t="t" r="r" b="b"/>
              <a:pathLst>
                <a:path w="437541" h="294613" extrusionOk="0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8"/>
            <p:cNvSpPr/>
            <p:nvPr/>
          </p:nvSpPr>
          <p:spPr>
            <a:xfrm>
              <a:off x="5469488" y="3032307"/>
              <a:ext cx="328152" cy="44635"/>
            </a:xfrm>
            <a:custGeom>
              <a:avLst/>
              <a:gdLst/>
              <a:ahLst/>
              <a:cxnLst/>
              <a:rect l="l" t="t" r="r" b="b"/>
              <a:pathLst>
                <a:path w="437536" h="59514" extrusionOk="0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5701739" y="2745835"/>
              <a:ext cx="160026" cy="224885"/>
            </a:xfrm>
            <a:custGeom>
              <a:avLst/>
              <a:gdLst/>
              <a:ahLst/>
              <a:cxnLst/>
              <a:rect l="l" t="t" r="r" b="b"/>
              <a:pathLst>
                <a:path w="213368" h="299846" extrusionOk="0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5701739" y="2927317"/>
              <a:ext cx="160026" cy="43403"/>
            </a:xfrm>
            <a:custGeom>
              <a:avLst/>
              <a:gdLst/>
              <a:ahLst/>
              <a:cxnLst/>
              <a:rect l="l" t="t" r="r" b="b"/>
              <a:pathLst>
                <a:path w="213368" h="57870" extrusionOk="0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5604756" y="3078200"/>
              <a:ext cx="58049" cy="55786"/>
            </a:xfrm>
            <a:custGeom>
              <a:avLst/>
              <a:gdLst/>
              <a:ahLst/>
              <a:cxnLst/>
              <a:rect l="l" t="t" r="r" b="b"/>
              <a:pathLst>
                <a:path w="77399" h="74381" extrusionOk="0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5812713" y="2699038"/>
              <a:ext cx="91497" cy="174718"/>
            </a:xfrm>
            <a:custGeom>
              <a:avLst/>
              <a:gdLst/>
              <a:ahLst/>
              <a:cxnLst/>
              <a:rect l="l" t="t" r="r" b="b"/>
              <a:pathLst>
                <a:path w="121996" h="232957" extrusionOk="0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5812713" y="2834011"/>
              <a:ext cx="91497" cy="39746"/>
            </a:xfrm>
            <a:custGeom>
              <a:avLst/>
              <a:gdLst/>
              <a:ahLst/>
              <a:cxnLst/>
              <a:rect l="l" t="t" r="r" b="b"/>
              <a:pathLst>
                <a:path w="121996" h="52994" extrusionOk="0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5462938" y="2692488"/>
              <a:ext cx="447824" cy="448865"/>
            </a:xfrm>
            <a:custGeom>
              <a:avLst/>
              <a:gdLst/>
              <a:ahLst/>
              <a:cxnLst/>
              <a:rect l="l" t="t" r="r" b="b"/>
              <a:pathLst>
                <a:path w="597098" h="598487" extrusionOk="0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8"/>
            <p:cNvSpPr/>
            <p:nvPr/>
          </p:nvSpPr>
          <p:spPr>
            <a:xfrm>
              <a:off x="5851673" y="2846871"/>
              <a:ext cx="12654" cy="13102"/>
            </a:xfrm>
            <a:custGeom>
              <a:avLst/>
              <a:gdLst/>
              <a:ahLst/>
              <a:cxnLst/>
              <a:rect l="l" t="t" r="r" b="b"/>
              <a:pathLst>
                <a:path w="16872" h="17469" extrusionOk="0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8"/>
            <p:cNvSpPr/>
            <p:nvPr/>
          </p:nvSpPr>
          <p:spPr>
            <a:xfrm>
              <a:off x="5775819" y="2942200"/>
              <a:ext cx="12654" cy="13099"/>
            </a:xfrm>
            <a:custGeom>
              <a:avLst/>
              <a:gdLst/>
              <a:ahLst/>
              <a:cxnLst/>
              <a:rect l="l" t="t" r="r" b="b"/>
              <a:pathLst>
                <a:path w="16872" h="17465" extrusionOk="0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6" name="Google Shape;1126;p58"/>
            <p:cNvGrpSpPr/>
            <p:nvPr/>
          </p:nvGrpSpPr>
          <p:grpSpPr>
            <a:xfrm>
              <a:off x="5494152" y="2722325"/>
              <a:ext cx="354733" cy="283725"/>
              <a:chOff x="7281786" y="3468784"/>
              <a:chExt cx="472978" cy="378300"/>
            </a:xfrm>
          </p:grpSpPr>
          <p:sp>
            <p:nvSpPr>
              <p:cNvPr id="1127" name="Google Shape;1127;p58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85090" extrusionOk="0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8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402" extrusionOk="0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8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68043" extrusionOk="0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8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112878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8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615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2" name="Google Shape;1132;p58"/>
            <p:cNvSpPr/>
            <p:nvPr/>
          </p:nvSpPr>
          <p:spPr>
            <a:xfrm>
              <a:off x="5530693" y="2693343"/>
              <a:ext cx="140366" cy="140380"/>
            </a:xfrm>
            <a:custGeom>
              <a:avLst/>
              <a:gdLst/>
              <a:ahLst/>
              <a:cxnLst/>
              <a:rect l="l" t="t" r="r" b="b"/>
              <a:pathLst>
                <a:path w="187155" h="187173" extrusionOk="0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3" name="Google Shape;1133;p58"/>
          <p:cNvSpPr/>
          <p:nvPr/>
        </p:nvSpPr>
        <p:spPr>
          <a:xfrm>
            <a:off x="3377663" y="21991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4" name="Google Shape;1134;p58"/>
          <p:cNvSpPr/>
          <p:nvPr/>
        </p:nvSpPr>
        <p:spPr>
          <a:xfrm>
            <a:off x="3439688" y="33239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5" name="Google Shape;1135;p58"/>
          <p:cNvSpPr/>
          <p:nvPr/>
        </p:nvSpPr>
        <p:spPr>
          <a:xfrm>
            <a:off x="4297425" y="1510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6" name="Google Shape;1136;p58"/>
          <p:cNvSpPr/>
          <p:nvPr/>
        </p:nvSpPr>
        <p:spPr>
          <a:xfrm>
            <a:off x="5437813" y="19801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7" name="Google Shape;1137;p58"/>
          <p:cNvSpPr/>
          <p:nvPr/>
        </p:nvSpPr>
        <p:spPr>
          <a:xfrm>
            <a:off x="5437813" y="33637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8" name="Google Shape;1138;p58"/>
          <p:cNvSpPr/>
          <p:nvPr/>
        </p:nvSpPr>
        <p:spPr>
          <a:xfrm>
            <a:off x="4462500" y="39326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39" name="Google Shape;1139;p58"/>
          <p:cNvCxnSpPr>
            <a:stCxn id="1026" idx="3"/>
            <a:endCxn id="1135" idx="2"/>
          </p:cNvCxnSpPr>
          <p:nvPr/>
        </p:nvCxnSpPr>
        <p:spPr>
          <a:xfrm>
            <a:off x="2443113" y="1447004"/>
            <a:ext cx="1854300" cy="17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1140" name="Google Shape;1140;p58"/>
          <p:cNvCxnSpPr>
            <a:stCxn id="1133" idx="2"/>
            <a:endCxn id="1023" idx="3"/>
          </p:cNvCxnSpPr>
          <p:nvPr/>
        </p:nvCxnSpPr>
        <p:spPr>
          <a:xfrm flipH="1">
            <a:off x="2062163" y="2308663"/>
            <a:ext cx="1315500" cy="392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41" name="Google Shape;1141;p58"/>
          <p:cNvCxnSpPr>
            <a:stCxn id="1134" idx="4"/>
            <a:endCxn id="1031" idx="3"/>
          </p:cNvCxnSpPr>
          <p:nvPr/>
        </p:nvCxnSpPr>
        <p:spPr>
          <a:xfrm rot="5400000">
            <a:off x="2790188" y="3195875"/>
            <a:ext cx="411900" cy="110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42" name="Google Shape;1142;p58"/>
          <p:cNvCxnSpPr>
            <a:stCxn id="1136" idx="0"/>
            <a:endCxn id="1021" idx="1"/>
          </p:cNvCxnSpPr>
          <p:nvPr/>
        </p:nvCxnSpPr>
        <p:spPr>
          <a:xfrm rot="-5400000">
            <a:off x="5857513" y="1136863"/>
            <a:ext cx="533100" cy="115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43" name="Google Shape;1143;p58"/>
          <p:cNvCxnSpPr>
            <a:stCxn id="1137" idx="6"/>
            <a:endCxn id="1024" idx="1"/>
          </p:cNvCxnSpPr>
          <p:nvPr/>
        </p:nvCxnSpPr>
        <p:spPr>
          <a:xfrm rot="10800000" flipH="1">
            <a:off x="5656813" y="2701025"/>
            <a:ext cx="1425000" cy="772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44" name="Google Shape;1144;p58"/>
          <p:cNvCxnSpPr>
            <a:stCxn id="1138" idx="4"/>
            <a:endCxn id="1029" idx="1"/>
          </p:cNvCxnSpPr>
          <p:nvPr/>
        </p:nvCxnSpPr>
        <p:spPr>
          <a:xfrm rot="-5400000">
            <a:off x="5538150" y="2988675"/>
            <a:ext cx="196800" cy="2129100"/>
          </a:xfrm>
          <a:prstGeom prst="bentConnector4">
            <a:avLst>
              <a:gd name="adj1" fmla="val -120998"/>
              <a:gd name="adj2" fmla="val 5257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150" name="Google Shape;1150;p5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59"/>
          <p:cNvSpPr txBox="1"/>
          <p:nvPr/>
        </p:nvSpPr>
        <p:spPr>
          <a:xfrm>
            <a:off x="1464600" y="1186100"/>
            <a:ext cx="6214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2" name="Google Shape;1152;p59"/>
          <p:cNvSpPr txBox="1"/>
          <p:nvPr/>
        </p:nvSpPr>
        <p:spPr>
          <a:xfrm>
            <a:off x="5709210" y="2181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3" name="Google Shape;1153;p59"/>
          <p:cNvSpPr txBox="1"/>
          <p:nvPr/>
        </p:nvSpPr>
        <p:spPr>
          <a:xfrm>
            <a:off x="5709215" y="194740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4" name="Google Shape;1154;p59"/>
          <p:cNvSpPr txBox="1"/>
          <p:nvPr/>
        </p:nvSpPr>
        <p:spPr>
          <a:xfrm>
            <a:off x="1938963" y="194740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5" name="Google Shape;1155;p59"/>
          <p:cNvSpPr txBox="1"/>
          <p:nvPr/>
        </p:nvSpPr>
        <p:spPr>
          <a:xfrm>
            <a:off x="1938952" y="21841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56" name="Google Shape;1156;p59"/>
          <p:cNvCxnSpPr>
            <a:stCxn id="1151" idx="2"/>
            <a:endCxn id="1154" idx="0"/>
          </p:cNvCxnSpPr>
          <p:nvPr/>
        </p:nvCxnSpPr>
        <p:spPr>
          <a:xfrm rot="5400000">
            <a:off x="3412200" y="787700"/>
            <a:ext cx="434400" cy="18852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59"/>
          <p:cNvCxnSpPr>
            <a:stCxn id="1151" idx="2"/>
            <a:endCxn id="1153" idx="0"/>
          </p:cNvCxnSpPr>
          <p:nvPr/>
        </p:nvCxnSpPr>
        <p:spPr>
          <a:xfrm rot="-5400000" flipH="1">
            <a:off x="5297400" y="787700"/>
            <a:ext cx="434400" cy="18852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1158" name="Google Shape;1158;p59"/>
          <p:cNvGrpSpPr/>
          <p:nvPr/>
        </p:nvGrpSpPr>
        <p:grpSpPr>
          <a:xfrm>
            <a:off x="4374398" y="2123166"/>
            <a:ext cx="395087" cy="448868"/>
            <a:chOff x="1020986" y="3360424"/>
            <a:chExt cx="395087" cy="448868"/>
          </a:xfrm>
        </p:grpSpPr>
        <p:sp>
          <p:nvSpPr>
            <p:cNvPr id="1159" name="Google Shape;1159;p59"/>
            <p:cNvSpPr/>
            <p:nvPr/>
          </p:nvSpPr>
          <p:spPr>
            <a:xfrm>
              <a:off x="1173410" y="3491739"/>
              <a:ext cx="91066" cy="55080"/>
            </a:xfrm>
            <a:custGeom>
              <a:avLst/>
              <a:gdLst/>
              <a:ahLst/>
              <a:cxnLst/>
              <a:rect l="l" t="t" r="r" b="b"/>
              <a:pathLst>
                <a:path w="121421" h="73440" extrusionOk="0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1171589" y="3366978"/>
              <a:ext cx="91135" cy="124980"/>
            </a:xfrm>
            <a:custGeom>
              <a:avLst/>
              <a:gdLst/>
              <a:ahLst/>
              <a:cxnLst/>
              <a:rect l="l" t="t" r="r" b="b"/>
              <a:pathLst>
                <a:path w="121514" h="166640" extrusionOk="0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1172452" y="3366974"/>
              <a:ext cx="76903" cy="67403"/>
            </a:xfrm>
            <a:custGeom>
              <a:avLst/>
              <a:gdLst/>
              <a:ahLst/>
              <a:cxnLst/>
              <a:rect l="l" t="t" r="r" b="b"/>
              <a:pathLst>
                <a:path w="102537" h="89870" extrusionOk="0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1289969" y="3392049"/>
              <a:ext cx="75323" cy="161773"/>
            </a:xfrm>
            <a:custGeom>
              <a:avLst/>
              <a:gdLst/>
              <a:ahLst/>
              <a:cxnLst/>
              <a:rect l="l" t="t" r="r" b="b"/>
              <a:pathLst>
                <a:path w="100431" h="215697" extrusionOk="0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1051801" y="3546456"/>
              <a:ext cx="333457" cy="223196"/>
            </a:xfrm>
            <a:custGeom>
              <a:avLst/>
              <a:gdLst/>
              <a:ahLst/>
              <a:cxnLst/>
              <a:rect l="l" t="t" r="r" b="b"/>
              <a:pathLst>
                <a:path w="444609" h="297595" extrusionOk="0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1082115" y="3579678"/>
              <a:ext cx="272828" cy="190361"/>
            </a:xfrm>
            <a:custGeom>
              <a:avLst/>
              <a:gdLst/>
              <a:ahLst/>
              <a:cxnLst/>
              <a:rect l="l" t="t" r="r" b="b"/>
              <a:pathLst>
                <a:path w="363771" h="253815" extrusionOk="0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1159890" y="3614256"/>
              <a:ext cx="117281" cy="122373"/>
            </a:xfrm>
            <a:custGeom>
              <a:avLst/>
              <a:gdLst/>
              <a:ahLst/>
              <a:cxnLst/>
              <a:rect l="l" t="t" r="r" b="b"/>
              <a:pathLst>
                <a:path w="156375" h="163164" extrusionOk="0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1053622" y="3390303"/>
              <a:ext cx="103381" cy="132993"/>
            </a:xfrm>
            <a:custGeom>
              <a:avLst/>
              <a:gdLst/>
              <a:ahLst/>
              <a:cxnLst/>
              <a:rect l="l" t="t" r="r" b="b"/>
              <a:pathLst>
                <a:path w="137841" h="177324" extrusionOk="0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1073218" y="3522200"/>
              <a:ext cx="64217" cy="23776"/>
            </a:xfrm>
            <a:custGeom>
              <a:avLst/>
              <a:gdLst/>
              <a:ahLst/>
              <a:cxnLst/>
              <a:rect l="l" t="t" r="r" b="b"/>
              <a:pathLst>
                <a:path w="85623" h="31702" extrusionOk="0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1027551" y="3769653"/>
              <a:ext cx="381959" cy="33071"/>
            </a:xfrm>
            <a:custGeom>
              <a:avLst/>
              <a:gdLst/>
              <a:ahLst/>
              <a:cxnLst/>
              <a:rect l="l" t="t" r="r" b="b"/>
              <a:pathLst>
                <a:path w="509279" h="44094" extrusionOk="0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1020986" y="3360424"/>
              <a:ext cx="395087" cy="448868"/>
            </a:xfrm>
            <a:custGeom>
              <a:avLst/>
              <a:gdLst/>
              <a:ahLst/>
              <a:cxnLst/>
              <a:rect l="l" t="t" r="r" b="b"/>
              <a:pathLst>
                <a:path w="526783" h="598491" extrusionOk="0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0" name="Google Shape;1170;p59"/>
          <p:cNvSpPr/>
          <p:nvPr/>
        </p:nvSpPr>
        <p:spPr>
          <a:xfrm>
            <a:off x="4155450" y="22380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1" name="Google Shape;1171;p59"/>
          <p:cNvSpPr/>
          <p:nvPr/>
        </p:nvSpPr>
        <p:spPr>
          <a:xfrm>
            <a:off x="4769525" y="22380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2" name="Google Shape;1172;p59"/>
          <p:cNvSpPr/>
          <p:nvPr/>
        </p:nvSpPr>
        <p:spPr>
          <a:xfrm>
            <a:off x="3224450" y="2238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3" name="Google Shape;1173;p59"/>
          <p:cNvSpPr/>
          <p:nvPr/>
        </p:nvSpPr>
        <p:spPr>
          <a:xfrm>
            <a:off x="5700425" y="2238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74" name="Google Shape;1174;p59"/>
          <p:cNvCxnSpPr>
            <a:stCxn id="1172" idx="6"/>
            <a:endCxn id="1170" idx="2"/>
          </p:cNvCxnSpPr>
          <p:nvPr/>
        </p:nvCxnSpPr>
        <p:spPr>
          <a:xfrm>
            <a:off x="3443450" y="2347600"/>
            <a:ext cx="71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75" name="Google Shape;1175;p59"/>
          <p:cNvCxnSpPr>
            <a:stCxn id="1171" idx="6"/>
            <a:endCxn id="1173" idx="2"/>
          </p:cNvCxnSpPr>
          <p:nvPr/>
        </p:nvCxnSpPr>
        <p:spPr>
          <a:xfrm>
            <a:off x="4988525" y="2347588"/>
            <a:ext cx="71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176" name="Google Shape;1176;p59"/>
          <p:cNvSpPr txBox="1"/>
          <p:nvPr/>
        </p:nvSpPr>
        <p:spPr>
          <a:xfrm>
            <a:off x="996417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7" name="Google Shape;1177;p59"/>
          <p:cNvSpPr txBox="1"/>
          <p:nvPr/>
        </p:nvSpPr>
        <p:spPr>
          <a:xfrm>
            <a:off x="996405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8" name="Google Shape;1178;p59"/>
          <p:cNvSpPr txBox="1"/>
          <p:nvPr/>
        </p:nvSpPr>
        <p:spPr>
          <a:xfrm>
            <a:off x="2881543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9" name="Google Shape;1179;p59"/>
          <p:cNvSpPr txBox="1"/>
          <p:nvPr/>
        </p:nvSpPr>
        <p:spPr>
          <a:xfrm>
            <a:off x="2881534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0" name="Google Shape;1180;p59"/>
          <p:cNvSpPr txBox="1"/>
          <p:nvPr/>
        </p:nvSpPr>
        <p:spPr>
          <a:xfrm>
            <a:off x="4766669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1" name="Google Shape;1181;p59"/>
          <p:cNvSpPr txBox="1"/>
          <p:nvPr/>
        </p:nvSpPr>
        <p:spPr>
          <a:xfrm>
            <a:off x="4766663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2" name="Google Shape;1182;p59"/>
          <p:cNvSpPr txBox="1"/>
          <p:nvPr/>
        </p:nvSpPr>
        <p:spPr>
          <a:xfrm>
            <a:off x="6651795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3" name="Google Shape;1183;p59"/>
          <p:cNvSpPr txBox="1"/>
          <p:nvPr/>
        </p:nvSpPr>
        <p:spPr>
          <a:xfrm>
            <a:off x="6651792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84" name="Google Shape;1184;p59"/>
          <p:cNvGrpSpPr/>
          <p:nvPr/>
        </p:nvGrpSpPr>
        <p:grpSpPr>
          <a:xfrm>
            <a:off x="5273562" y="3327860"/>
            <a:ext cx="447211" cy="448865"/>
            <a:chOff x="4717296" y="3360422"/>
            <a:chExt cx="447211" cy="448865"/>
          </a:xfrm>
        </p:grpSpPr>
        <p:sp>
          <p:nvSpPr>
            <p:cNvPr id="1185" name="Google Shape;1185;p59"/>
            <p:cNvSpPr/>
            <p:nvPr/>
          </p:nvSpPr>
          <p:spPr>
            <a:xfrm>
              <a:off x="4832204" y="3465525"/>
              <a:ext cx="217395" cy="283489"/>
            </a:xfrm>
            <a:custGeom>
              <a:avLst/>
              <a:gdLst/>
              <a:ahLst/>
              <a:cxnLst/>
              <a:rect l="l" t="t" r="r" b="b"/>
              <a:pathLst>
                <a:path w="289860" h="377985" extrusionOk="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9"/>
            <p:cNvSpPr/>
            <p:nvPr/>
          </p:nvSpPr>
          <p:spPr>
            <a:xfrm>
              <a:off x="4874063" y="3749388"/>
              <a:ext cx="135040" cy="53321"/>
            </a:xfrm>
            <a:custGeom>
              <a:avLst/>
              <a:gdLst/>
              <a:ahLst/>
              <a:cxnLst/>
              <a:rect l="l" t="t" r="r" b="b"/>
              <a:pathLst>
                <a:path w="180054" h="71094" extrusionOk="0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9"/>
            <p:cNvSpPr/>
            <p:nvPr/>
          </p:nvSpPr>
          <p:spPr>
            <a:xfrm>
              <a:off x="4920246" y="3620137"/>
              <a:ext cx="41310" cy="41310"/>
            </a:xfrm>
            <a:custGeom>
              <a:avLst/>
              <a:gdLst/>
              <a:ahLst/>
              <a:cxnLst/>
              <a:rect l="l" t="t" r="r" b="b"/>
              <a:pathLst>
                <a:path w="55080" h="55080" extrusionOk="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9"/>
            <p:cNvSpPr/>
            <p:nvPr/>
          </p:nvSpPr>
          <p:spPr>
            <a:xfrm>
              <a:off x="4914887" y="3367000"/>
              <a:ext cx="49827" cy="49927"/>
            </a:xfrm>
            <a:custGeom>
              <a:avLst/>
              <a:gdLst/>
              <a:ahLst/>
              <a:cxnLst/>
              <a:rect l="l" t="t" r="r" b="b"/>
              <a:pathLst>
                <a:path w="66436" h="66569" extrusionOk="0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9"/>
            <p:cNvSpPr/>
            <p:nvPr/>
          </p:nvSpPr>
          <p:spPr>
            <a:xfrm>
              <a:off x="4723874" y="337718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9"/>
            <p:cNvSpPr/>
            <p:nvPr/>
          </p:nvSpPr>
          <p:spPr>
            <a:xfrm>
              <a:off x="5128943" y="337769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9"/>
            <p:cNvSpPr/>
            <p:nvPr/>
          </p:nvSpPr>
          <p:spPr>
            <a:xfrm>
              <a:off x="4717296" y="3360422"/>
              <a:ext cx="447211" cy="448865"/>
            </a:xfrm>
            <a:custGeom>
              <a:avLst/>
              <a:gdLst/>
              <a:ahLst/>
              <a:cxnLst/>
              <a:rect l="l" t="t" r="r" b="b"/>
              <a:pathLst>
                <a:path w="596281" h="598487" extrusionOk="0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59"/>
          <p:cNvGrpSpPr/>
          <p:nvPr/>
        </p:nvGrpSpPr>
        <p:grpSpPr>
          <a:xfrm>
            <a:off x="7175260" y="3326310"/>
            <a:ext cx="448865" cy="448793"/>
            <a:chOff x="3242228" y="2685510"/>
            <a:chExt cx="448865" cy="448793"/>
          </a:xfrm>
        </p:grpSpPr>
        <p:sp>
          <p:nvSpPr>
            <p:cNvPr id="1193" name="Google Shape;1193;p59"/>
            <p:cNvSpPr/>
            <p:nvPr/>
          </p:nvSpPr>
          <p:spPr>
            <a:xfrm>
              <a:off x="3481277" y="2846444"/>
              <a:ext cx="193023" cy="270972"/>
            </a:xfrm>
            <a:custGeom>
              <a:avLst/>
              <a:gdLst/>
              <a:ahLst/>
              <a:cxnLst/>
              <a:rect l="l" t="t" r="r" b="b"/>
              <a:pathLst>
                <a:path w="257364" h="361296" extrusionOk="0">
                  <a:moveTo>
                    <a:pt x="0" y="9698"/>
                  </a:moveTo>
                  <a:lnTo>
                    <a:pt x="434" y="351626"/>
                  </a:lnTo>
                  <a:cubicBezTo>
                    <a:pt x="443" y="360260"/>
                    <a:pt x="10913" y="364548"/>
                    <a:pt x="16981" y="358402"/>
                  </a:cubicBezTo>
                  <a:lnTo>
                    <a:pt x="109162" y="264957"/>
                  </a:lnTo>
                  <a:cubicBezTo>
                    <a:pt x="111029" y="263066"/>
                    <a:pt x="113591" y="262030"/>
                    <a:pt x="116244" y="262084"/>
                  </a:cubicBezTo>
                  <a:lnTo>
                    <a:pt x="247478" y="264838"/>
                  </a:lnTo>
                  <a:cubicBezTo>
                    <a:pt x="256112" y="265016"/>
                    <a:pt x="260628" y="254646"/>
                    <a:pt x="254619" y="248446"/>
                  </a:cubicBezTo>
                  <a:lnTo>
                    <a:pt x="16607" y="2959"/>
                  </a:lnTo>
                  <a:cubicBezTo>
                    <a:pt x="10557" y="-3283"/>
                    <a:pt x="-9" y="1009"/>
                    <a:pt x="0" y="9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9"/>
            <p:cNvSpPr/>
            <p:nvPr/>
          </p:nvSpPr>
          <p:spPr>
            <a:xfrm>
              <a:off x="3242228" y="2685510"/>
              <a:ext cx="448865" cy="448793"/>
            </a:xfrm>
            <a:custGeom>
              <a:avLst/>
              <a:gdLst/>
              <a:ahLst/>
              <a:cxnLst/>
              <a:rect l="l" t="t" r="r" b="b"/>
              <a:pathLst>
                <a:path w="598487" h="598391" extrusionOk="0">
                  <a:moveTo>
                    <a:pt x="481860" y="356064"/>
                  </a:moveTo>
                  <a:cubicBezTo>
                    <a:pt x="516256" y="338498"/>
                    <a:pt x="544881" y="315878"/>
                    <a:pt x="564853" y="290394"/>
                  </a:cubicBezTo>
                  <a:cubicBezTo>
                    <a:pt x="586857" y="262318"/>
                    <a:pt x="598487" y="230569"/>
                    <a:pt x="598487" y="198584"/>
                  </a:cubicBezTo>
                  <a:cubicBezTo>
                    <a:pt x="598487" y="144823"/>
                    <a:pt x="566862" y="94550"/>
                    <a:pt x="509439" y="57021"/>
                  </a:cubicBezTo>
                  <a:cubicBezTo>
                    <a:pt x="453167" y="20251"/>
                    <a:pt x="378515" y="0"/>
                    <a:pt x="299244" y="0"/>
                  </a:cubicBezTo>
                  <a:cubicBezTo>
                    <a:pt x="233985" y="0"/>
                    <a:pt x="172009" y="13616"/>
                    <a:pt x="120015" y="39378"/>
                  </a:cubicBezTo>
                  <a:cubicBezTo>
                    <a:pt x="109878" y="44401"/>
                    <a:pt x="117664" y="60108"/>
                    <a:pt x="127796" y="55090"/>
                  </a:cubicBezTo>
                  <a:cubicBezTo>
                    <a:pt x="177388" y="30520"/>
                    <a:pt x="236674" y="17534"/>
                    <a:pt x="299244" y="17534"/>
                  </a:cubicBezTo>
                  <a:cubicBezTo>
                    <a:pt x="454577" y="17534"/>
                    <a:pt x="580953" y="98751"/>
                    <a:pt x="580953" y="198584"/>
                  </a:cubicBezTo>
                  <a:cubicBezTo>
                    <a:pt x="580953" y="227008"/>
                    <a:pt x="570894" y="254258"/>
                    <a:pt x="551050" y="279577"/>
                  </a:cubicBezTo>
                  <a:cubicBezTo>
                    <a:pt x="531754" y="304202"/>
                    <a:pt x="503457" y="326065"/>
                    <a:pt x="469225" y="342799"/>
                  </a:cubicBezTo>
                  <a:cubicBezTo>
                    <a:pt x="469171" y="342822"/>
                    <a:pt x="469130" y="342854"/>
                    <a:pt x="469075" y="342882"/>
                  </a:cubicBezTo>
                  <a:lnTo>
                    <a:pt x="324996" y="194274"/>
                  </a:lnTo>
                  <a:cubicBezTo>
                    <a:pt x="319704" y="188817"/>
                    <a:pt x="309928" y="192685"/>
                    <a:pt x="309937" y="200388"/>
                  </a:cubicBezTo>
                  <a:lnTo>
                    <a:pt x="310161" y="379483"/>
                  </a:lnTo>
                  <a:cubicBezTo>
                    <a:pt x="306526" y="379575"/>
                    <a:pt x="302878" y="379634"/>
                    <a:pt x="299244" y="379634"/>
                  </a:cubicBezTo>
                  <a:cubicBezTo>
                    <a:pt x="252971" y="379634"/>
                    <a:pt x="209273" y="372424"/>
                    <a:pt x="170717" y="359667"/>
                  </a:cubicBezTo>
                  <a:cubicBezTo>
                    <a:pt x="190648" y="350694"/>
                    <a:pt x="204561" y="330663"/>
                    <a:pt x="204561" y="307426"/>
                  </a:cubicBezTo>
                  <a:cubicBezTo>
                    <a:pt x="204561" y="275842"/>
                    <a:pt x="178868" y="250149"/>
                    <a:pt x="147284" y="250149"/>
                  </a:cubicBezTo>
                  <a:cubicBezTo>
                    <a:pt x="115700" y="250149"/>
                    <a:pt x="90007" y="275842"/>
                    <a:pt x="90007" y="307426"/>
                  </a:cubicBezTo>
                  <a:cubicBezTo>
                    <a:pt x="90007" y="312033"/>
                    <a:pt x="90568" y="316512"/>
                    <a:pt x="91600" y="320805"/>
                  </a:cubicBezTo>
                  <a:cubicBezTo>
                    <a:pt x="45629" y="288573"/>
                    <a:pt x="17534" y="245651"/>
                    <a:pt x="17534" y="198584"/>
                  </a:cubicBezTo>
                  <a:cubicBezTo>
                    <a:pt x="17534" y="155389"/>
                    <a:pt x="41812" y="113490"/>
                    <a:pt x="85897" y="80596"/>
                  </a:cubicBezTo>
                  <a:cubicBezTo>
                    <a:pt x="94961" y="73834"/>
                    <a:pt x="84477" y="59779"/>
                    <a:pt x="75414" y="66546"/>
                  </a:cubicBezTo>
                  <a:cubicBezTo>
                    <a:pt x="26780" y="102824"/>
                    <a:pt x="0" y="149718"/>
                    <a:pt x="0" y="198584"/>
                  </a:cubicBezTo>
                  <a:cubicBezTo>
                    <a:pt x="0" y="252345"/>
                    <a:pt x="31625" y="302618"/>
                    <a:pt x="89048" y="340147"/>
                  </a:cubicBezTo>
                  <a:cubicBezTo>
                    <a:pt x="106321" y="351434"/>
                    <a:pt x="124823" y="360826"/>
                    <a:pt x="143955" y="368529"/>
                  </a:cubicBezTo>
                  <a:cubicBezTo>
                    <a:pt x="191566" y="396415"/>
                    <a:pt x="211908" y="456313"/>
                    <a:pt x="189260" y="508083"/>
                  </a:cubicBezTo>
                  <a:cubicBezTo>
                    <a:pt x="184726" y="518443"/>
                    <a:pt x="200794" y="525457"/>
                    <a:pt x="205324" y="515110"/>
                  </a:cubicBezTo>
                  <a:cubicBezTo>
                    <a:pt x="225186" y="469714"/>
                    <a:pt x="216515" y="418921"/>
                    <a:pt x="187214" y="382890"/>
                  </a:cubicBezTo>
                  <a:cubicBezTo>
                    <a:pt x="222346" y="392255"/>
                    <a:pt x="260235" y="397168"/>
                    <a:pt x="299244" y="397168"/>
                  </a:cubicBezTo>
                  <a:cubicBezTo>
                    <a:pt x="302883" y="397168"/>
                    <a:pt x="306540" y="397109"/>
                    <a:pt x="310188" y="397022"/>
                  </a:cubicBezTo>
                  <a:lnTo>
                    <a:pt x="310430" y="589729"/>
                  </a:lnTo>
                  <a:cubicBezTo>
                    <a:pt x="310440" y="597291"/>
                    <a:pt x="320056" y="601332"/>
                    <a:pt x="325439" y="595875"/>
                  </a:cubicBezTo>
                  <a:lnTo>
                    <a:pt x="434382" y="485449"/>
                  </a:lnTo>
                  <a:lnTo>
                    <a:pt x="489531" y="487015"/>
                  </a:lnTo>
                  <a:cubicBezTo>
                    <a:pt x="500841" y="487280"/>
                    <a:pt x="501334" y="469815"/>
                    <a:pt x="490029" y="469490"/>
                  </a:cubicBezTo>
                  <a:lnTo>
                    <a:pt x="431067" y="467810"/>
                  </a:lnTo>
                  <a:cubicBezTo>
                    <a:pt x="428656" y="467741"/>
                    <a:pt x="426286" y="468687"/>
                    <a:pt x="424578" y="470417"/>
                  </a:cubicBezTo>
                  <a:lnTo>
                    <a:pt x="327937" y="568378"/>
                  </a:lnTo>
                  <a:lnTo>
                    <a:pt x="327499" y="222045"/>
                  </a:lnTo>
                  <a:lnTo>
                    <a:pt x="568657" y="470773"/>
                  </a:lnTo>
                  <a:lnTo>
                    <a:pt x="542534" y="470321"/>
                  </a:lnTo>
                  <a:cubicBezTo>
                    <a:pt x="531365" y="470198"/>
                    <a:pt x="530959" y="487659"/>
                    <a:pt x="542228" y="487851"/>
                  </a:cubicBezTo>
                  <a:lnTo>
                    <a:pt x="589569" y="488672"/>
                  </a:lnTo>
                  <a:cubicBezTo>
                    <a:pt x="597090" y="488746"/>
                    <a:pt x="601364" y="479321"/>
                    <a:pt x="596017" y="473805"/>
                  </a:cubicBezTo>
                  <a:close/>
                  <a:moveTo>
                    <a:pt x="147284" y="267683"/>
                  </a:moveTo>
                  <a:cubicBezTo>
                    <a:pt x="169197" y="267683"/>
                    <a:pt x="187027" y="285513"/>
                    <a:pt x="187027" y="307426"/>
                  </a:cubicBezTo>
                  <a:cubicBezTo>
                    <a:pt x="187027" y="329339"/>
                    <a:pt x="169197" y="347169"/>
                    <a:pt x="147284" y="347169"/>
                  </a:cubicBezTo>
                  <a:cubicBezTo>
                    <a:pt x="125371" y="347169"/>
                    <a:pt x="107541" y="329339"/>
                    <a:pt x="107541" y="307426"/>
                  </a:cubicBezTo>
                  <a:cubicBezTo>
                    <a:pt x="107541" y="285513"/>
                    <a:pt x="125371" y="267683"/>
                    <a:pt x="147284" y="267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9"/>
            <p:cNvSpPr/>
            <p:nvPr/>
          </p:nvSpPr>
          <p:spPr>
            <a:xfrm>
              <a:off x="3503482" y="2956620"/>
              <a:ext cx="13150" cy="96009"/>
            </a:xfrm>
            <a:custGeom>
              <a:avLst/>
              <a:gdLst/>
              <a:ahLst/>
              <a:cxnLst/>
              <a:rect l="l" t="t" r="r" b="b"/>
              <a:pathLst>
                <a:path w="17533" h="128012" extrusionOk="0">
                  <a:moveTo>
                    <a:pt x="0" y="8483"/>
                  </a:moveTo>
                  <a:lnTo>
                    <a:pt x="0" y="119530"/>
                  </a:lnTo>
                  <a:cubicBezTo>
                    <a:pt x="0" y="130840"/>
                    <a:pt x="17534" y="130840"/>
                    <a:pt x="17534" y="119530"/>
                  </a:cubicBezTo>
                  <a:lnTo>
                    <a:pt x="17534" y="8483"/>
                  </a:lnTo>
                  <a:cubicBezTo>
                    <a:pt x="17534" y="-2828"/>
                    <a:pt x="0" y="-2828"/>
                    <a:pt x="0" y="8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59"/>
          <p:cNvGrpSpPr/>
          <p:nvPr/>
        </p:nvGrpSpPr>
        <p:grpSpPr>
          <a:xfrm>
            <a:off x="3422398" y="3327900"/>
            <a:ext cx="448864" cy="448785"/>
            <a:chOff x="2497900" y="3360423"/>
            <a:chExt cx="448865" cy="448785"/>
          </a:xfrm>
        </p:grpSpPr>
        <p:sp>
          <p:nvSpPr>
            <p:cNvPr id="1197" name="Google Shape;1197;p59"/>
            <p:cNvSpPr/>
            <p:nvPr/>
          </p:nvSpPr>
          <p:spPr>
            <a:xfrm>
              <a:off x="2504474" y="3478531"/>
              <a:ext cx="323938" cy="324113"/>
            </a:xfrm>
            <a:custGeom>
              <a:avLst/>
              <a:gdLst/>
              <a:ahLst/>
              <a:cxnLst/>
              <a:rect l="l" t="t" r="r" b="b"/>
              <a:pathLst>
                <a:path w="431917" h="432151" extrusionOk="0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2778440" y="3366971"/>
              <a:ext cx="161748" cy="161086"/>
            </a:xfrm>
            <a:custGeom>
              <a:avLst/>
              <a:gdLst/>
              <a:ahLst/>
              <a:cxnLst/>
              <a:rect l="l" t="t" r="r" b="b"/>
              <a:pathLst>
                <a:path w="215664" h="214782" extrusionOk="0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9"/>
            <p:cNvSpPr/>
            <p:nvPr/>
          </p:nvSpPr>
          <p:spPr>
            <a:xfrm>
              <a:off x="2719888" y="3426184"/>
              <a:ext cx="160240" cy="160241"/>
            </a:xfrm>
            <a:custGeom>
              <a:avLst/>
              <a:gdLst/>
              <a:ahLst/>
              <a:cxnLst/>
              <a:rect l="l" t="t" r="r" b="b"/>
              <a:pathLst>
                <a:path w="213654" h="213655" extrusionOk="0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9"/>
            <p:cNvSpPr/>
            <p:nvPr/>
          </p:nvSpPr>
          <p:spPr>
            <a:xfrm>
              <a:off x="2504474" y="3669410"/>
              <a:ext cx="200084" cy="133235"/>
            </a:xfrm>
            <a:custGeom>
              <a:avLst/>
              <a:gdLst/>
              <a:ahLst/>
              <a:cxnLst/>
              <a:rect l="l" t="t" r="r" b="b"/>
              <a:pathLst>
                <a:path w="266779" h="177646" extrusionOk="0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9"/>
            <p:cNvSpPr/>
            <p:nvPr/>
          </p:nvSpPr>
          <p:spPr>
            <a:xfrm>
              <a:off x="2497900" y="3360423"/>
              <a:ext cx="448865" cy="448785"/>
            </a:xfrm>
            <a:custGeom>
              <a:avLst/>
              <a:gdLst/>
              <a:ahLst/>
              <a:cxnLst/>
              <a:rect l="l" t="t" r="r" b="b"/>
              <a:pathLst>
                <a:path w="598486" h="598380" extrusionOk="0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2" name="Google Shape;1202;p59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1203" name="Google Shape;1203;p59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9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9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9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9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9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9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9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9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2" name="Google Shape;1212;p59"/>
            <p:cNvSpPr/>
            <p:nvPr/>
          </p:nvSpPr>
          <p:spPr>
            <a:xfrm>
              <a:off x="2898526" y="3393018"/>
              <a:ext cx="20671" cy="46797"/>
            </a:xfrm>
            <a:custGeom>
              <a:avLst/>
              <a:gdLst/>
              <a:ahLst/>
              <a:cxnLst/>
              <a:rect l="l" t="t" r="r" b="b"/>
              <a:pathLst>
                <a:path w="27561" h="62396" extrusionOk="0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59"/>
          <p:cNvGrpSpPr/>
          <p:nvPr/>
        </p:nvGrpSpPr>
        <p:grpSpPr>
          <a:xfrm>
            <a:off x="1519873" y="3327822"/>
            <a:ext cx="448864" cy="448865"/>
            <a:chOff x="3981143" y="4035335"/>
            <a:chExt cx="448864" cy="448865"/>
          </a:xfrm>
        </p:grpSpPr>
        <p:sp>
          <p:nvSpPr>
            <p:cNvPr id="1214" name="Google Shape;1214;p59"/>
            <p:cNvSpPr/>
            <p:nvPr/>
          </p:nvSpPr>
          <p:spPr>
            <a:xfrm>
              <a:off x="4075045" y="4139010"/>
              <a:ext cx="261061" cy="241514"/>
            </a:xfrm>
            <a:custGeom>
              <a:avLst/>
              <a:gdLst/>
              <a:ahLst/>
              <a:cxnLst/>
              <a:rect l="l" t="t" r="r" b="b"/>
              <a:pathLst>
                <a:path w="348082" h="322019" extrusionOk="0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9"/>
            <p:cNvSpPr/>
            <p:nvPr/>
          </p:nvSpPr>
          <p:spPr>
            <a:xfrm>
              <a:off x="3987718" y="4041909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9"/>
            <p:cNvSpPr/>
            <p:nvPr/>
          </p:nvSpPr>
          <p:spPr>
            <a:xfrm>
              <a:off x="4383821" y="4042307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9"/>
            <p:cNvSpPr/>
            <p:nvPr/>
          </p:nvSpPr>
          <p:spPr>
            <a:xfrm>
              <a:off x="3987718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9"/>
            <p:cNvSpPr/>
            <p:nvPr/>
          </p:nvSpPr>
          <p:spPr>
            <a:xfrm>
              <a:off x="4383821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9" name="Google Shape;1219;p59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1220" name="Google Shape;1220;p59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59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59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50" h="128229" extrusionOk="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9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59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59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82" extrusionOk="0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9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78" extrusionOk="0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9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9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avLst/>
                <a:gdLst/>
                <a:ahLst/>
                <a:cxnLst/>
                <a:rect l="l" t="t" r="r" b="b"/>
                <a:pathLst>
                  <a:path w="128137" h="127868" extrusionOk="0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59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avLst/>
                <a:gdLst/>
                <a:ahLst/>
                <a:cxnLst/>
                <a:rect l="l" t="t" r="r" b="b"/>
                <a:pathLst>
                  <a:path w="127959" h="127339" extrusionOk="0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59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45" h="128229" extrusionOk="0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2" name="Google Shape;1232;p59"/>
          <p:cNvSpPr/>
          <p:nvPr/>
        </p:nvSpPr>
        <p:spPr>
          <a:xfrm>
            <a:off x="1634805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3" name="Google Shape;1233;p59"/>
          <p:cNvSpPr/>
          <p:nvPr/>
        </p:nvSpPr>
        <p:spPr>
          <a:xfrm>
            <a:off x="3537330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4" name="Google Shape;1234;p59"/>
          <p:cNvSpPr/>
          <p:nvPr/>
        </p:nvSpPr>
        <p:spPr>
          <a:xfrm>
            <a:off x="5387667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5" name="Google Shape;1235;p59"/>
          <p:cNvSpPr/>
          <p:nvPr/>
        </p:nvSpPr>
        <p:spPr>
          <a:xfrm>
            <a:off x="7290192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36" name="Google Shape;1236;p59"/>
          <p:cNvCxnSpPr>
            <a:stCxn id="1155" idx="2"/>
            <a:endCxn id="1232" idx="0"/>
          </p:cNvCxnSpPr>
          <p:nvPr/>
        </p:nvCxnSpPr>
        <p:spPr>
          <a:xfrm rot="5400000">
            <a:off x="2033302" y="2453688"/>
            <a:ext cx="364500" cy="942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237" name="Google Shape;1237;p59"/>
          <p:cNvCxnSpPr>
            <a:stCxn id="1155" idx="2"/>
            <a:endCxn id="1233" idx="0"/>
          </p:cNvCxnSpPr>
          <p:nvPr/>
        </p:nvCxnSpPr>
        <p:spPr>
          <a:xfrm rot="-5400000" flipH="1">
            <a:off x="2984602" y="2444988"/>
            <a:ext cx="364500" cy="960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238" name="Google Shape;1238;p59"/>
          <p:cNvCxnSpPr>
            <a:stCxn id="1152" idx="2"/>
            <a:endCxn id="1234" idx="0"/>
          </p:cNvCxnSpPr>
          <p:nvPr/>
        </p:nvCxnSpPr>
        <p:spPr>
          <a:xfrm rot="5400000">
            <a:off x="5793210" y="2443538"/>
            <a:ext cx="367800" cy="9600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239" name="Google Shape;1239;p59"/>
          <p:cNvCxnSpPr>
            <a:stCxn id="1152" idx="2"/>
            <a:endCxn id="1235" idx="0"/>
          </p:cNvCxnSpPr>
          <p:nvPr/>
        </p:nvCxnSpPr>
        <p:spPr>
          <a:xfrm rot="-5400000" flipH="1">
            <a:off x="6744510" y="2452238"/>
            <a:ext cx="367800" cy="9426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60"/>
          <p:cNvGrpSpPr/>
          <p:nvPr/>
        </p:nvGrpSpPr>
        <p:grpSpPr>
          <a:xfrm>
            <a:off x="5377846" y="1395439"/>
            <a:ext cx="3128141" cy="1731612"/>
            <a:chOff x="-4550319" y="2571755"/>
            <a:chExt cx="4058304" cy="2246513"/>
          </a:xfrm>
        </p:grpSpPr>
        <p:sp>
          <p:nvSpPr>
            <p:cNvPr id="1245" name="Google Shape;1245;p60"/>
            <p:cNvSpPr/>
            <p:nvPr/>
          </p:nvSpPr>
          <p:spPr>
            <a:xfrm>
              <a:off x="-2330445" y="2714010"/>
              <a:ext cx="1612685" cy="823829"/>
            </a:xfrm>
            <a:custGeom>
              <a:avLst/>
              <a:gdLst/>
              <a:ahLst/>
              <a:cxnLst/>
              <a:rect l="l" t="t" r="r" b="b"/>
              <a:pathLst>
                <a:path w="76079" h="40698" extrusionOk="0">
                  <a:moveTo>
                    <a:pt x="27578" y="1"/>
                  </a:moveTo>
                  <a:lnTo>
                    <a:pt x="27431" y="126"/>
                  </a:lnTo>
                  <a:lnTo>
                    <a:pt x="27389" y="231"/>
                  </a:lnTo>
                  <a:lnTo>
                    <a:pt x="27285" y="273"/>
                  </a:lnTo>
                  <a:lnTo>
                    <a:pt x="27368" y="377"/>
                  </a:lnTo>
                  <a:lnTo>
                    <a:pt x="27264" y="482"/>
                  </a:lnTo>
                  <a:lnTo>
                    <a:pt x="27243" y="649"/>
                  </a:lnTo>
                  <a:lnTo>
                    <a:pt x="27285" y="796"/>
                  </a:lnTo>
                  <a:lnTo>
                    <a:pt x="27159" y="921"/>
                  </a:lnTo>
                  <a:lnTo>
                    <a:pt x="27138" y="1444"/>
                  </a:lnTo>
                  <a:lnTo>
                    <a:pt x="27264" y="1570"/>
                  </a:lnTo>
                  <a:lnTo>
                    <a:pt x="27264" y="1695"/>
                  </a:lnTo>
                  <a:lnTo>
                    <a:pt x="27159" y="1695"/>
                  </a:lnTo>
                  <a:lnTo>
                    <a:pt x="27180" y="1842"/>
                  </a:lnTo>
                  <a:lnTo>
                    <a:pt x="27285" y="1967"/>
                  </a:lnTo>
                  <a:lnTo>
                    <a:pt x="27389" y="1967"/>
                  </a:lnTo>
                  <a:lnTo>
                    <a:pt x="27536" y="2156"/>
                  </a:lnTo>
                  <a:lnTo>
                    <a:pt x="27682" y="2177"/>
                  </a:lnTo>
                  <a:lnTo>
                    <a:pt x="27536" y="2281"/>
                  </a:lnTo>
                  <a:lnTo>
                    <a:pt x="27578" y="2407"/>
                  </a:lnTo>
                  <a:lnTo>
                    <a:pt x="27578" y="2491"/>
                  </a:lnTo>
                  <a:lnTo>
                    <a:pt x="27787" y="2511"/>
                  </a:lnTo>
                  <a:lnTo>
                    <a:pt x="27912" y="2470"/>
                  </a:lnTo>
                  <a:lnTo>
                    <a:pt x="28101" y="2532"/>
                  </a:lnTo>
                  <a:lnTo>
                    <a:pt x="28289" y="2532"/>
                  </a:lnTo>
                  <a:lnTo>
                    <a:pt x="28331" y="2616"/>
                  </a:lnTo>
                  <a:lnTo>
                    <a:pt x="28226" y="2700"/>
                  </a:lnTo>
                  <a:lnTo>
                    <a:pt x="28122" y="2679"/>
                  </a:lnTo>
                  <a:lnTo>
                    <a:pt x="28059" y="2700"/>
                  </a:lnTo>
                  <a:lnTo>
                    <a:pt x="27933" y="2616"/>
                  </a:lnTo>
                  <a:lnTo>
                    <a:pt x="27661" y="2721"/>
                  </a:lnTo>
                  <a:lnTo>
                    <a:pt x="27578" y="2679"/>
                  </a:lnTo>
                  <a:lnTo>
                    <a:pt x="27473" y="2721"/>
                  </a:lnTo>
                  <a:lnTo>
                    <a:pt x="27368" y="2700"/>
                  </a:lnTo>
                  <a:lnTo>
                    <a:pt x="27264" y="2700"/>
                  </a:lnTo>
                  <a:lnTo>
                    <a:pt x="27201" y="2783"/>
                  </a:lnTo>
                  <a:lnTo>
                    <a:pt x="26950" y="2783"/>
                  </a:lnTo>
                  <a:lnTo>
                    <a:pt x="26887" y="2888"/>
                  </a:lnTo>
                  <a:lnTo>
                    <a:pt x="26908" y="2930"/>
                  </a:lnTo>
                  <a:lnTo>
                    <a:pt x="27034" y="2951"/>
                  </a:lnTo>
                  <a:lnTo>
                    <a:pt x="27054" y="3055"/>
                  </a:lnTo>
                  <a:lnTo>
                    <a:pt x="27201" y="3035"/>
                  </a:lnTo>
                  <a:lnTo>
                    <a:pt x="27264" y="3097"/>
                  </a:lnTo>
                  <a:lnTo>
                    <a:pt x="27410" y="3014"/>
                  </a:lnTo>
                  <a:lnTo>
                    <a:pt x="27515" y="3160"/>
                  </a:lnTo>
                  <a:lnTo>
                    <a:pt x="27661" y="3265"/>
                  </a:lnTo>
                  <a:lnTo>
                    <a:pt x="27787" y="3516"/>
                  </a:lnTo>
                  <a:lnTo>
                    <a:pt x="27682" y="3746"/>
                  </a:lnTo>
                  <a:lnTo>
                    <a:pt x="27410" y="4018"/>
                  </a:lnTo>
                  <a:lnTo>
                    <a:pt x="27515" y="3746"/>
                  </a:lnTo>
                  <a:lnTo>
                    <a:pt x="27431" y="3662"/>
                  </a:lnTo>
                  <a:lnTo>
                    <a:pt x="27431" y="3495"/>
                  </a:lnTo>
                  <a:lnTo>
                    <a:pt x="27243" y="3453"/>
                  </a:lnTo>
                  <a:lnTo>
                    <a:pt x="27180" y="3432"/>
                  </a:lnTo>
                  <a:lnTo>
                    <a:pt x="27180" y="3348"/>
                  </a:lnTo>
                  <a:lnTo>
                    <a:pt x="27117" y="3327"/>
                  </a:lnTo>
                  <a:lnTo>
                    <a:pt x="27013" y="3411"/>
                  </a:lnTo>
                  <a:lnTo>
                    <a:pt x="26845" y="3411"/>
                  </a:lnTo>
                  <a:lnTo>
                    <a:pt x="26720" y="3537"/>
                  </a:lnTo>
                  <a:lnTo>
                    <a:pt x="26845" y="3599"/>
                  </a:lnTo>
                  <a:lnTo>
                    <a:pt x="26803" y="3662"/>
                  </a:lnTo>
                  <a:lnTo>
                    <a:pt x="26657" y="3662"/>
                  </a:lnTo>
                  <a:lnTo>
                    <a:pt x="26741" y="3767"/>
                  </a:lnTo>
                  <a:lnTo>
                    <a:pt x="26720" y="3851"/>
                  </a:lnTo>
                  <a:lnTo>
                    <a:pt x="26552" y="3976"/>
                  </a:lnTo>
                  <a:lnTo>
                    <a:pt x="26531" y="3851"/>
                  </a:lnTo>
                  <a:lnTo>
                    <a:pt x="26490" y="3851"/>
                  </a:lnTo>
                  <a:lnTo>
                    <a:pt x="26406" y="3913"/>
                  </a:lnTo>
                  <a:lnTo>
                    <a:pt x="26448" y="4039"/>
                  </a:lnTo>
                  <a:lnTo>
                    <a:pt x="26406" y="4164"/>
                  </a:lnTo>
                  <a:lnTo>
                    <a:pt x="26301" y="4164"/>
                  </a:lnTo>
                  <a:lnTo>
                    <a:pt x="26280" y="3976"/>
                  </a:lnTo>
                  <a:lnTo>
                    <a:pt x="26176" y="3871"/>
                  </a:lnTo>
                  <a:lnTo>
                    <a:pt x="26134" y="3934"/>
                  </a:lnTo>
                  <a:lnTo>
                    <a:pt x="26176" y="4039"/>
                  </a:lnTo>
                  <a:lnTo>
                    <a:pt x="26071" y="4227"/>
                  </a:lnTo>
                  <a:lnTo>
                    <a:pt x="26008" y="4374"/>
                  </a:lnTo>
                  <a:lnTo>
                    <a:pt x="25883" y="4290"/>
                  </a:lnTo>
                  <a:lnTo>
                    <a:pt x="25883" y="4227"/>
                  </a:lnTo>
                  <a:lnTo>
                    <a:pt x="26008" y="3955"/>
                  </a:lnTo>
                  <a:lnTo>
                    <a:pt x="25966" y="3851"/>
                  </a:lnTo>
                  <a:lnTo>
                    <a:pt x="25820" y="3830"/>
                  </a:lnTo>
                  <a:lnTo>
                    <a:pt x="25506" y="3934"/>
                  </a:lnTo>
                  <a:lnTo>
                    <a:pt x="25401" y="3871"/>
                  </a:lnTo>
                  <a:lnTo>
                    <a:pt x="25255" y="4018"/>
                  </a:lnTo>
                  <a:lnTo>
                    <a:pt x="25150" y="3976"/>
                  </a:lnTo>
                  <a:lnTo>
                    <a:pt x="25046" y="3934"/>
                  </a:lnTo>
                  <a:lnTo>
                    <a:pt x="24878" y="3955"/>
                  </a:lnTo>
                  <a:lnTo>
                    <a:pt x="25025" y="4081"/>
                  </a:lnTo>
                  <a:lnTo>
                    <a:pt x="24941" y="4164"/>
                  </a:lnTo>
                  <a:lnTo>
                    <a:pt x="24920" y="4143"/>
                  </a:lnTo>
                  <a:lnTo>
                    <a:pt x="24878" y="4081"/>
                  </a:lnTo>
                  <a:lnTo>
                    <a:pt x="24837" y="4060"/>
                  </a:lnTo>
                  <a:lnTo>
                    <a:pt x="24774" y="4164"/>
                  </a:lnTo>
                  <a:lnTo>
                    <a:pt x="24732" y="4227"/>
                  </a:lnTo>
                  <a:lnTo>
                    <a:pt x="24732" y="4478"/>
                  </a:lnTo>
                  <a:lnTo>
                    <a:pt x="24816" y="4562"/>
                  </a:lnTo>
                  <a:lnTo>
                    <a:pt x="24941" y="4436"/>
                  </a:lnTo>
                  <a:lnTo>
                    <a:pt x="25025" y="4478"/>
                  </a:lnTo>
                  <a:lnTo>
                    <a:pt x="25192" y="4353"/>
                  </a:lnTo>
                  <a:lnTo>
                    <a:pt x="25276" y="4374"/>
                  </a:lnTo>
                  <a:lnTo>
                    <a:pt x="25255" y="4478"/>
                  </a:lnTo>
                  <a:lnTo>
                    <a:pt x="24941" y="4604"/>
                  </a:lnTo>
                  <a:lnTo>
                    <a:pt x="24878" y="4750"/>
                  </a:lnTo>
                  <a:lnTo>
                    <a:pt x="24753" y="4813"/>
                  </a:lnTo>
                  <a:lnTo>
                    <a:pt x="24502" y="4855"/>
                  </a:lnTo>
                  <a:lnTo>
                    <a:pt x="24460" y="4918"/>
                  </a:lnTo>
                  <a:lnTo>
                    <a:pt x="24523" y="5001"/>
                  </a:lnTo>
                  <a:lnTo>
                    <a:pt x="24313" y="5064"/>
                  </a:lnTo>
                  <a:lnTo>
                    <a:pt x="24209" y="5001"/>
                  </a:lnTo>
                  <a:lnTo>
                    <a:pt x="24146" y="5022"/>
                  </a:lnTo>
                  <a:lnTo>
                    <a:pt x="24125" y="5127"/>
                  </a:lnTo>
                  <a:lnTo>
                    <a:pt x="24041" y="5169"/>
                  </a:lnTo>
                  <a:lnTo>
                    <a:pt x="23895" y="5211"/>
                  </a:lnTo>
                  <a:lnTo>
                    <a:pt x="23832" y="5294"/>
                  </a:lnTo>
                  <a:lnTo>
                    <a:pt x="23916" y="5399"/>
                  </a:lnTo>
                  <a:lnTo>
                    <a:pt x="23874" y="5399"/>
                  </a:lnTo>
                  <a:lnTo>
                    <a:pt x="23832" y="5504"/>
                  </a:lnTo>
                  <a:lnTo>
                    <a:pt x="23790" y="5524"/>
                  </a:lnTo>
                  <a:lnTo>
                    <a:pt x="23728" y="5441"/>
                  </a:lnTo>
                  <a:lnTo>
                    <a:pt x="23686" y="5441"/>
                  </a:lnTo>
                  <a:lnTo>
                    <a:pt x="23581" y="5608"/>
                  </a:lnTo>
                  <a:lnTo>
                    <a:pt x="23602" y="5650"/>
                  </a:lnTo>
                  <a:lnTo>
                    <a:pt x="23560" y="5713"/>
                  </a:lnTo>
                  <a:lnTo>
                    <a:pt x="23560" y="5817"/>
                  </a:lnTo>
                  <a:lnTo>
                    <a:pt x="23456" y="5943"/>
                  </a:lnTo>
                  <a:lnTo>
                    <a:pt x="23477" y="6048"/>
                  </a:lnTo>
                  <a:lnTo>
                    <a:pt x="23309" y="6110"/>
                  </a:lnTo>
                  <a:lnTo>
                    <a:pt x="23142" y="6110"/>
                  </a:lnTo>
                  <a:lnTo>
                    <a:pt x="23037" y="6173"/>
                  </a:lnTo>
                  <a:lnTo>
                    <a:pt x="23037" y="6278"/>
                  </a:lnTo>
                  <a:lnTo>
                    <a:pt x="23100" y="6278"/>
                  </a:lnTo>
                  <a:lnTo>
                    <a:pt x="23163" y="6215"/>
                  </a:lnTo>
                  <a:lnTo>
                    <a:pt x="23414" y="6257"/>
                  </a:lnTo>
                  <a:lnTo>
                    <a:pt x="23372" y="6340"/>
                  </a:lnTo>
                  <a:lnTo>
                    <a:pt x="23246" y="6320"/>
                  </a:lnTo>
                  <a:lnTo>
                    <a:pt x="23204" y="6361"/>
                  </a:lnTo>
                  <a:lnTo>
                    <a:pt x="23288" y="6445"/>
                  </a:lnTo>
                  <a:lnTo>
                    <a:pt x="23267" y="6675"/>
                  </a:lnTo>
                  <a:lnTo>
                    <a:pt x="23163" y="6759"/>
                  </a:lnTo>
                  <a:lnTo>
                    <a:pt x="23184" y="6843"/>
                  </a:lnTo>
                  <a:lnTo>
                    <a:pt x="23163" y="6947"/>
                  </a:lnTo>
                  <a:lnTo>
                    <a:pt x="23037" y="6759"/>
                  </a:lnTo>
                  <a:lnTo>
                    <a:pt x="22932" y="6780"/>
                  </a:lnTo>
                  <a:lnTo>
                    <a:pt x="22786" y="6633"/>
                  </a:lnTo>
                  <a:lnTo>
                    <a:pt x="22723" y="6592"/>
                  </a:lnTo>
                  <a:lnTo>
                    <a:pt x="22681" y="6654"/>
                  </a:lnTo>
                  <a:lnTo>
                    <a:pt x="22765" y="6738"/>
                  </a:lnTo>
                  <a:lnTo>
                    <a:pt x="22765" y="6843"/>
                  </a:lnTo>
                  <a:lnTo>
                    <a:pt x="22723" y="6905"/>
                  </a:lnTo>
                  <a:lnTo>
                    <a:pt x="22786" y="7010"/>
                  </a:lnTo>
                  <a:lnTo>
                    <a:pt x="22891" y="6968"/>
                  </a:lnTo>
                  <a:lnTo>
                    <a:pt x="23079" y="7010"/>
                  </a:lnTo>
                  <a:lnTo>
                    <a:pt x="23204" y="7052"/>
                  </a:lnTo>
                  <a:lnTo>
                    <a:pt x="23246" y="7156"/>
                  </a:lnTo>
                  <a:lnTo>
                    <a:pt x="23351" y="7219"/>
                  </a:lnTo>
                  <a:lnTo>
                    <a:pt x="23456" y="7198"/>
                  </a:lnTo>
                  <a:lnTo>
                    <a:pt x="23497" y="7177"/>
                  </a:lnTo>
                  <a:lnTo>
                    <a:pt x="23560" y="7261"/>
                  </a:lnTo>
                  <a:lnTo>
                    <a:pt x="23414" y="7303"/>
                  </a:lnTo>
                  <a:lnTo>
                    <a:pt x="23288" y="7303"/>
                  </a:lnTo>
                  <a:lnTo>
                    <a:pt x="23184" y="7198"/>
                  </a:lnTo>
                  <a:lnTo>
                    <a:pt x="23142" y="7219"/>
                  </a:lnTo>
                  <a:lnTo>
                    <a:pt x="23100" y="7303"/>
                  </a:lnTo>
                  <a:lnTo>
                    <a:pt x="23058" y="7366"/>
                  </a:lnTo>
                  <a:lnTo>
                    <a:pt x="23184" y="7512"/>
                  </a:lnTo>
                  <a:lnTo>
                    <a:pt x="23267" y="7470"/>
                  </a:lnTo>
                  <a:lnTo>
                    <a:pt x="23456" y="7470"/>
                  </a:lnTo>
                  <a:lnTo>
                    <a:pt x="23497" y="7617"/>
                  </a:lnTo>
                  <a:lnTo>
                    <a:pt x="23581" y="7680"/>
                  </a:lnTo>
                  <a:lnTo>
                    <a:pt x="23623" y="7596"/>
                  </a:lnTo>
                  <a:lnTo>
                    <a:pt x="23811" y="7596"/>
                  </a:lnTo>
                  <a:lnTo>
                    <a:pt x="23790" y="7701"/>
                  </a:lnTo>
                  <a:lnTo>
                    <a:pt x="23937" y="7805"/>
                  </a:lnTo>
                  <a:lnTo>
                    <a:pt x="24083" y="7805"/>
                  </a:lnTo>
                  <a:lnTo>
                    <a:pt x="24146" y="7952"/>
                  </a:lnTo>
                  <a:lnTo>
                    <a:pt x="24083" y="8161"/>
                  </a:lnTo>
                  <a:lnTo>
                    <a:pt x="23832" y="8307"/>
                  </a:lnTo>
                  <a:lnTo>
                    <a:pt x="23769" y="8433"/>
                  </a:lnTo>
                  <a:lnTo>
                    <a:pt x="23769" y="8517"/>
                  </a:lnTo>
                  <a:lnTo>
                    <a:pt x="23979" y="8726"/>
                  </a:lnTo>
                  <a:lnTo>
                    <a:pt x="24104" y="8768"/>
                  </a:lnTo>
                  <a:lnTo>
                    <a:pt x="23895" y="8768"/>
                  </a:lnTo>
                  <a:lnTo>
                    <a:pt x="23665" y="8579"/>
                  </a:lnTo>
                  <a:lnTo>
                    <a:pt x="23665" y="8454"/>
                  </a:lnTo>
                  <a:lnTo>
                    <a:pt x="23769" y="8224"/>
                  </a:lnTo>
                  <a:lnTo>
                    <a:pt x="23832" y="8161"/>
                  </a:lnTo>
                  <a:lnTo>
                    <a:pt x="23832" y="8098"/>
                  </a:lnTo>
                  <a:lnTo>
                    <a:pt x="23895" y="7952"/>
                  </a:lnTo>
                  <a:lnTo>
                    <a:pt x="23832" y="7910"/>
                  </a:lnTo>
                  <a:lnTo>
                    <a:pt x="23456" y="8098"/>
                  </a:lnTo>
                  <a:lnTo>
                    <a:pt x="23246" y="8161"/>
                  </a:lnTo>
                  <a:lnTo>
                    <a:pt x="23184" y="8307"/>
                  </a:lnTo>
                  <a:lnTo>
                    <a:pt x="23058" y="8349"/>
                  </a:lnTo>
                  <a:lnTo>
                    <a:pt x="22953" y="8307"/>
                  </a:lnTo>
                  <a:lnTo>
                    <a:pt x="22828" y="8328"/>
                  </a:lnTo>
                  <a:lnTo>
                    <a:pt x="22660" y="8454"/>
                  </a:lnTo>
                  <a:lnTo>
                    <a:pt x="22221" y="8621"/>
                  </a:lnTo>
                  <a:lnTo>
                    <a:pt x="21907" y="8684"/>
                  </a:lnTo>
                  <a:lnTo>
                    <a:pt x="21782" y="8684"/>
                  </a:lnTo>
                  <a:lnTo>
                    <a:pt x="21614" y="8851"/>
                  </a:lnTo>
                  <a:lnTo>
                    <a:pt x="21468" y="8851"/>
                  </a:lnTo>
                  <a:lnTo>
                    <a:pt x="21384" y="8935"/>
                  </a:lnTo>
                  <a:lnTo>
                    <a:pt x="21510" y="9040"/>
                  </a:lnTo>
                  <a:lnTo>
                    <a:pt x="21510" y="9165"/>
                  </a:lnTo>
                  <a:lnTo>
                    <a:pt x="21489" y="9291"/>
                  </a:lnTo>
                  <a:lnTo>
                    <a:pt x="21572" y="9374"/>
                  </a:lnTo>
                  <a:lnTo>
                    <a:pt x="21677" y="9374"/>
                  </a:lnTo>
                  <a:lnTo>
                    <a:pt x="21698" y="9458"/>
                  </a:lnTo>
                  <a:lnTo>
                    <a:pt x="21635" y="9521"/>
                  </a:lnTo>
                  <a:lnTo>
                    <a:pt x="21844" y="9667"/>
                  </a:lnTo>
                  <a:lnTo>
                    <a:pt x="22012" y="9918"/>
                  </a:lnTo>
                  <a:lnTo>
                    <a:pt x="22012" y="10128"/>
                  </a:lnTo>
                  <a:lnTo>
                    <a:pt x="22054" y="10232"/>
                  </a:lnTo>
                  <a:lnTo>
                    <a:pt x="22116" y="10232"/>
                  </a:lnTo>
                  <a:lnTo>
                    <a:pt x="22137" y="10400"/>
                  </a:lnTo>
                  <a:lnTo>
                    <a:pt x="22305" y="10504"/>
                  </a:lnTo>
                  <a:lnTo>
                    <a:pt x="22430" y="10462"/>
                  </a:lnTo>
                  <a:lnTo>
                    <a:pt x="22828" y="10504"/>
                  </a:lnTo>
                  <a:lnTo>
                    <a:pt x="22953" y="10421"/>
                  </a:lnTo>
                  <a:lnTo>
                    <a:pt x="22953" y="10504"/>
                  </a:lnTo>
                  <a:lnTo>
                    <a:pt x="22995" y="10609"/>
                  </a:lnTo>
                  <a:lnTo>
                    <a:pt x="22995" y="10755"/>
                  </a:lnTo>
                  <a:lnTo>
                    <a:pt x="23184" y="10839"/>
                  </a:lnTo>
                  <a:lnTo>
                    <a:pt x="23288" y="10986"/>
                  </a:lnTo>
                  <a:lnTo>
                    <a:pt x="23581" y="10986"/>
                  </a:lnTo>
                  <a:lnTo>
                    <a:pt x="23790" y="11132"/>
                  </a:lnTo>
                  <a:lnTo>
                    <a:pt x="23874" y="11132"/>
                  </a:lnTo>
                  <a:lnTo>
                    <a:pt x="23979" y="11258"/>
                  </a:lnTo>
                  <a:lnTo>
                    <a:pt x="24000" y="11550"/>
                  </a:lnTo>
                  <a:lnTo>
                    <a:pt x="24041" y="11676"/>
                  </a:lnTo>
                  <a:lnTo>
                    <a:pt x="24000" y="11864"/>
                  </a:lnTo>
                  <a:lnTo>
                    <a:pt x="24125" y="12011"/>
                  </a:lnTo>
                  <a:lnTo>
                    <a:pt x="24230" y="12094"/>
                  </a:lnTo>
                  <a:lnTo>
                    <a:pt x="24418" y="12346"/>
                  </a:lnTo>
                  <a:lnTo>
                    <a:pt x="24502" y="12618"/>
                  </a:lnTo>
                  <a:lnTo>
                    <a:pt x="24648" y="12743"/>
                  </a:lnTo>
                  <a:lnTo>
                    <a:pt x="24711" y="12869"/>
                  </a:lnTo>
                  <a:lnTo>
                    <a:pt x="24585" y="13141"/>
                  </a:lnTo>
                  <a:lnTo>
                    <a:pt x="24502" y="13162"/>
                  </a:lnTo>
                  <a:lnTo>
                    <a:pt x="24418" y="13141"/>
                  </a:lnTo>
                  <a:lnTo>
                    <a:pt x="24418" y="13141"/>
                  </a:lnTo>
                  <a:lnTo>
                    <a:pt x="24523" y="13287"/>
                  </a:lnTo>
                  <a:lnTo>
                    <a:pt x="24732" y="13329"/>
                  </a:lnTo>
                  <a:lnTo>
                    <a:pt x="24837" y="13392"/>
                  </a:lnTo>
                  <a:lnTo>
                    <a:pt x="25046" y="13643"/>
                  </a:lnTo>
                  <a:lnTo>
                    <a:pt x="25255" y="13706"/>
                  </a:lnTo>
                  <a:lnTo>
                    <a:pt x="25276" y="13685"/>
                  </a:lnTo>
                  <a:lnTo>
                    <a:pt x="25360" y="13706"/>
                  </a:lnTo>
                  <a:lnTo>
                    <a:pt x="25548" y="13559"/>
                  </a:lnTo>
                  <a:lnTo>
                    <a:pt x="25736" y="13517"/>
                  </a:lnTo>
                  <a:lnTo>
                    <a:pt x="25945" y="13685"/>
                  </a:lnTo>
                  <a:lnTo>
                    <a:pt x="26092" y="13747"/>
                  </a:lnTo>
                  <a:lnTo>
                    <a:pt x="26197" y="13747"/>
                  </a:lnTo>
                  <a:lnTo>
                    <a:pt x="26280" y="13894"/>
                  </a:lnTo>
                  <a:lnTo>
                    <a:pt x="26301" y="14124"/>
                  </a:lnTo>
                  <a:lnTo>
                    <a:pt x="26238" y="13915"/>
                  </a:lnTo>
                  <a:lnTo>
                    <a:pt x="26176" y="13810"/>
                  </a:lnTo>
                  <a:lnTo>
                    <a:pt x="25987" y="13810"/>
                  </a:lnTo>
                  <a:lnTo>
                    <a:pt x="25757" y="13643"/>
                  </a:lnTo>
                  <a:lnTo>
                    <a:pt x="25611" y="13643"/>
                  </a:lnTo>
                  <a:lnTo>
                    <a:pt x="25443" y="13810"/>
                  </a:lnTo>
                  <a:lnTo>
                    <a:pt x="25443" y="13978"/>
                  </a:lnTo>
                  <a:lnTo>
                    <a:pt x="25464" y="14061"/>
                  </a:lnTo>
                  <a:lnTo>
                    <a:pt x="25234" y="13810"/>
                  </a:lnTo>
                  <a:lnTo>
                    <a:pt x="24983" y="13810"/>
                  </a:lnTo>
                  <a:lnTo>
                    <a:pt x="24857" y="13706"/>
                  </a:lnTo>
                  <a:lnTo>
                    <a:pt x="24857" y="13580"/>
                  </a:lnTo>
                  <a:lnTo>
                    <a:pt x="24753" y="13434"/>
                  </a:lnTo>
                  <a:lnTo>
                    <a:pt x="24565" y="13371"/>
                  </a:lnTo>
                  <a:lnTo>
                    <a:pt x="24397" y="13371"/>
                  </a:lnTo>
                  <a:lnTo>
                    <a:pt x="24188" y="13245"/>
                  </a:lnTo>
                  <a:lnTo>
                    <a:pt x="24230" y="13182"/>
                  </a:lnTo>
                  <a:lnTo>
                    <a:pt x="24230" y="13057"/>
                  </a:lnTo>
                  <a:lnTo>
                    <a:pt x="24313" y="13015"/>
                  </a:lnTo>
                  <a:lnTo>
                    <a:pt x="24272" y="12910"/>
                  </a:lnTo>
                  <a:lnTo>
                    <a:pt x="24230" y="12638"/>
                  </a:lnTo>
                  <a:lnTo>
                    <a:pt x="24167" y="12429"/>
                  </a:lnTo>
                  <a:lnTo>
                    <a:pt x="24083" y="12387"/>
                  </a:lnTo>
                  <a:lnTo>
                    <a:pt x="24021" y="12555"/>
                  </a:lnTo>
                  <a:lnTo>
                    <a:pt x="23958" y="12597"/>
                  </a:lnTo>
                  <a:lnTo>
                    <a:pt x="23979" y="12743"/>
                  </a:lnTo>
                  <a:lnTo>
                    <a:pt x="23895" y="12827"/>
                  </a:lnTo>
                  <a:lnTo>
                    <a:pt x="23916" y="12910"/>
                  </a:lnTo>
                  <a:lnTo>
                    <a:pt x="23895" y="13036"/>
                  </a:lnTo>
                  <a:lnTo>
                    <a:pt x="23811" y="13036"/>
                  </a:lnTo>
                  <a:lnTo>
                    <a:pt x="23769" y="12659"/>
                  </a:lnTo>
                  <a:lnTo>
                    <a:pt x="23853" y="12555"/>
                  </a:lnTo>
                  <a:lnTo>
                    <a:pt x="23811" y="12429"/>
                  </a:lnTo>
                  <a:lnTo>
                    <a:pt x="23644" y="12283"/>
                  </a:lnTo>
                  <a:lnTo>
                    <a:pt x="23644" y="12094"/>
                  </a:lnTo>
                  <a:lnTo>
                    <a:pt x="23560" y="11969"/>
                  </a:lnTo>
                  <a:lnTo>
                    <a:pt x="23560" y="11802"/>
                  </a:lnTo>
                  <a:lnTo>
                    <a:pt x="23707" y="11697"/>
                  </a:lnTo>
                  <a:lnTo>
                    <a:pt x="23707" y="11613"/>
                  </a:lnTo>
                  <a:lnTo>
                    <a:pt x="23686" y="11509"/>
                  </a:lnTo>
                  <a:lnTo>
                    <a:pt x="23707" y="11299"/>
                  </a:lnTo>
                  <a:lnTo>
                    <a:pt x="23581" y="11278"/>
                  </a:lnTo>
                  <a:lnTo>
                    <a:pt x="23539" y="11299"/>
                  </a:lnTo>
                  <a:lnTo>
                    <a:pt x="23456" y="11216"/>
                  </a:lnTo>
                  <a:lnTo>
                    <a:pt x="23225" y="11383"/>
                  </a:lnTo>
                  <a:lnTo>
                    <a:pt x="22912" y="11425"/>
                  </a:lnTo>
                  <a:lnTo>
                    <a:pt x="22744" y="11425"/>
                  </a:lnTo>
                  <a:lnTo>
                    <a:pt x="22514" y="11195"/>
                  </a:lnTo>
                  <a:lnTo>
                    <a:pt x="22388" y="11111"/>
                  </a:lnTo>
                  <a:lnTo>
                    <a:pt x="22347" y="11006"/>
                  </a:lnTo>
                  <a:lnTo>
                    <a:pt x="22012" y="10965"/>
                  </a:lnTo>
                  <a:lnTo>
                    <a:pt x="21886" y="10860"/>
                  </a:lnTo>
                  <a:lnTo>
                    <a:pt x="21761" y="10693"/>
                  </a:lnTo>
                  <a:lnTo>
                    <a:pt x="21363" y="10693"/>
                  </a:lnTo>
                  <a:lnTo>
                    <a:pt x="21259" y="10651"/>
                  </a:lnTo>
                  <a:lnTo>
                    <a:pt x="21133" y="10734"/>
                  </a:lnTo>
                  <a:lnTo>
                    <a:pt x="20987" y="10944"/>
                  </a:lnTo>
                  <a:lnTo>
                    <a:pt x="20966" y="11069"/>
                  </a:lnTo>
                  <a:lnTo>
                    <a:pt x="20924" y="11111"/>
                  </a:lnTo>
                  <a:lnTo>
                    <a:pt x="20861" y="11090"/>
                  </a:lnTo>
                  <a:lnTo>
                    <a:pt x="20840" y="11174"/>
                  </a:lnTo>
                  <a:lnTo>
                    <a:pt x="20924" y="11258"/>
                  </a:lnTo>
                  <a:lnTo>
                    <a:pt x="21091" y="11132"/>
                  </a:lnTo>
                  <a:lnTo>
                    <a:pt x="21300" y="11174"/>
                  </a:lnTo>
                  <a:lnTo>
                    <a:pt x="21405" y="11383"/>
                  </a:lnTo>
                  <a:lnTo>
                    <a:pt x="21280" y="11613"/>
                  </a:lnTo>
                  <a:lnTo>
                    <a:pt x="21133" y="11655"/>
                  </a:lnTo>
                  <a:lnTo>
                    <a:pt x="20861" y="11550"/>
                  </a:lnTo>
                  <a:lnTo>
                    <a:pt x="20715" y="11362"/>
                  </a:lnTo>
                  <a:lnTo>
                    <a:pt x="20610" y="11362"/>
                  </a:lnTo>
                  <a:lnTo>
                    <a:pt x="20443" y="11467"/>
                  </a:lnTo>
                  <a:lnTo>
                    <a:pt x="20401" y="11550"/>
                  </a:lnTo>
                  <a:lnTo>
                    <a:pt x="20317" y="11571"/>
                  </a:lnTo>
                  <a:lnTo>
                    <a:pt x="20505" y="11822"/>
                  </a:lnTo>
                  <a:lnTo>
                    <a:pt x="20568" y="11822"/>
                  </a:lnTo>
                  <a:lnTo>
                    <a:pt x="20631" y="11969"/>
                  </a:lnTo>
                  <a:lnTo>
                    <a:pt x="20840" y="12136"/>
                  </a:lnTo>
                  <a:lnTo>
                    <a:pt x="21028" y="12136"/>
                  </a:lnTo>
                  <a:lnTo>
                    <a:pt x="21112" y="12220"/>
                  </a:lnTo>
                  <a:lnTo>
                    <a:pt x="21405" y="12241"/>
                  </a:lnTo>
                  <a:lnTo>
                    <a:pt x="21489" y="12178"/>
                  </a:lnTo>
                  <a:lnTo>
                    <a:pt x="21531" y="12178"/>
                  </a:lnTo>
                  <a:lnTo>
                    <a:pt x="21572" y="12283"/>
                  </a:lnTo>
                  <a:lnTo>
                    <a:pt x="21782" y="12283"/>
                  </a:lnTo>
                  <a:lnTo>
                    <a:pt x="21824" y="12429"/>
                  </a:lnTo>
                  <a:lnTo>
                    <a:pt x="21907" y="12450"/>
                  </a:lnTo>
                  <a:lnTo>
                    <a:pt x="21928" y="12555"/>
                  </a:lnTo>
                  <a:lnTo>
                    <a:pt x="22158" y="12597"/>
                  </a:lnTo>
                  <a:lnTo>
                    <a:pt x="22263" y="12513"/>
                  </a:lnTo>
                  <a:lnTo>
                    <a:pt x="22200" y="12618"/>
                  </a:lnTo>
                  <a:lnTo>
                    <a:pt x="21949" y="12659"/>
                  </a:lnTo>
                  <a:lnTo>
                    <a:pt x="21803" y="12576"/>
                  </a:lnTo>
                  <a:lnTo>
                    <a:pt x="21698" y="12555"/>
                  </a:lnTo>
                  <a:lnTo>
                    <a:pt x="21531" y="12366"/>
                  </a:lnTo>
                  <a:lnTo>
                    <a:pt x="21426" y="12346"/>
                  </a:lnTo>
                  <a:lnTo>
                    <a:pt x="21321" y="12408"/>
                  </a:lnTo>
                  <a:lnTo>
                    <a:pt x="21196" y="12408"/>
                  </a:lnTo>
                  <a:lnTo>
                    <a:pt x="21091" y="12534"/>
                  </a:lnTo>
                  <a:lnTo>
                    <a:pt x="21049" y="12429"/>
                  </a:lnTo>
                  <a:lnTo>
                    <a:pt x="20945" y="12346"/>
                  </a:lnTo>
                  <a:lnTo>
                    <a:pt x="20840" y="12408"/>
                  </a:lnTo>
                  <a:lnTo>
                    <a:pt x="20631" y="12408"/>
                  </a:lnTo>
                  <a:lnTo>
                    <a:pt x="20464" y="12304"/>
                  </a:lnTo>
                  <a:lnTo>
                    <a:pt x="20338" y="12325"/>
                  </a:lnTo>
                  <a:lnTo>
                    <a:pt x="20296" y="12220"/>
                  </a:lnTo>
                  <a:lnTo>
                    <a:pt x="20401" y="12136"/>
                  </a:lnTo>
                  <a:lnTo>
                    <a:pt x="20401" y="12053"/>
                  </a:lnTo>
                  <a:lnTo>
                    <a:pt x="20296" y="11990"/>
                  </a:lnTo>
                  <a:lnTo>
                    <a:pt x="20296" y="11885"/>
                  </a:lnTo>
                  <a:lnTo>
                    <a:pt x="20108" y="11718"/>
                  </a:lnTo>
                  <a:lnTo>
                    <a:pt x="20024" y="11592"/>
                  </a:lnTo>
                  <a:lnTo>
                    <a:pt x="20087" y="11425"/>
                  </a:lnTo>
                  <a:lnTo>
                    <a:pt x="19982" y="11278"/>
                  </a:lnTo>
                  <a:lnTo>
                    <a:pt x="19982" y="11006"/>
                  </a:lnTo>
                  <a:lnTo>
                    <a:pt x="19836" y="10881"/>
                  </a:lnTo>
                  <a:lnTo>
                    <a:pt x="19836" y="10693"/>
                  </a:lnTo>
                  <a:lnTo>
                    <a:pt x="19794" y="10651"/>
                  </a:lnTo>
                  <a:lnTo>
                    <a:pt x="19710" y="10630"/>
                  </a:lnTo>
                  <a:lnTo>
                    <a:pt x="19689" y="10462"/>
                  </a:lnTo>
                  <a:lnTo>
                    <a:pt x="19522" y="10337"/>
                  </a:lnTo>
                  <a:lnTo>
                    <a:pt x="19459" y="10379"/>
                  </a:lnTo>
                  <a:lnTo>
                    <a:pt x="19689" y="10860"/>
                  </a:lnTo>
                  <a:lnTo>
                    <a:pt x="19752" y="11174"/>
                  </a:lnTo>
                  <a:lnTo>
                    <a:pt x="19710" y="11425"/>
                  </a:lnTo>
                  <a:lnTo>
                    <a:pt x="19522" y="11676"/>
                  </a:lnTo>
                  <a:lnTo>
                    <a:pt x="19396" y="11802"/>
                  </a:lnTo>
                  <a:lnTo>
                    <a:pt x="19396" y="11885"/>
                  </a:lnTo>
                  <a:lnTo>
                    <a:pt x="19480" y="11948"/>
                  </a:lnTo>
                  <a:lnTo>
                    <a:pt x="19501" y="12136"/>
                  </a:lnTo>
                  <a:lnTo>
                    <a:pt x="19417" y="12346"/>
                  </a:lnTo>
                  <a:lnTo>
                    <a:pt x="19417" y="12471"/>
                  </a:lnTo>
                  <a:lnTo>
                    <a:pt x="19627" y="12618"/>
                  </a:lnTo>
                  <a:lnTo>
                    <a:pt x="19899" y="12848"/>
                  </a:lnTo>
                  <a:lnTo>
                    <a:pt x="19940" y="12994"/>
                  </a:lnTo>
                  <a:lnTo>
                    <a:pt x="20108" y="12994"/>
                  </a:lnTo>
                  <a:lnTo>
                    <a:pt x="20233" y="13141"/>
                  </a:lnTo>
                  <a:lnTo>
                    <a:pt x="20338" y="13371"/>
                  </a:lnTo>
                  <a:lnTo>
                    <a:pt x="20317" y="13727"/>
                  </a:lnTo>
                  <a:lnTo>
                    <a:pt x="20275" y="13894"/>
                  </a:lnTo>
                  <a:lnTo>
                    <a:pt x="20422" y="14103"/>
                  </a:lnTo>
                  <a:lnTo>
                    <a:pt x="20380" y="14354"/>
                  </a:lnTo>
                  <a:lnTo>
                    <a:pt x="20464" y="14501"/>
                  </a:lnTo>
                  <a:lnTo>
                    <a:pt x="20673" y="14731"/>
                  </a:lnTo>
                  <a:lnTo>
                    <a:pt x="20715" y="14856"/>
                  </a:lnTo>
                  <a:lnTo>
                    <a:pt x="20673" y="15024"/>
                  </a:lnTo>
                  <a:lnTo>
                    <a:pt x="20736" y="15087"/>
                  </a:lnTo>
                  <a:lnTo>
                    <a:pt x="20882" y="15149"/>
                  </a:lnTo>
                  <a:lnTo>
                    <a:pt x="21070" y="15045"/>
                  </a:lnTo>
                  <a:lnTo>
                    <a:pt x="21280" y="15087"/>
                  </a:lnTo>
                  <a:lnTo>
                    <a:pt x="21363" y="15045"/>
                  </a:lnTo>
                  <a:lnTo>
                    <a:pt x="21384" y="14877"/>
                  </a:lnTo>
                  <a:lnTo>
                    <a:pt x="21510" y="14752"/>
                  </a:lnTo>
                  <a:lnTo>
                    <a:pt x="21677" y="14815"/>
                  </a:lnTo>
                  <a:lnTo>
                    <a:pt x="21782" y="14773"/>
                  </a:lnTo>
                  <a:lnTo>
                    <a:pt x="21991" y="14919"/>
                  </a:lnTo>
                  <a:lnTo>
                    <a:pt x="22116" y="14856"/>
                  </a:lnTo>
                  <a:lnTo>
                    <a:pt x="22200" y="14982"/>
                  </a:lnTo>
                  <a:lnTo>
                    <a:pt x="22451" y="15087"/>
                  </a:lnTo>
                  <a:lnTo>
                    <a:pt x="22640" y="15087"/>
                  </a:lnTo>
                  <a:lnTo>
                    <a:pt x="22765" y="15275"/>
                  </a:lnTo>
                  <a:lnTo>
                    <a:pt x="22765" y="15379"/>
                  </a:lnTo>
                  <a:lnTo>
                    <a:pt x="22953" y="15484"/>
                  </a:lnTo>
                  <a:lnTo>
                    <a:pt x="23016" y="15589"/>
                  </a:lnTo>
                  <a:lnTo>
                    <a:pt x="23037" y="15610"/>
                  </a:lnTo>
                  <a:lnTo>
                    <a:pt x="23058" y="15693"/>
                  </a:lnTo>
                  <a:lnTo>
                    <a:pt x="23142" y="15777"/>
                  </a:lnTo>
                  <a:lnTo>
                    <a:pt x="23058" y="15861"/>
                  </a:lnTo>
                  <a:lnTo>
                    <a:pt x="22953" y="15882"/>
                  </a:lnTo>
                  <a:lnTo>
                    <a:pt x="22953" y="16070"/>
                  </a:lnTo>
                  <a:lnTo>
                    <a:pt x="23037" y="16216"/>
                  </a:lnTo>
                  <a:lnTo>
                    <a:pt x="23121" y="16279"/>
                  </a:lnTo>
                  <a:lnTo>
                    <a:pt x="23079" y="16384"/>
                  </a:lnTo>
                  <a:lnTo>
                    <a:pt x="23163" y="16488"/>
                  </a:lnTo>
                  <a:lnTo>
                    <a:pt x="23288" y="16488"/>
                  </a:lnTo>
                  <a:lnTo>
                    <a:pt x="23372" y="16593"/>
                  </a:lnTo>
                  <a:lnTo>
                    <a:pt x="23518" y="16593"/>
                  </a:lnTo>
                  <a:lnTo>
                    <a:pt x="23602" y="16426"/>
                  </a:lnTo>
                  <a:lnTo>
                    <a:pt x="23665" y="16509"/>
                  </a:lnTo>
                  <a:lnTo>
                    <a:pt x="23769" y="16488"/>
                  </a:lnTo>
                  <a:lnTo>
                    <a:pt x="23832" y="16509"/>
                  </a:lnTo>
                  <a:lnTo>
                    <a:pt x="23790" y="16530"/>
                  </a:lnTo>
                  <a:lnTo>
                    <a:pt x="23728" y="16593"/>
                  </a:lnTo>
                  <a:lnTo>
                    <a:pt x="23560" y="16614"/>
                  </a:lnTo>
                  <a:lnTo>
                    <a:pt x="23456" y="16635"/>
                  </a:lnTo>
                  <a:lnTo>
                    <a:pt x="23288" y="16656"/>
                  </a:lnTo>
                  <a:lnTo>
                    <a:pt x="23142" y="16551"/>
                  </a:lnTo>
                  <a:lnTo>
                    <a:pt x="22995" y="16551"/>
                  </a:lnTo>
                  <a:lnTo>
                    <a:pt x="22932" y="16426"/>
                  </a:lnTo>
                  <a:lnTo>
                    <a:pt x="22974" y="16384"/>
                  </a:lnTo>
                  <a:lnTo>
                    <a:pt x="22953" y="16237"/>
                  </a:lnTo>
                  <a:lnTo>
                    <a:pt x="22849" y="16112"/>
                  </a:lnTo>
                  <a:lnTo>
                    <a:pt x="22828" y="15986"/>
                  </a:lnTo>
                  <a:lnTo>
                    <a:pt x="22723" y="15923"/>
                  </a:lnTo>
                  <a:lnTo>
                    <a:pt x="22744" y="15798"/>
                  </a:lnTo>
                  <a:lnTo>
                    <a:pt x="22619" y="15610"/>
                  </a:lnTo>
                  <a:lnTo>
                    <a:pt x="22556" y="15610"/>
                  </a:lnTo>
                  <a:lnTo>
                    <a:pt x="22430" y="15526"/>
                  </a:lnTo>
                  <a:lnTo>
                    <a:pt x="22242" y="15421"/>
                  </a:lnTo>
                  <a:lnTo>
                    <a:pt x="22242" y="15254"/>
                  </a:lnTo>
                  <a:lnTo>
                    <a:pt x="22054" y="15066"/>
                  </a:lnTo>
                  <a:lnTo>
                    <a:pt x="21907" y="15066"/>
                  </a:lnTo>
                  <a:lnTo>
                    <a:pt x="21677" y="15317"/>
                  </a:lnTo>
                  <a:lnTo>
                    <a:pt x="21510" y="15338"/>
                  </a:lnTo>
                  <a:lnTo>
                    <a:pt x="21405" y="15463"/>
                  </a:lnTo>
                  <a:lnTo>
                    <a:pt x="21217" y="15589"/>
                  </a:lnTo>
                  <a:lnTo>
                    <a:pt x="21259" y="15944"/>
                  </a:lnTo>
                  <a:lnTo>
                    <a:pt x="21321" y="16049"/>
                  </a:lnTo>
                  <a:lnTo>
                    <a:pt x="21572" y="16175"/>
                  </a:lnTo>
                  <a:lnTo>
                    <a:pt x="21761" y="16593"/>
                  </a:lnTo>
                  <a:lnTo>
                    <a:pt x="21719" y="16698"/>
                  </a:lnTo>
                  <a:lnTo>
                    <a:pt x="21531" y="17012"/>
                  </a:lnTo>
                  <a:lnTo>
                    <a:pt x="21510" y="17179"/>
                  </a:lnTo>
                  <a:lnTo>
                    <a:pt x="21614" y="17367"/>
                  </a:lnTo>
                  <a:lnTo>
                    <a:pt x="21510" y="17639"/>
                  </a:lnTo>
                  <a:lnTo>
                    <a:pt x="21510" y="17744"/>
                  </a:lnTo>
                  <a:lnTo>
                    <a:pt x="21363" y="17890"/>
                  </a:lnTo>
                  <a:lnTo>
                    <a:pt x="21363" y="17974"/>
                  </a:lnTo>
                  <a:lnTo>
                    <a:pt x="21259" y="18016"/>
                  </a:lnTo>
                  <a:lnTo>
                    <a:pt x="21175" y="18120"/>
                  </a:lnTo>
                  <a:lnTo>
                    <a:pt x="21175" y="18267"/>
                  </a:lnTo>
                  <a:lnTo>
                    <a:pt x="21259" y="18330"/>
                  </a:lnTo>
                  <a:lnTo>
                    <a:pt x="21259" y="18434"/>
                  </a:lnTo>
                  <a:lnTo>
                    <a:pt x="21070" y="18539"/>
                  </a:lnTo>
                  <a:lnTo>
                    <a:pt x="20840" y="18497"/>
                  </a:lnTo>
                  <a:lnTo>
                    <a:pt x="20798" y="18434"/>
                  </a:lnTo>
                  <a:lnTo>
                    <a:pt x="20589" y="18434"/>
                  </a:lnTo>
                  <a:lnTo>
                    <a:pt x="20380" y="18476"/>
                  </a:lnTo>
                  <a:lnTo>
                    <a:pt x="20212" y="18413"/>
                  </a:lnTo>
                  <a:lnTo>
                    <a:pt x="19794" y="18330"/>
                  </a:lnTo>
                  <a:lnTo>
                    <a:pt x="19627" y="18183"/>
                  </a:lnTo>
                  <a:lnTo>
                    <a:pt x="19585" y="18079"/>
                  </a:lnTo>
                  <a:lnTo>
                    <a:pt x="19396" y="18100"/>
                  </a:lnTo>
                  <a:lnTo>
                    <a:pt x="19334" y="18204"/>
                  </a:lnTo>
                  <a:lnTo>
                    <a:pt x="19313" y="18162"/>
                  </a:lnTo>
                  <a:lnTo>
                    <a:pt x="19229" y="18120"/>
                  </a:lnTo>
                  <a:lnTo>
                    <a:pt x="19313" y="17974"/>
                  </a:lnTo>
                  <a:lnTo>
                    <a:pt x="19480" y="17953"/>
                  </a:lnTo>
                  <a:lnTo>
                    <a:pt x="19794" y="17890"/>
                  </a:lnTo>
                  <a:lnTo>
                    <a:pt x="19836" y="17807"/>
                  </a:lnTo>
                  <a:lnTo>
                    <a:pt x="20108" y="17974"/>
                  </a:lnTo>
                  <a:lnTo>
                    <a:pt x="20171" y="17974"/>
                  </a:lnTo>
                  <a:lnTo>
                    <a:pt x="20212" y="17890"/>
                  </a:lnTo>
                  <a:lnTo>
                    <a:pt x="20338" y="17890"/>
                  </a:lnTo>
                  <a:lnTo>
                    <a:pt x="20338" y="17974"/>
                  </a:lnTo>
                  <a:lnTo>
                    <a:pt x="20150" y="18079"/>
                  </a:lnTo>
                  <a:lnTo>
                    <a:pt x="20254" y="18183"/>
                  </a:lnTo>
                  <a:lnTo>
                    <a:pt x="20464" y="18162"/>
                  </a:lnTo>
                  <a:lnTo>
                    <a:pt x="20547" y="18058"/>
                  </a:lnTo>
                  <a:lnTo>
                    <a:pt x="20673" y="17995"/>
                  </a:lnTo>
                  <a:lnTo>
                    <a:pt x="20673" y="17911"/>
                  </a:lnTo>
                  <a:lnTo>
                    <a:pt x="20568" y="17786"/>
                  </a:lnTo>
                  <a:lnTo>
                    <a:pt x="20568" y="17702"/>
                  </a:lnTo>
                  <a:lnTo>
                    <a:pt x="20694" y="17786"/>
                  </a:lnTo>
                  <a:lnTo>
                    <a:pt x="20756" y="17702"/>
                  </a:lnTo>
                  <a:lnTo>
                    <a:pt x="20756" y="17472"/>
                  </a:lnTo>
                  <a:lnTo>
                    <a:pt x="20882" y="17388"/>
                  </a:lnTo>
                  <a:lnTo>
                    <a:pt x="20861" y="17325"/>
                  </a:lnTo>
                  <a:lnTo>
                    <a:pt x="20777" y="17346"/>
                  </a:lnTo>
                  <a:lnTo>
                    <a:pt x="20756" y="17284"/>
                  </a:lnTo>
                  <a:lnTo>
                    <a:pt x="20882" y="17242"/>
                  </a:lnTo>
                  <a:lnTo>
                    <a:pt x="20882" y="17012"/>
                  </a:lnTo>
                  <a:lnTo>
                    <a:pt x="20840" y="16928"/>
                  </a:lnTo>
                  <a:lnTo>
                    <a:pt x="20903" y="16823"/>
                  </a:lnTo>
                  <a:lnTo>
                    <a:pt x="20903" y="16760"/>
                  </a:lnTo>
                  <a:lnTo>
                    <a:pt x="21008" y="16698"/>
                  </a:lnTo>
                  <a:lnTo>
                    <a:pt x="20987" y="16509"/>
                  </a:lnTo>
                  <a:lnTo>
                    <a:pt x="20861" y="16384"/>
                  </a:lnTo>
                  <a:lnTo>
                    <a:pt x="20777" y="16175"/>
                  </a:lnTo>
                  <a:lnTo>
                    <a:pt x="20798" y="16007"/>
                  </a:lnTo>
                  <a:lnTo>
                    <a:pt x="20798" y="15882"/>
                  </a:lnTo>
                  <a:lnTo>
                    <a:pt x="20861" y="15903"/>
                  </a:lnTo>
                  <a:lnTo>
                    <a:pt x="20861" y="15819"/>
                  </a:lnTo>
                  <a:lnTo>
                    <a:pt x="20673" y="15651"/>
                  </a:lnTo>
                  <a:lnTo>
                    <a:pt x="20589" y="15610"/>
                  </a:lnTo>
                  <a:lnTo>
                    <a:pt x="20526" y="15505"/>
                  </a:lnTo>
                  <a:lnTo>
                    <a:pt x="20338" y="15463"/>
                  </a:lnTo>
                  <a:lnTo>
                    <a:pt x="20108" y="15170"/>
                  </a:lnTo>
                  <a:lnTo>
                    <a:pt x="20045" y="14940"/>
                  </a:lnTo>
                  <a:lnTo>
                    <a:pt x="20003" y="14877"/>
                  </a:lnTo>
                  <a:lnTo>
                    <a:pt x="20045" y="14794"/>
                  </a:lnTo>
                  <a:lnTo>
                    <a:pt x="19919" y="14710"/>
                  </a:lnTo>
                  <a:lnTo>
                    <a:pt x="19836" y="14563"/>
                  </a:lnTo>
                  <a:lnTo>
                    <a:pt x="19899" y="14417"/>
                  </a:lnTo>
                  <a:lnTo>
                    <a:pt x="19710" y="14145"/>
                  </a:lnTo>
                  <a:lnTo>
                    <a:pt x="19710" y="13978"/>
                  </a:lnTo>
                  <a:lnTo>
                    <a:pt x="19585" y="13831"/>
                  </a:lnTo>
                  <a:lnTo>
                    <a:pt x="19606" y="13768"/>
                  </a:lnTo>
                  <a:lnTo>
                    <a:pt x="19606" y="13685"/>
                  </a:lnTo>
                  <a:lnTo>
                    <a:pt x="19501" y="13580"/>
                  </a:lnTo>
                  <a:lnTo>
                    <a:pt x="19438" y="13224"/>
                  </a:lnTo>
                  <a:lnTo>
                    <a:pt x="19375" y="13078"/>
                  </a:lnTo>
                  <a:lnTo>
                    <a:pt x="19229" y="12973"/>
                  </a:lnTo>
                  <a:lnTo>
                    <a:pt x="19292" y="12910"/>
                  </a:lnTo>
                  <a:lnTo>
                    <a:pt x="19250" y="12848"/>
                  </a:lnTo>
                  <a:lnTo>
                    <a:pt x="19166" y="12869"/>
                  </a:lnTo>
                  <a:lnTo>
                    <a:pt x="19166" y="12848"/>
                  </a:lnTo>
                  <a:lnTo>
                    <a:pt x="19041" y="12806"/>
                  </a:lnTo>
                  <a:lnTo>
                    <a:pt x="18957" y="12638"/>
                  </a:lnTo>
                  <a:lnTo>
                    <a:pt x="18831" y="12534"/>
                  </a:lnTo>
                  <a:lnTo>
                    <a:pt x="18769" y="12408"/>
                  </a:lnTo>
                  <a:lnTo>
                    <a:pt x="18852" y="12387"/>
                  </a:lnTo>
                  <a:lnTo>
                    <a:pt x="18873" y="12283"/>
                  </a:lnTo>
                  <a:lnTo>
                    <a:pt x="18831" y="12178"/>
                  </a:lnTo>
                  <a:lnTo>
                    <a:pt x="18852" y="12094"/>
                  </a:lnTo>
                  <a:lnTo>
                    <a:pt x="18790" y="11990"/>
                  </a:lnTo>
                  <a:lnTo>
                    <a:pt x="18852" y="11676"/>
                  </a:lnTo>
                  <a:lnTo>
                    <a:pt x="18769" y="11488"/>
                  </a:lnTo>
                  <a:lnTo>
                    <a:pt x="18769" y="11278"/>
                  </a:lnTo>
                  <a:lnTo>
                    <a:pt x="18727" y="11195"/>
                  </a:lnTo>
                  <a:lnTo>
                    <a:pt x="18727" y="11069"/>
                  </a:lnTo>
                  <a:lnTo>
                    <a:pt x="18643" y="10944"/>
                  </a:lnTo>
                  <a:lnTo>
                    <a:pt x="18748" y="10881"/>
                  </a:lnTo>
                  <a:lnTo>
                    <a:pt x="18685" y="10776"/>
                  </a:lnTo>
                  <a:lnTo>
                    <a:pt x="18559" y="10755"/>
                  </a:lnTo>
                  <a:lnTo>
                    <a:pt x="18413" y="10755"/>
                  </a:lnTo>
                  <a:lnTo>
                    <a:pt x="18057" y="10630"/>
                  </a:lnTo>
                  <a:lnTo>
                    <a:pt x="17932" y="10630"/>
                  </a:lnTo>
                  <a:lnTo>
                    <a:pt x="17890" y="10672"/>
                  </a:lnTo>
                  <a:lnTo>
                    <a:pt x="17785" y="10630"/>
                  </a:lnTo>
                  <a:lnTo>
                    <a:pt x="17681" y="10630"/>
                  </a:lnTo>
                  <a:lnTo>
                    <a:pt x="17534" y="10714"/>
                  </a:lnTo>
                  <a:lnTo>
                    <a:pt x="17388" y="10714"/>
                  </a:lnTo>
                  <a:lnTo>
                    <a:pt x="17262" y="10755"/>
                  </a:lnTo>
                  <a:lnTo>
                    <a:pt x="17220" y="10714"/>
                  </a:lnTo>
                  <a:lnTo>
                    <a:pt x="17262" y="10651"/>
                  </a:lnTo>
                  <a:lnTo>
                    <a:pt x="17158" y="10609"/>
                  </a:lnTo>
                  <a:lnTo>
                    <a:pt x="17053" y="10630"/>
                  </a:lnTo>
                  <a:lnTo>
                    <a:pt x="17074" y="10860"/>
                  </a:lnTo>
                  <a:lnTo>
                    <a:pt x="17053" y="11069"/>
                  </a:lnTo>
                  <a:lnTo>
                    <a:pt x="17158" y="11195"/>
                  </a:lnTo>
                  <a:lnTo>
                    <a:pt x="17116" y="11258"/>
                  </a:lnTo>
                  <a:lnTo>
                    <a:pt x="17074" y="11467"/>
                  </a:lnTo>
                  <a:lnTo>
                    <a:pt x="17158" y="11550"/>
                  </a:lnTo>
                  <a:lnTo>
                    <a:pt x="17158" y="11676"/>
                  </a:lnTo>
                  <a:lnTo>
                    <a:pt x="17199" y="11760"/>
                  </a:lnTo>
                  <a:lnTo>
                    <a:pt x="17158" y="11822"/>
                  </a:lnTo>
                  <a:lnTo>
                    <a:pt x="17158" y="12011"/>
                  </a:lnTo>
                  <a:lnTo>
                    <a:pt x="17220" y="12136"/>
                  </a:lnTo>
                  <a:lnTo>
                    <a:pt x="17158" y="12304"/>
                  </a:lnTo>
                  <a:lnTo>
                    <a:pt x="17158" y="12408"/>
                  </a:lnTo>
                  <a:lnTo>
                    <a:pt x="17199" y="12534"/>
                  </a:lnTo>
                  <a:lnTo>
                    <a:pt x="17178" y="12618"/>
                  </a:lnTo>
                  <a:lnTo>
                    <a:pt x="17053" y="12701"/>
                  </a:lnTo>
                  <a:lnTo>
                    <a:pt x="16844" y="13015"/>
                  </a:lnTo>
                  <a:lnTo>
                    <a:pt x="16760" y="13057"/>
                  </a:lnTo>
                  <a:lnTo>
                    <a:pt x="16781" y="13162"/>
                  </a:lnTo>
                  <a:lnTo>
                    <a:pt x="16865" y="13266"/>
                  </a:lnTo>
                  <a:lnTo>
                    <a:pt x="16802" y="13371"/>
                  </a:lnTo>
                  <a:lnTo>
                    <a:pt x="16781" y="13559"/>
                  </a:lnTo>
                  <a:lnTo>
                    <a:pt x="16906" y="13685"/>
                  </a:lnTo>
                  <a:lnTo>
                    <a:pt x="16990" y="13643"/>
                  </a:lnTo>
                  <a:lnTo>
                    <a:pt x="17074" y="13706"/>
                  </a:lnTo>
                  <a:lnTo>
                    <a:pt x="17158" y="13915"/>
                  </a:lnTo>
                  <a:lnTo>
                    <a:pt x="17283" y="13915"/>
                  </a:lnTo>
                  <a:lnTo>
                    <a:pt x="17388" y="14019"/>
                  </a:lnTo>
                  <a:lnTo>
                    <a:pt x="17304" y="13999"/>
                  </a:lnTo>
                  <a:lnTo>
                    <a:pt x="17220" y="14103"/>
                  </a:lnTo>
                  <a:lnTo>
                    <a:pt x="17220" y="14271"/>
                  </a:lnTo>
                  <a:lnTo>
                    <a:pt x="17409" y="14396"/>
                  </a:lnTo>
                  <a:lnTo>
                    <a:pt x="17409" y="14522"/>
                  </a:lnTo>
                  <a:lnTo>
                    <a:pt x="17325" y="14605"/>
                  </a:lnTo>
                  <a:lnTo>
                    <a:pt x="17262" y="14543"/>
                  </a:lnTo>
                  <a:lnTo>
                    <a:pt x="17262" y="14626"/>
                  </a:lnTo>
                  <a:lnTo>
                    <a:pt x="17367" y="14898"/>
                  </a:lnTo>
                  <a:lnTo>
                    <a:pt x="17430" y="14961"/>
                  </a:lnTo>
                  <a:lnTo>
                    <a:pt x="17492" y="15149"/>
                  </a:lnTo>
                  <a:lnTo>
                    <a:pt x="17534" y="15066"/>
                  </a:lnTo>
                  <a:lnTo>
                    <a:pt x="17639" y="15149"/>
                  </a:lnTo>
                  <a:lnTo>
                    <a:pt x="17764" y="15149"/>
                  </a:lnTo>
                  <a:lnTo>
                    <a:pt x="17911" y="15233"/>
                  </a:lnTo>
                  <a:lnTo>
                    <a:pt x="18015" y="15066"/>
                  </a:lnTo>
                  <a:lnTo>
                    <a:pt x="18057" y="15128"/>
                  </a:lnTo>
                  <a:lnTo>
                    <a:pt x="18057" y="15338"/>
                  </a:lnTo>
                  <a:lnTo>
                    <a:pt x="18141" y="15442"/>
                  </a:lnTo>
                  <a:lnTo>
                    <a:pt x="18183" y="15463"/>
                  </a:lnTo>
                  <a:lnTo>
                    <a:pt x="18434" y="15756"/>
                  </a:lnTo>
                  <a:lnTo>
                    <a:pt x="18559" y="15777"/>
                  </a:lnTo>
                  <a:lnTo>
                    <a:pt x="18643" y="15735"/>
                  </a:lnTo>
                  <a:lnTo>
                    <a:pt x="18748" y="15735"/>
                  </a:lnTo>
                  <a:lnTo>
                    <a:pt x="18769" y="15777"/>
                  </a:lnTo>
                  <a:lnTo>
                    <a:pt x="18873" y="15777"/>
                  </a:lnTo>
                  <a:lnTo>
                    <a:pt x="18769" y="15861"/>
                  </a:lnTo>
                  <a:lnTo>
                    <a:pt x="18769" y="16175"/>
                  </a:lnTo>
                  <a:lnTo>
                    <a:pt x="18748" y="16258"/>
                  </a:lnTo>
                  <a:lnTo>
                    <a:pt x="18811" y="16384"/>
                  </a:lnTo>
                  <a:lnTo>
                    <a:pt x="18790" y="16426"/>
                  </a:lnTo>
                  <a:lnTo>
                    <a:pt x="18706" y="16426"/>
                  </a:lnTo>
                  <a:lnTo>
                    <a:pt x="18748" y="16593"/>
                  </a:lnTo>
                  <a:lnTo>
                    <a:pt x="18748" y="16677"/>
                  </a:lnTo>
                  <a:lnTo>
                    <a:pt x="18601" y="16635"/>
                  </a:lnTo>
                  <a:lnTo>
                    <a:pt x="18476" y="16384"/>
                  </a:lnTo>
                  <a:lnTo>
                    <a:pt x="18329" y="16258"/>
                  </a:lnTo>
                  <a:lnTo>
                    <a:pt x="18141" y="16216"/>
                  </a:lnTo>
                  <a:lnTo>
                    <a:pt x="18057" y="16070"/>
                  </a:lnTo>
                  <a:lnTo>
                    <a:pt x="17932" y="15965"/>
                  </a:lnTo>
                  <a:lnTo>
                    <a:pt x="17618" y="15944"/>
                  </a:lnTo>
                  <a:lnTo>
                    <a:pt x="17304" y="15756"/>
                  </a:lnTo>
                  <a:lnTo>
                    <a:pt x="17116" y="15735"/>
                  </a:lnTo>
                  <a:lnTo>
                    <a:pt x="17095" y="15631"/>
                  </a:lnTo>
                  <a:lnTo>
                    <a:pt x="17011" y="15631"/>
                  </a:lnTo>
                  <a:lnTo>
                    <a:pt x="16906" y="15547"/>
                  </a:lnTo>
                  <a:lnTo>
                    <a:pt x="16760" y="15589"/>
                  </a:lnTo>
                  <a:lnTo>
                    <a:pt x="16655" y="15693"/>
                  </a:lnTo>
                  <a:lnTo>
                    <a:pt x="16593" y="15568"/>
                  </a:lnTo>
                  <a:lnTo>
                    <a:pt x="16614" y="15526"/>
                  </a:lnTo>
                  <a:lnTo>
                    <a:pt x="16593" y="15442"/>
                  </a:lnTo>
                  <a:lnTo>
                    <a:pt x="16237" y="15317"/>
                  </a:lnTo>
                  <a:lnTo>
                    <a:pt x="16070" y="15212"/>
                  </a:lnTo>
                  <a:lnTo>
                    <a:pt x="15526" y="15170"/>
                  </a:lnTo>
                  <a:lnTo>
                    <a:pt x="15086" y="15233"/>
                  </a:lnTo>
                  <a:lnTo>
                    <a:pt x="14982" y="15191"/>
                  </a:lnTo>
                  <a:lnTo>
                    <a:pt x="14877" y="15233"/>
                  </a:lnTo>
                  <a:lnTo>
                    <a:pt x="14772" y="15170"/>
                  </a:lnTo>
                  <a:lnTo>
                    <a:pt x="14710" y="15212"/>
                  </a:lnTo>
                  <a:lnTo>
                    <a:pt x="14605" y="15170"/>
                  </a:lnTo>
                  <a:lnTo>
                    <a:pt x="14521" y="15233"/>
                  </a:lnTo>
                  <a:lnTo>
                    <a:pt x="14584" y="15359"/>
                  </a:lnTo>
                  <a:lnTo>
                    <a:pt x="14584" y="15463"/>
                  </a:lnTo>
                  <a:lnTo>
                    <a:pt x="14458" y="15505"/>
                  </a:lnTo>
                  <a:lnTo>
                    <a:pt x="14458" y="15568"/>
                  </a:lnTo>
                  <a:lnTo>
                    <a:pt x="14521" y="15693"/>
                  </a:lnTo>
                  <a:lnTo>
                    <a:pt x="14605" y="15756"/>
                  </a:lnTo>
                  <a:lnTo>
                    <a:pt x="14668" y="15965"/>
                  </a:lnTo>
                  <a:lnTo>
                    <a:pt x="14710" y="16070"/>
                  </a:lnTo>
                  <a:lnTo>
                    <a:pt x="14751" y="15965"/>
                  </a:lnTo>
                  <a:lnTo>
                    <a:pt x="14814" y="15965"/>
                  </a:lnTo>
                  <a:lnTo>
                    <a:pt x="14919" y="16133"/>
                  </a:lnTo>
                  <a:lnTo>
                    <a:pt x="14919" y="16237"/>
                  </a:lnTo>
                  <a:lnTo>
                    <a:pt x="15044" y="16279"/>
                  </a:lnTo>
                  <a:lnTo>
                    <a:pt x="15212" y="16447"/>
                  </a:lnTo>
                  <a:lnTo>
                    <a:pt x="15044" y="16426"/>
                  </a:lnTo>
                  <a:lnTo>
                    <a:pt x="15002" y="16384"/>
                  </a:lnTo>
                  <a:lnTo>
                    <a:pt x="14919" y="16384"/>
                  </a:lnTo>
                  <a:lnTo>
                    <a:pt x="14877" y="16551"/>
                  </a:lnTo>
                  <a:lnTo>
                    <a:pt x="14772" y="16635"/>
                  </a:lnTo>
                  <a:lnTo>
                    <a:pt x="14605" y="16551"/>
                  </a:lnTo>
                  <a:lnTo>
                    <a:pt x="14521" y="16614"/>
                  </a:lnTo>
                  <a:lnTo>
                    <a:pt x="14521" y="16656"/>
                  </a:lnTo>
                  <a:lnTo>
                    <a:pt x="14668" y="16823"/>
                  </a:lnTo>
                  <a:lnTo>
                    <a:pt x="14710" y="16865"/>
                  </a:lnTo>
                  <a:lnTo>
                    <a:pt x="14710" y="16949"/>
                  </a:lnTo>
                  <a:lnTo>
                    <a:pt x="14668" y="17032"/>
                  </a:lnTo>
                  <a:lnTo>
                    <a:pt x="14375" y="17032"/>
                  </a:lnTo>
                  <a:lnTo>
                    <a:pt x="14291" y="16949"/>
                  </a:lnTo>
                  <a:lnTo>
                    <a:pt x="14312" y="16865"/>
                  </a:lnTo>
                  <a:lnTo>
                    <a:pt x="14270" y="16760"/>
                  </a:lnTo>
                  <a:lnTo>
                    <a:pt x="14375" y="16698"/>
                  </a:lnTo>
                  <a:lnTo>
                    <a:pt x="14375" y="16635"/>
                  </a:lnTo>
                  <a:lnTo>
                    <a:pt x="14270" y="16530"/>
                  </a:lnTo>
                  <a:lnTo>
                    <a:pt x="14186" y="16509"/>
                  </a:lnTo>
                  <a:lnTo>
                    <a:pt x="14270" y="16405"/>
                  </a:lnTo>
                  <a:lnTo>
                    <a:pt x="14249" y="16384"/>
                  </a:lnTo>
                  <a:lnTo>
                    <a:pt x="14165" y="16426"/>
                  </a:lnTo>
                  <a:lnTo>
                    <a:pt x="14103" y="16426"/>
                  </a:lnTo>
                  <a:lnTo>
                    <a:pt x="13956" y="16593"/>
                  </a:lnTo>
                  <a:lnTo>
                    <a:pt x="13873" y="16614"/>
                  </a:lnTo>
                  <a:lnTo>
                    <a:pt x="13768" y="16719"/>
                  </a:lnTo>
                  <a:lnTo>
                    <a:pt x="13768" y="16760"/>
                  </a:lnTo>
                  <a:lnTo>
                    <a:pt x="13642" y="16760"/>
                  </a:lnTo>
                  <a:lnTo>
                    <a:pt x="13580" y="16844"/>
                  </a:lnTo>
                  <a:lnTo>
                    <a:pt x="13580" y="16928"/>
                  </a:lnTo>
                  <a:lnTo>
                    <a:pt x="13517" y="16970"/>
                  </a:lnTo>
                  <a:lnTo>
                    <a:pt x="13245" y="16970"/>
                  </a:lnTo>
                  <a:lnTo>
                    <a:pt x="13161" y="16949"/>
                  </a:lnTo>
                  <a:lnTo>
                    <a:pt x="13119" y="16970"/>
                  </a:lnTo>
                  <a:lnTo>
                    <a:pt x="13036" y="16970"/>
                  </a:lnTo>
                  <a:lnTo>
                    <a:pt x="12952" y="16928"/>
                  </a:lnTo>
                  <a:lnTo>
                    <a:pt x="12805" y="17032"/>
                  </a:lnTo>
                  <a:lnTo>
                    <a:pt x="12785" y="17074"/>
                  </a:lnTo>
                  <a:lnTo>
                    <a:pt x="12680" y="17116"/>
                  </a:lnTo>
                  <a:lnTo>
                    <a:pt x="12575" y="17221"/>
                  </a:lnTo>
                  <a:lnTo>
                    <a:pt x="12575" y="17263"/>
                  </a:lnTo>
                  <a:lnTo>
                    <a:pt x="12638" y="17325"/>
                  </a:lnTo>
                  <a:lnTo>
                    <a:pt x="12617" y="17388"/>
                  </a:lnTo>
                  <a:lnTo>
                    <a:pt x="12638" y="17472"/>
                  </a:lnTo>
                  <a:lnTo>
                    <a:pt x="12617" y="17535"/>
                  </a:lnTo>
                  <a:lnTo>
                    <a:pt x="12513" y="17451"/>
                  </a:lnTo>
                  <a:lnTo>
                    <a:pt x="12471" y="17367"/>
                  </a:lnTo>
                  <a:lnTo>
                    <a:pt x="12408" y="17367"/>
                  </a:lnTo>
                  <a:lnTo>
                    <a:pt x="12282" y="17493"/>
                  </a:lnTo>
                  <a:lnTo>
                    <a:pt x="12220" y="17639"/>
                  </a:lnTo>
                  <a:lnTo>
                    <a:pt x="12220" y="17493"/>
                  </a:lnTo>
                  <a:lnTo>
                    <a:pt x="12094" y="17451"/>
                  </a:lnTo>
                  <a:lnTo>
                    <a:pt x="12010" y="17493"/>
                  </a:lnTo>
                  <a:lnTo>
                    <a:pt x="11948" y="17493"/>
                  </a:lnTo>
                  <a:lnTo>
                    <a:pt x="11864" y="17535"/>
                  </a:lnTo>
                  <a:lnTo>
                    <a:pt x="11759" y="17493"/>
                  </a:lnTo>
                  <a:lnTo>
                    <a:pt x="11738" y="17388"/>
                  </a:lnTo>
                  <a:lnTo>
                    <a:pt x="11864" y="17284"/>
                  </a:lnTo>
                  <a:lnTo>
                    <a:pt x="11969" y="17284"/>
                  </a:lnTo>
                  <a:lnTo>
                    <a:pt x="12010" y="17221"/>
                  </a:lnTo>
                  <a:lnTo>
                    <a:pt x="11948" y="17074"/>
                  </a:lnTo>
                  <a:lnTo>
                    <a:pt x="11969" y="17032"/>
                  </a:lnTo>
                  <a:lnTo>
                    <a:pt x="12052" y="16970"/>
                  </a:lnTo>
                  <a:lnTo>
                    <a:pt x="11906" y="16844"/>
                  </a:lnTo>
                  <a:lnTo>
                    <a:pt x="11864" y="16865"/>
                  </a:lnTo>
                  <a:lnTo>
                    <a:pt x="11780" y="16844"/>
                  </a:lnTo>
                  <a:lnTo>
                    <a:pt x="11759" y="16802"/>
                  </a:lnTo>
                  <a:lnTo>
                    <a:pt x="11969" y="16698"/>
                  </a:lnTo>
                  <a:lnTo>
                    <a:pt x="12052" y="16698"/>
                  </a:lnTo>
                  <a:lnTo>
                    <a:pt x="12157" y="16635"/>
                  </a:lnTo>
                  <a:lnTo>
                    <a:pt x="12115" y="16593"/>
                  </a:lnTo>
                  <a:lnTo>
                    <a:pt x="11906" y="16614"/>
                  </a:lnTo>
                  <a:lnTo>
                    <a:pt x="11592" y="16740"/>
                  </a:lnTo>
                  <a:lnTo>
                    <a:pt x="11529" y="16823"/>
                  </a:lnTo>
                  <a:lnTo>
                    <a:pt x="11571" y="16886"/>
                  </a:lnTo>
                  <a:lnTo>
                    <a:pt x="11592" y="16970"/>
                  </a:lnTo>
                  <a:lnTo>
                    <a:pt x="11655" y="17053"/>
                  </a:lnTo>
                  <a:lnTo>
                    <a:pt x="11592" y="17137"/>
                  </a:lnTo>
                  <a:lnTo>
                    <a:pt x="11529" y="17158"/>
                  </a:lnTo>
                  <a:lnTo>
                    <a:pt x="11425" y="17053"/>
                  </a:lnTo>
                  <a:lnTo>
                    <a:pt x="11445" y="17012"/>
                  </a:lnTo>
                  <a:lnTo>
                    <a:pt x="11487" y="16991"/>
                  </a:lnTo>
                  <a:lnTo>
                    <a:pt x="11466" y="16907"/>
                  </a:lnTo>
                  <a:lnTo>
                    <a:pt x="11445" y="16907"/>
                  </a:lnTo>
                  <a:lnTo>
                    <a:pt x="11236" y="17116"/>
                  </a:lnTo>
                  <a:lnTo>
                    <a:pt x="11236" y="17158"/>
                  </a:lnTo>
                  <a:lnTo>
                    <a:pt x="11320" y="17242"/>
                  </a:lnTo>
                  <a:lnTo>
                    <a:pt x="11383" y="17263"/>
                  </a:lnTo>
                  <a:lnTo>
                    <a:pt x="11383" y="17346"/>
                  </a:lnTo>
                  <a:lnTo>
                    <a:pt x="11257" y="17472"/>
                  </a:lnTo>
                  <a:lnTo>
                    <a:pt x="11215" y="17430"/>
                  </a:lnTo>
                  <a:lnTo>
                    <a:pt x="11257" y="17346"/>
                  </a:lnTo>
                  <a:lnTo>
                    <a:pt x="11236" y="17263"/>
                  </a:lnTo>
                  <a:lnTo>
                    <a:pt x="11173" y="17263"/>
                  </a:lnTo>
                  <a:lnTo>
                    <a:pt x="11173" y="17200"/>
                  </a:lnTo>
                  <a:lnTo>
                    <a:pt x="10943" y="17263"/>
                  </a:lnTo>
                  <a:lnTo>
                    <a:pt x="10922" y="17346"/>
                  </a:lnTo>
                  <a:lnTo>
                    <a:pt x="10755" y="17430"/>
                  </a:lnTo>
                  <a:lnTo>
                    <a:pt x="10629" y="17409"/>
                  </a:lnTo>
                  <a:lnTo>
                    <a:pt x="10546" y="17430"/>
                  </a:lnTo>
                  <a:lnTo>
                    <a:pt x="10546" y="17472"/>
                  </a:lnTo>
                  <a:lnTo>
                    <a:pt x="10316" y="17765"/>
                  </a:lnTo>
                  <a:lnTo>
                    <a:pt x="10274" y="17786"/>
                  </a:lnTo>
                  <a:lnTo>
                    <a:pt x="10064" y="18058"/>
                  </a:lnTo>
                  <a:lnTo>
                    <a:pt x="9960" y="18100"/>
                  </a:lnTo>
                  <a:lnTo>
                    <a:pt x="9876" y="18037"/>
                  </a:lnTo>
                  <a:lnTo>
                    <a:pt x="9813" y="18037"/>
                  </a:lnTo>
                  <a:lnTo>
                    <a:pt x="9876" y="18141"/>
                  </a:lnTo>
                  <a:lnTo>
                    <a:pt x="10023" y="18246"/>
                  </a:lnTo>
                  <a:lnTo>
                    <a:pt x="10064" y="18309"/>
                  </a:lnTo>
                  <a:lnTo>
                    <a:pt x="10064" y="18309"/>
                  </a:lnTo>
                  <a:lnTo>
                    <a:pt x="9876" y="18246"/>
                  </a:lnTo>
                  <a:lnTo>
                    <a:pt x="9813" y="18288"/>
                  </a:lnTo>
                  <a:lnTo>
                    <a:pt x="9500" y="18309"/>
                  </a:lnTo>
                  <a:lnTo>
                    <a:pt x="9458" y="18372"/>
                  </a:lnTo>
                  <a:lnTo>
                    <a:pt x="9541" y="18476"/>
                  </a:lnTo>
                  <a:lnTo>
                    <a:pt x="9541" y="18581"/>
                  </a:lnTo>
                  <a:lnTo>
                    <a:pt x="9458" y="18706"/>
                  </a:lnTo>
                  <a:lnTo>
                    <a:pt x="9500" y="18895"/>
                  </a:lnTo>
                  <a:lnTo>
                    <a:pt x="9458" y="19020"/>
                  </a:lnTo>
                  <a:lnTo>
                    <a:pt x="9248" y="19104"/>
                  </a:lnTo>
                  <a:lnTo>
                    <a:pt x="9228" y="19146"/>
                  </a:lnTo>
                  <a:lnTo>
                    <a:pt x="9081" y="19146"/>
                  </a:lnTo>
                  <a:lnTo>
                    <a:pt x="9039" y="19229"/>
                  </a:lnTo>
                  <a:lnTo>
                    <a:pt x="8956" y="19104"/>
                  </a:lnTo>
                  <a:lnTo>
                    <a:pt x="8809" y="19208"/>
                  </a:lnTo>
                  <a:lnTo>
                    <a:pt x="8579" y="19208"/>
                  </a:lnTo>
                  <a:lnTo>
                    <a:pt x="8328" y="18916"/>
                  </a:lnTo>
                  <a:lnTo>
                    <a:pt x="8098" y="18706"/>
                  </a:lnTo>
                  <a:lnTo>
                    <a:pt x="8014" y="18644"/>
                  </a:lnTo>
                  <a:lnTo>
                    <a:pt x="8014" y="18476"/>
                  </a:lnTo>
                  <a:lnTo>
                    <a:pt x="8056" y="18413"/>
                  </a:lnTo>
                  <a:lnTo>
                    <a:pt x="8098" y="18455"/>
                  </a:lnTo>
                  <a:lnTo>
                    <a:pt x="8160" y="18372"/>
                  </a:lnTo>
                  <a:lnTo>
                    <a:pt x="8119" y="18309"/>
                  </a:lnTo>
                  <a:lnTo>
                    <a:pt x="8181" y="18267"/>
                  </a:lnTo>
                  <a:lnTo>
                    <a:pt x="8370" y="18267"/>
                  </a:lnTo>
                  <a:lnTo>
                    <a:pt x="8412" y="18183"/>
                  </a:lnTo>
                  <a:lnTo>
                    <a:pt x="8621" y="18183"/>
                  </a:lnTo>
                  <a:lnTo>
                    <a:pt x="8642" y="18100"/>
                  </a:lnTo>
                  <a:lnTo>
                    <a:pt x="8495" y="17890"/>
                  </a:lnTo>
                  <a:lnTo>
                    <a:pt x="8474" y="17807"/>
                  </a:lnTo>
                  <a:lnTo>
                    <a:pt x="8328" y="17786"/>
                  </a:lnTo>
                  <a:lnTo>
                    <a:pt x="8202" y="17660"/>
                  </a:lnTo>
                  <a:lnTo>
                    <a:pt x="8202" y="17556"/>
                  </a:lnTo>
                  <a:lnTo>
                    <a:pt x="8077" y="17451"/>
                  </a:lnTo>
                  <a:lnTo>
                    <a:pt x="7763" y="17430"/>
                  </a:lnTo>
                  <a:lnTo>
                    <a:pt x="7554" y="17451"/>
                  </a:lnTo>
                  <a:lnTo>
                    <a:pt x="7449" y="17493"/>
                  </a:lnTo>
                  <a:lnTo>
                    <a:pt x="7323" y="17493"/>
                  </a:lnTo>
                  <a:lnTo>
                    <a:pt x="7072" y="17346"/>
                  </a:lnTo>
                  <a:lnTo>
                    <a:pt x="6947" y="17346"/>
                  </a:lnTo>
                  <a:lnTo>
                    <a:pt x="6947" y="17388"/>
                  </a:lnTo>
                  <a:lnTo>
                    <a:pt x="7240" y="17639"/>
                  </a:lnTo>
                  <a:lnTo>
                    <a:pt x="7386" y="17744"/>
                  </a:lnTo>
                  <a:lnTo>
                    <a:pt x="7470" y="17974"/>
                  </a:lnTo>
                  <a:lnTo>
                    <a:pt x="7470" y="18100"/>
                  </a:lnTo>
                  <a:lnTo>
                    <a:pt x="7533" y="18183"/>
                  </a:lnTo>
                  <a:lnTo>
                    <a:pt x="7470" y="18225"/>
                  </a:lnTo>
                  <a:lnTo>
                    <a:pt x="7470" y="18330"/>
                  </a:lnTo>
                  <a:lnTo>
                    <a:pt x="7491" y="18413"/>
                  </a:lnTo>
                  <a:lnTo>
                    <a:pt x="7449" y="18434"/>
                  </a:lnTo>
                  <a:lnTo>
                    <a:pt x="7449" y="18706"/>
                  </a:lnTo>
                  <a:lnTo>
                    <a:pt x="7386" y="18853"/>
                  </a:lnTo>
                  <a:lnTo>
                    <a:pt x="7449" y="18999"/>
                  </a:lnTo>
                  <a:lnTo>
                    <a:pt x="7595" y="18999"/>
                  </a:lnTo>
                  <a:lnTo>
                    <a:pt x="7742" y="19062"/>
                  </a:lnTo>
                  <a:lnTo>
                    <a:pt x="7805" y="19167"/>
                  </a:lnTo>
                  <a:lnTo>
                    <a:pt x="7784" y="19229"/>
                  </a:lnTo>
                  <a:lnTo>
                    <a:pt x="7805" y="19313"/>
                  </a:lnTo>
                  <a:lnTo>
                    <a:pt x="7784" y="19355"/>
                  </a:lnTo>
                  <a:lnTo>
                    <a:pt x="7784" y="19418"/>
                  </a:lnTo>
                  <a:lnTo>
                    <a:pt x="7847" y="19460"/>
                  </a:lnTo>
                  <a:lnTo>
                    <a:pt x="7784" y="19543"/>
                  </a:lnTo>
                  <a:lnTo>
                    <a:pt x="7784" y="19794"/>
                  </a:lnTo>
                  <a:lnTo>
                    <a:pt x="7742" y="19857"/>
                  </a:lnTo>
                  <a:lnTo>
                    <a:pt x="7805" y="20004"/>
                  </a:lnTo>
                  <a:lnTo>
                    <a:pt x="7847" y="20213"/>
                  </a:lnTo>
                  <a:lnTo>
                    <a:pt x="7763" y="20171"/>
                  </a:lnTo>
                  <a:lnTo>
                    <a:pt x="7700" y="20045"/>
                  </a:lnTo>
                  <a:lnTo>
                    <a:pt x="7575" y="19941"/>
                  </a:lnTo>
                  <a:lnTo>
                    <a:pt x="7449" y="20066"/>
                  </a:lnTo>
                  <a:lnTo>
                    <a:pt x="7470" y="19941"/>
                  </a:lnTo>
                  <a:lnTo>
                    <a:pt x="7428" y="19857"/>
                  </a:lnTo>
                  <a:lnTo>
                    <a:pt x="7240" y="19836"/>
                  </a:lnTo>
                  <a:lnTo>
                    <a:pt x="7072" y="19857"/>
                  </a:lnTo>
                  <a:lnTo>
                    <a:pt x="6968" y="19773"/>
                  </a:lnTo>
                  <a:lnTo>
                    <a:pt x="6821" y="19753"/>
                  </a:lnTo>
                  <a:lnTo>
                    <a:pt x="6738" y="19794"/>
                  </a:lnTo>
                  <a:lnTo>
                    <a:pt x="6612" y="20087"/>
                  </a:lnTo>
                  <a:lnTo>
                    <a:pt x="6424" y="20255"/>
                  </a:lnTo>
                  <a:lnTo>
                    <a:pt x="6298" y="20276"/>
                  </a:lnTo>
                  <a:lnTo>
                    <a:pt x="6194" y="20380"/>
                  </a:lnTo>
                  <a:lnTo>
                    <a:pt x="6173" y="20527"/>
                  </a:lnTo>
                  <a:lnTo>
                    <a:pt x="6026" y="20694"/>
                  </a:lnTo>
                  <a:lnTo>
                    <a:pt x="5963" y="20757"/>
                  </a:lnTo>
                  <a:lnTo>
                    <a:pt x="5963" y="20841"/>
                  </a:lnTo>
                  <a:lnTo>
                    <a:pt x="6005" y="21029"/>
                  </a:lnTo>
                  <a:lnTo>
                    <a:pt x="6277" y="21301"/>
                  </a:lnTo>
                  <a:lnTo>
                    <a:pt x="6424" y="21531"/>
                  </a:lnTo>
                  <a:lnTo>
                    <a:pt x="6340" y="21636"/>
                  </a:lnTo>
                  <a:lnTo>
                    <a:pt x="6277" y="21636"/>
                  </a:lnTo>
                  <a:lnTo>
                    <a:pt x="6277" y="21761"/>
                  </a:lnTo>
                  <a:lnTo>
                    <a:pt x="6173" y="21845"/>
                  </a:lnTo>
                  <a:lnTo>
                    <a:pt x="6110" y="21949"/>
                  </a:lnTo>
                  <a:lnTo>
                    <a:pt x="5963" y="21782"/>
                  </a:lnTo>
                  <a:lnTo>
                    <a:pt x="5587" y="21615"/>
                  </a:lnTo>
                  <a:lnTo>
                    <a:pt x="5461" y="21615"/>
                  </a:lnTo>
                  <a:lnTo>
                    <a:pt x="5398" y="21531"/>
                  </a:lnTo>
                  <a:lnTo>
                    <a:pt x="5189" y="21531"/>
                  </a:lnTo>
                  <a:lnTo>
                    <a:pt x="5085" y="21447"/>
                  </a:lnTo>
                  <a:lnTo>
                    <a:pt x="5022" y="21322"/>
                  </a:lnTo>
                  <a:lnTo>
                    <a:pt x="4854" y="21301"/>
                  </a:lnTo>
                  <a:lnTo>
                    <a:pt x="4729" y="21217"/>
                  </a:lnTo>
                  <a:lnTo>
                    <a:pt x="4603" y="21217"/>
                  </a:lnTo>
                  <a:lnTo>
                    <a:pt x="4562" y="21301"/>
                  </a:lnTo>
                  <a:lnTo>
                    <a:pt x="4603" y="21364"/>
                  </a:lnTo>
                  <a:lnTo>
                    <a:pt x="4562" y="21426"/>
                  </a:lnTo>
                  <a:lnTo>
                    <a:pt x="4603" y="21468"/>
                  </a:lnTo>
                  <a:lnTo>
                    <a:pt x="4520" y="21552"/>
                  </a:lnTo>
                  <a:lnTo>
                    <a:pt x="4415" y="21552"/>
                  </a:lnTo>
                  <a:lnTo>
                    <a:pt x="4499" y="21719"/>
                  </a:lnTo>
                  <a:lnTo>
                    <a:pt x="4520" y="21845"/>
                  </a:lnTo>
                  <a:lnTo>
                    <a:pt x="4666" y="21929"/>
                  </a:lnTo>
                  <a:lnTo>
                    <a:pt x="4771" y="22054"/>
                  </a:lnTo>
                  <a:lnTo>
                    <a:pt x="4917" y="22138"/>
                  </a:lnTo>
                  <a:lnTo>
                    <a:pt x="5022" y="22075"/>
                  </a:lnTo>
                  <a:lnTo>
                    <a:pt x="5085" y="22075"/>
                  </a:lnTo>
                  <a:lnTo>
                    <a:pt x="5168" y="22033"/>
                  </a:lnTo>
                  <a:lnTo>
                    <a:pt x="5189" y="22096"/>
                  </a:lnTo>
                  <a:lnTo>
                    <a:pt x="5336" y="22159"/>
                  </a:lnTo>
                  <a:lnTo>
                    <a:pt x="5336" y="22201"/>
                  </a:lnTo>
                  <a:lnTo>
                    <a:pt x="5273" y="22263"/>
                  </a:lnTo>
                  <a:lnTo>
                    <a:pt x="5357" y="22347"/>
                  </a:lnTo>
                  <a:lnTo>
                    <a:pt x="5357" y="22514"/>
                  </a:lnTo>
                  <a:lnTo>
                    <a:pt x="5273" y="22556"/>
                  </a:lnTo>
                  <a:lnTo>
                    <a:pt x="5168" y="22556"/>
                  </a:lnTo>
                  <a:lnTo>
                    <a:pt x="5043" y="22682"/>
                  </a:lnTo>
                  <a:lnTo>
                    <a:pt x="4980" y="22682"/>
                  </a:lnTo>
                  <a:lnTo>
                    <a:pt x="4875" y="22577"/>
                  </a:lnTo>
                  <a:lnTo>
                    <a:pt x="4729" y="22577"/>
                  </a:lnTo>
                  <a:lnTo>
                    <a:pt x="4645" y="22514"/>
                  </a:lnTo>
                  <a:lnTo>
                    <a:pt x="4457" y="22514"/>
                  </a:lnTo>
                  <a:lnTo>
                    <a:pt x="4415" y="22473"/>
                  </a:lnTo>
                  <a:lnTo>
                    <a:pt x="4415" y="22347"/>
                  </a:lnTo>
                  <a:lnTo>
                    <a:pt x="4310" y="22284"/>
                  </a:lnTo>
                  <a:lnTo>
                    <a:pt x="4227" y="22180"/>
                  </a:lnTo>
                  <a:lnTo>
                    <a:pt x="4185" y="22180"/>
                  </a:lnTo>
                  <a:lnTo>
                    <a:pt x="4080" y="22263"/>
                  </a:lnTo>
                  <a:lnTo>
                    <a:pt x="3829" y="22180"/>
                  </a:lnTo>
                  <a:lnTo>
                    <a:pt x="3787" y="22075"/>
                  </a:lnTo>
                  <a:lnTo>
                    <a:pt x="3725" y="22033"/>
                  </a:lnTo>
                  <a:lnTo>
                    <a:pt x="3787" y="21949"/>
                  </a:lnTo>
                  <a:lnTo>
                    <a:pt x="3766" y="21824"/>
                  </a:lnTo>
                  <a:lnTo>
                    <a:pt x="3766" y="21719"/>
                  </a:lnTo>
                  <a:lnTo>
                    <a:pt x="3662" y="21636"/>
                  </a:lnTo>
                  <a:lnTo>
                    <a:pt x="3662" y="21531"/>
                  </a:lnTo>
                  <a:lnTo>
                    <a:pt x="3494" y="21385"/>
                  </a:lnTo>
                  <a:lnTo>
                    <a:pt x="3494" y="21238"/>
                  </a:lnTo>
                  <a:lnTo>
                    <a:pt x="3411" y="21217"/>
                  </a:lnTo>
                  <a:lnTo>
                    <a:pt x="3453" y="21113"/>
                  </a:lnTo>
                  <a:lnTo>
                    <a:pt x="3515" y="21092"/>
                  </a:lnTo>
                  <a:lnTo>
                    <a:pt x="3557" y="20903"/>
                  </a:lnTo>
                  <a:lnTo>
                    <a:pt x="3557" y="20799"/>
                  </a:lnTo>
                  <a:lnTo>
                    <a:pt x="3515" y="20778"/>
                  </a:lnTo>
                  <a:lnTo>
                    <a:pt x="3515" y="20694"/>
                  </a:lnTo>
                  <a:lnTo>
                    <a:pt x="3578" y="20610"/>
                  </a:lnTo>
                  <a:lnTo>
                    <a:pt x="3515" y="20589"/>
                  </a:lnTo>
                  <a:lnTo>
                    <a:pt x="3390" y="20401"/>
                  </a:lnTo>
                  <a:lnTo>
                    <a:pt x="3139" y="20297"/>
                  </a:lnTo>
                  <a:lnTo>
                    <a:pt x="3055" y="20359"/>
                  </a:lnTo>
                  <a:lnTo>
                    <a:pt x="2992" y="20297"/>
                  </a:lnTo>
                  <a:lnTo>
                    <a:pt x="2930" y="20297"/>
                  </a:lnTo>
                  <a:lnTo>
                    <a:pt x="2867" y="20338"/>
                  </a:lnTo>
                  <a:lnTo>
                    <a:pt x="2741" y="20297"/>
                  </a:lnTo>
                  <a:lnTo>
                    <a:pt x="2783" y="20255"/>
                  </a:lnTo>
                  <a:lnTo>
                    <a:pt x="2888" y="20234"/>
                  </a:lnTo>
                  <a:lnTo>
                    <a:pt x="2930" y="20150"/>
                  </a:lnTo>
                  <a:lnTo>
                    <a:pt x="2783" y="20108"/>
                  </a:lnTo>
                  <a:lnTo>
                    <a:pt x="2783" y="20087"/>
                  </a:lnTo>
                  <a:lnTo>
                    <a:pt x="2867" y="20066"/>
                  </a:lnTo>
                  <a:lnTo>
                    <a:pt x="2783" y="20004"/>
                  </a:lnTo>
                  <a:lnTo>
                    <a:pt x="2720" y="20066"/>
                  </a:lnTo>
                  <a:lnTo>
                    <a:pt x="2532" y="20108"/>
                  </a:lnTo>
                  <a:lnTo>
                    <a:pt x="2511" y="20087"/>
                  </a:lnTo>
                  <a:lnTo>
                    <a:pt x="2553" y="20004"/>
                  </a:lnTo>
                  <a:lnTo>
                    <a:pt x="2658" y="19962"/>
                  </a:lnTo>
                  <a:lnTo>
                    <a:pt x="2637" y="19941"/>
                  </a:lnTo>
                  <a:lnTo>
                    <a:pt x="2448" y="19899"/>
                  </a:lnTo>
                  <a:lnTo>
                    <a:pt x="2427" y="19836"/>
                  </a:lnTo>
                  <a:lnTo>
                    <a:pt x="2302" y="19753"/>
                  </a:lnTo>
                  <a:lnTo>
                    <a:pt x="2260" y="19585"/>
                  </a:lnTo>
                  <a:lnTo>
                    <a:pt x="2134" y="19522"/>
                  </a:lnTo>
                  <a:lnTo>
                    <a:pt x="2155" y="19481"/>
                  </a:lnTo>
                  <a:lnTo>
                    <a:pt x="2260" y="19481"/>
                  </a:lnTo>
                  <a:lnTo>
                    <a:pt x="2302" y="19522"/>
                  </a:lnTo>
                  <a:lnTo>
                    <a:pt x="2448" y="19543"/>
                  </a:lnTo>
                  <a:lnTo>
                    <a:pt x="2469" y="19648"/>
                  </a:lnTo>
                  <a:lnTo>
                    <a:pt x="2720" y="19857"/>
                  </a:lnTo>
                  <a:lnTo>
                    <a:pt x="2783" y="19857"/>
                  </a:lnTo>
                  <a:lnTo>
                    <a:pt x="2825" y="19794"/>
                  </a:lnTo>
                  <a:lnTo>
                    <a:pt x="2950" y="19878"/>
                  </a:lnTo>
                  <a:lnTo>
                    <a:pt x="3139" y="19878"/>
                  </a:lnTo>
                  <a:lnTo>
                    <a:pt x="3160" y="19836"/>
                  </a:lnTo>
                  <a:lnTo>
                    <a:pt x="3243" y="19899"/>
                  </a:lnTo>
                  <a:lnTo>
                    <a:pt x="3160" y="19962"/>
                  </a:lnTo>
                  <a:lnTo>
                    <a:pt x="3202" y="19983"/>
                  </a:lnTo>
                  <a:lnTo>
                    <a:pt x="3202" y="20045"/>
                  </a:lnTo>
                  <a:lnTo>
                    <a:pt x="3306" y="20045"/>
                  </a:lnTo>
                  <a:lnTo>
                    <a:pt x="3369" y="19983"/>
                  </a:lnTo>
                  <a:lnTo>
                    <a:pt x="3557" y="19983"/>
                  </a:lnTo>
                  <a:lnTo>
                    <a:pt x="3494" y="20004"/>
                  </a:lnTo>
                  <a:lnTo>
                    <a:pt x="3599" y="20004"/>
                  </a:lnTo>
                  <a:lnTo>
                    <a:pt x="3704" y="19983"/>
                  </a:lnTo>
                  <a:lnTo>
                    <a:pt x="3704" y="20066"/>
                  </a:lnTo>
                  <a:lnTo>
                    <a:pt x="3871" y="20192"/>
                  </a:lnTo>
                  <a:lnTo>
                    <a:pt x="3934" y="20150"/>
                  </a:lnTo>
                  <a:lnTo>
                    <a:pt x="4038" y="20171"/>
                  </a:lnTo>
                  <a:lnTo>
                    <a:pt x="4080" y="20213"/>
                  </a:lnTo>
                  <a:lnTo>
                    <a:pt x="4227" y="20213"/>
                  </a:lnTo>
                  <a:lnTo>
                    <a:pt x="4331" y="20255"/>
                  </a:lnTo>
                  <a:lnTo>
                    <a:pt x="4415" y="20192"/>
                  </a:lnTo>
                  <a:lnTo>
                    <a:pt x="4541" y="20297"/>
                  </a:lnTo>
                  <a:lnTo>
                    <a:pt x="4729" y="20359"/>
                  </a:lnTo>
                  <a:lnTo>
                    <a:pt x="5064" y="20380"/>
                  </a:lnTo>
                  <a:lnTo>
                    <a:pt x="5336" y="20359"/>
                  </a:lnTo>
                  <a:lnTo>
                    <a:pt x="5357" y="20297"/>
                  </a:lnTo>
                  <a:lnTo>
                    <a:pt x="5545" y="20297"/>
                  </a:lnTo>
                  <a:lnTo>
                    <a:pt x="5608" y="20255"/>
                  </a:lnTo>
                  <a:lnTo>
                    <a:pt x="5796" y="20213"/>
                  </a:lnTo>
                  <a:lnTo>
                    <a:pt x="5963" y="20150"/>
                  </a:lnTo>
                  <a:lnTo>
                    <a:pt x="6173" y="19857"/>
                  </a:lnTo>
                  <a:lnTo>
                    <a:pt x="6194" y="19773"/>
                  </a:lnTo>
                  <a:lnTo>
                    <a:pt x="6319" y="19627"/>
                  </a:lnTo>
                  <a:lnTo>
                    <a:pt x="6319" y="19543"/>
                  </a:lnTo>
                  <a:lnTo>
                    <a:pt x="6340" y="19460"/>
                  </a:lnTo>
                  <a:lnTo>
                    <a:pt x="6382" y="19313"/>
                  </a:lnTo>
                  <a:lnTo>
                    <a:pt x="6382" y="19167"/>
                  </a:lnTo>
                  <a:lnTo>
                    <a:pt x="6382" y="19041"/>
                  </a:lnTo>
                  <a:lnTo>
                    <a:pt x="6319" y="18999"/>
                  </a:lnTo>
                  <a:lnTo>
                    <a:pt x="6277" y="18999"/>
                  </a:lnTo>
                  <a:lnTo>
                    <a:pt x="6173" y="18832"/>
                  </a:lnTo>
                  <a:lnTo>
                    <a:pt x="6089" y="18790"/>
                  </a:lnTo>
                  <a:lnTo>
                    <a:pt x="6068" y="18644"/>
                  </a:lnTo>
                  <a:lnTo>
                    <a:pt x="5963" y="18392"/>
                  </a:lnTo>
                  <a:lnTo>
                    <a:pt x="5859" y="18372"/>
                  </a:lnTo>
                  <a:lnTo>
                    <a:pt x="5817" y="18413"/>
                  </a:lnTo>
                  <a:lnTo>
                    <a:pt x="5691" y="18372"/>
                  </a:lnTo>
                  <a:lnTo>
                    <a:pt x="5691" y="18288"/>
                  </a:lnTo>
                  <a:lnTo>
                    <a:pt x="5461" y="18120"/>
                  </a:lnTo>
                  <a:lnTo>
                    <a:pt x="5461" y="18016"/>
                  </a:lnTo>
                  <a:lnTo>
                    <a:pt x="5336" y="17890"/>
                  </a:lnTo>
                  <a:lnTo>
                    <a:pt x="5273" y="17890"/>
                  </a:lnTo>
                  <a:lnTo>
                    <a:pt x="5294" y="17953"/>
                  </a:lnTo>
                  <a:lnTo>
                    <a:pt x="5378" y="18079"/>
                  </a:lnTo>
                  <a:lnTo>
                    <a:pt x="5294" y="18100"/>
                  </a:lnTo>
                  <a:lnTo>
                    <a:pt x="5168" y="17974"/>
                  </a:lnTo>
                  <a:lnTo>
                    <a:pt x="5085" y="17974"/>
                  </a:lnTo>
                  <a:lnTo>
                    <a:pt x="4938" y="17807"/>
                  </a:lnTo>
                  <a:lnTo>
                    <a:pt x="4875" y="17807"/>
                  </a:lnTo>
                  <a:lnTo>
                    <a:pt x="4875" y="17869"/>
                  </a:lnTo>
                  <a:lnTo>
                    <a:pt x="4917" y="17911"/>
                  </a:lnTo>
                  <a:lnTo>
                    <a:pt x="4834" y="17890"/>
                  </a:lnTo>
                  <a:lnTo>
                    <a:pt x="4708" y="17681"/>
                  </a:lnTo>
                  <a:lnTo>
                    <a:pt x="4603" y="17660"/>
                  </a:lnTo>
                  <a:lnTo>
                    <a:pt x="4520" y="17556"/>
                  </a:lnTo>
                  <a:lnTo>
                    <a:pt x="4122" y="17284"/>
                  </a:lnTo>
                  <a:lnTo>
                    <a:pt x="3515" y="16970"/>
                  </a:lnTo>
                  <a:lnTo>
                    <a:pt x="3390" y="16928"/>
                  </a:lnTo>
                  <a:lnTo>
                    <a:pt x="3369" y="16970"/>
                  </a:lnTo>
                  <a:lnTo>
                    <a:pt x="3243" y="16907"/>
                  </a:lnTo>
                  <a:lnTo>
                    <a:pt x="3097" y="16865"/>
                  </a:lnTo>
                  <a:lnTo>
                    <a:pt x="3097" y="16928"/>
                  </a:lnTo>
                  <a:lnTo>
                    <a:pt x="3034" y="16970"/>
                  </a:lnTo>
                  <a:lnTo>
                    <a:pt x="2930" y="16928"/>
                  </a:lnTo>
                  <a:lnTo>
                    <a:pt x="2762" y="16928"/>
                  </a:lnTo>
                  <a:lnTo>
                    <a:pt x="2678" y="16823"/>
                  </a:lnTo>
                  <a:lnTo>
                    <a:pt x="2574" y="16760"/>
                  </a:lnTo>
                  <a:lnTo>
                    <a:pt x="2574" y="16802"/>
                  </a:lnTo>
                  <a:lnTo>
                    <a:pt x="2637" y="16865"/>
                  </a:lnTo>
                  <a:lnTo>
                    <a:pt x="2616" y="16928"/>
                  </a:lnTo>
                  <a:lnTo>
                    <a:pt x="2532" y="16865"/>
                  </a:lnTo>
                  <a:lnTo>
                    <a:pt x="2406" y="16907"/>
                  </a:lnTo>
                  <a:lnTo>
                    <a:pt x="2344" y="16949"/>
                  </a:lnTo>
                  <a:lnTo>
                    <a:pt x="2365" y="17032"/>
                  </a:lnTo>
                  <a:lnTo>
                    <a:pt x="2302" y="17158"/>
                  </a:lnTo>
                  <a:lnTo>
                    <a:pt x="2155" y="17158"/>
                  </a:lnTo>
                  <a:lnTo>
                    <a:pt x="2239" y="17053"/>
                  </a:lnTo>
                  <a:lnTo>
                    <a:pt x="2323" y="17012"/>
                  </a:lnTo>
                  <a:lnTo>
                    <a:pt x="2260" y="16949"/>
                  </a:lnTo>
                  <a:lnTo>
                    <a:pt x="2197" y="16949"/>
                  </a:lnTo>
                  <a:lnTo>
                    <a:pt x="2218" y="16907"/>
                  </a:lnTo>
                  <a:lnTo>
                    <a:pt x="2239" y="16844"/>
                  </a:lnTo>
                  <a:lnTo>
                    <a:pt x="2197" y="16823"/>
                  </a:lnTo>
                  <a:lnTo>
                    <a:pt x="2134" y="16886"/>
                  </a:lnTo>
                  <a:lnTo>
                    <a:pt x="2030" y="17012"/>
                  </a:lnTo>
                  <a:lnTo>
                    <a:pt x="2030" y="16928"/>
                  </a:lnTo>
                  <a:lnTo>
                    <a:pt x="2030" y="16886"/>
                  </a:lnTo>
                  <a:lnTo>
                    <a:pt x="2009" y="16844"/>
                  </a:lnTo>
                  <a:lnTo>
                    <a:pt x="1946" y="16928"/>
                  </a:lnTo>
                  <a:lnTo>
                    <a:pt x="1925" y="16928"/>
                  </a:lnTo>
                  <a:lnTo>
                    <a:pt x="1925" y="16844"/>
                  </a:lnTo>
                  <a:lnTo>
                    <a:pt x="1821" y="16823"/>
                  </a:lnTo>
                  <a:lnTo>
                    <a:pt x="1716" y="16907"/>
                  </a:lnTo>
                  <a:lnTo>
                    <a:pt x="1695" y="16802"/>
                  </a:lnTo>
                  <a:lnTo>
                    <a:pt x="1632" y="16760"/>
                  </a:lnTo>
                  <a:lnTo>
                    <a:pt x="1569" y="16844"/>
                  </a:lnTo>
                  <a:lnTo>
                    <a:pt x="1528" y="16740"/>
                  </a:lnTo>
                  <a:lnTo>
                    <a:pt x="1528" y="16614"/>
                  </a:lnTo>
                  <a:lnTo>
                    <a:pt x="1590" y="16530"/>
                  </a:lnTo>
                  <a:lnTo>
                    <a:pt x="1590" y="16614"/>
                  </a:lnTo>
                  <a:lnTo>
                    <a:pt x="1674" y="16698"/>
                  </a:lnTo>
                  <a:lnTo>
                    <a:pt x="1800" y="16656"/>
                  </a:lnTo>
                  <a:lnTo>
                    <a:pt x="1883" y="16719"/>
                  </a:lnTo>
                  <a:lnTo>
                    <a:pt x="1988" y="16635"/>
                  </a:lnTo>
                  <a:lnTo>
                    <a:pt x="1988" y="16593"/>
                  </a:lnTo>
                  <a:lnTo>
                    <a:pt x="1904" y="16530"/>
                  </a:lnTo>
                  <a:lnTo>
                    <a:pt x="1883" y="16509"/>
                  </a:lnTo>
                  <a:lnTo>
                    <a:pt x="1800" y="16488"/>
                  </a:lnTo>
                  <a:lnTo>
                    <a:pt x="1737" y="16530"/>
                  </a:lnTo>
                  <a:lnTo>
                    <a:pt x="1695" y="16488"/>
                  </a:lnTo>
                  <a:lnTo>
                    <a:pt x="1632" y="16405"/>
                  </a:lnTo>
                  <a:lnTo>
                    <a:pt x="1528" y="16342"/>
                  </a:lnTo>
                  <a:lnTo>
                    <a:pt x="1423" y="16342"/>
                  </a:lnTo>
                  <a:lnTo>
                    <a:pt x="1402" y="16384"/>
                  </a:lnTo>
                  <a:lnTo>
                    <a:pt x="1465" y="16426"/>
                  </a:lnTo>
                  <a:lnTo>
                    <a:pt x="1486" y="16426"/>
                  </a:lnTo>
                  <a:lnTo>
                    <a:pt x="1486" y="16488"/>
                  </a:lnTo>
                  <a:lnTo>
                    <a:pt x="1402" y="16509"/>
                  </a:lnTo>
                  <a:lnTo>
                    <a:pt x="1360" y="16509"/>
                  </a:lnTo>
                  <a:lnTo>
                    <a:pt x="1360" y="16551"/>
                  </a:lnTo>
                  <a:lnTo>
                    <a:pt x="1465" y="16635"/>
                  </a:lnTo>
                  <a:lnTo>
                    <a:pt x="1402" y="16656"/>
                  </a:lnTo>
                  <a:lnTo>
                    <a:pt x="1318" y="16656"/>
                  </a:lnTo>
                  <a:lnTo>
                    <a:pt x="1277" y="16740"/>
                  </a:lnTo>
                  <a:lnTo>
                    <a:pt x="1256" y="16886"/>
                  </a:lnTo>
                  <a:lnTo>
                    <a:pt x="1193" y="16802"/>
                  </a:lnTo>
                  <a:lnTo>
                    <a:pt x="1193" y="16698"/>
                  </a:lnTo>
                  <a:lnTo>
                    <a:pt x="1151" y="16635"/>
                  </a:lnTo>
                  <a:lnTo>
                    <a:pt x="1005" y="16614"/>
                  </a:lnTo>
                  <a:lnTo>
                    <a:pt x="1005" y="16740"/>
                  </a:lnTo>
                  <a:lnTo>
                    <a:pt x="942" y="16823"/>
                  </a:lnTo>
                  <a:lnTo>
                    <a:pt x="795" y="16781"/>
                  </a:lnTo>
                  <a:lnTo>
                    <a:pt x="691" y="16781"/>
                  </a:lnTo>
                  <a:lnTo>
                    <a:pt x="691" y="16928"/>
                  </a:lnTo>
                  <a:lnTo>
                    <a:pt x="628" y="17053"/>
                  </a:lnTo>
                  <a:lnTo>
                    <a:pt x="481" y="17095"/>
                  </a:lnTo>
                  <a:lnTo>
                    <a:pt x="335" y="17242"/>
                  </a:lnTo>
                  <a:lnTo>
                    <a:pt x="335" y="17451"/>
                  </a:lnTo>
                  <a:lnTo>
                    <a:pt x="251" y="17451"/>
                  </a:lnTo>
                  <a:lnTo>
                    <a:pt x="105" y="17514"/>
                  </a:lnTo>
                  <a:lnTo>
                    <a:pt x="0" y="17556"/>
                  </a:lnTo>
                  <a:lnTo>
                    <a:pt x="105" y="17576"/>
                  </a:lnTo>
                  <a:lnTo>
                    <a:pt x="63" y="17744"/>
                  </a:lnTo>
                  <a:lnTo>
                    <a:pt x="21" y="17932"/>
                  </a:lnTo>
                  <a:lnTo>
                    <a:pt x="105" y="18037"/>
                  </a:lnTo>
                  <a:lnTo>
                    <a:pt x="209" y="18288"/>
                  </a:lnTo>
                  <a:lnTo>
                    <a:pt x="272" y="18288"/>
                  </a:lnTo>
                  <a:lnTo>
                    <a:pt x="440" y="18372"/>
                  </a:lnTo>
                  <a:lnTo>
                    <a:pt x="523" y="18497"/>
                  </a:lnTo>
                  <a:lnTo>
                    <a:pt x="565" y="18602"/>
                  </a:lnTo>
                  <a:lnTo>
                    <a:pt x="837" y="18769"/>
                  </a:lnTo>
                  <a:lnTo>
                    <a:pt x="900" y="18832"/>
                  </a:lnTo>
                  <a:lnTo>
                    <a:pt x="858" y="19020"/>
                  </a:lnTo>
                  <a:lnTo>
                    <a:pt x="753" y="19208"/>
                  </a:lnTo>
                  <a:lnTo>
                    <a:pt x="649" y="19460"/>
                  </a:lnTo>
                  <a:lnTo>
                    <a:pt x="774" y="19627"/>
                  </a:lnTo>
                  <a:lnTo>
                    <a:pt x="837" y="19773"/>
                  </a:lnTo>
                  <a:lnTo>
                    <a:pt x="1067" y="20234"/>
                  </a:lnTo>
                  <a:lnTo>
                    <a:pt x="1318" y="20820"/>
                  </a:lnTo>
                  <a:lnTo>
                    <a:pt x="1214" y="20861"/>
                  </a:lnTo>
                  <a:lnTo>
                    <a:pt x="1193" y="21217"/>
                  </a:lnTo>
                  <a:lnTo>
                    <a:pt x="1193" y="21322"/>
                  </a:lnTo>
                  <a:lnTo>
                    <a:pt x="1297" y="21343"/>
                  </a:lnTo>
                  <a:lnTo>
                    <a:pt x="1214" y="21447"/>
                  </a:lnTo>
                  <a:lnTo>
                    <a:pt x="1214" y="21636"/>
                  </a:lnTo>
                  <a:lnTo>
                    <a:pt x="1297" y="21740"/>
                  </a:lnTo>
                  <a:lnTo>
                    <a:pt x="1423" y="21761"/>
                  </a:lnTo>
                  <a:lnTo>
                    <a:pt x="1486" y="21866"/>
                  </a:lnTo>
                  <a:lnTo>
                    <a:pt x="1423" y="21929"/>
                  </a:lnTo>
                  <a:lnTo>
                    <a:pt x="1423" y="22138"/>
                  </a:lnTo>
                  <a:lnTo>
                    <a:pt x="1486" y="22263"/>
                  </a:lnTo>
                  <a:lnTo>
                    <a:pt x="1674" y="22389"/>
                  </a:lnTo>
                  <a:lnTo>
                    <a:pt x="1674" y="22577"/>
                  </a:lnTo>
                  <a:lnTo>
                    <a:pt x="1569" y="22745"/>
                  </a:lnTo>
                  <a:lnTo>
                    <a:pt x="1507" y="22912"/>
                  </a:lnTo>
                  <a:lnTo>
                    <a:pt x="1779" y="23289"/>
                  </a:lnTo>
                  <a:lnTo>
                    <a:pt x="1925" y="23330"/>
                  </a:lnTo>
                  <a:lnTo>
                    <a:pt x="2197" y="23623"/>
                  </a:lnTo>
                  <a:lnTo>
                    <a:pt x="2218" y="23812"/>
                  </a:lnTo>
                  <a:lnTo>
                    <a:pt x="2051" y="24230"/>
                  </a:lnTo>
                  <a:lnTo>
                    <a:pt x="1821" y="24628"/>
                  </a:lnTo>
                  <a:lnTo>
                    <a:pt x="1695" y="24900"/>
                  </a:lnTo>
                  <a:lnTo>
                    <a:pt x="1528" y="25151"/>
                  </a:lnTo>
                  <a:lnTo>
                    <a:pt x="1381" y="25402"/>
                  </a:lnTo>
                  <a:lnTo>
                    <a:pt x="1256" y="25486"/>
                  </a:lnTo>
                  <a:lnTo>
                    <a:pt x="984" y="25737"/>
                  </a:lnTo>
                  <a:lnTo>
                    <a:pt x="1005" y="25904"/>
                  </a:lnTo>
                  <a:cubicBezTo>
                    <a:pt x="1005" y="25883"/>
                    <a:pt x="1046" y="25883"/>
                    <a:pt x="1046" y="25883"/>
                  </a:cubicBezTo>
                  <a:cubicBezTo>
                    <a:pt x="1067" y="25883"/>
                    <a:pt x="1193" y="25799"/>
                    <a:pt x="1193" y="25799"/>
                  </a:cubicBezTo>
                  <a:lnTo>
                    <a:pt x="1318" y="25779"/>
                  </a:lnTo>
                  <a:lnTo>
                    <a:pt x="1256" y="25841"/>
                  </a:lnTo>
                  <a:lnTo>
                    <a:pt x="1297" y="25925"/>
                  </a:lnTo>
                  <a:lnTo>
                    <a:pt x="1297" y="26030"/>
                  </a:lnTo>
                  <a:lnTo>
                    <a:pt x="1172" y="25925"/>
                  </a:lnTo>
                  <a:lnTo>
                    <a:pt x="1151" y="26009"/>
                  </a:lnTo>
                  <a:lnTo>
                    <a:pt x="1277" y="26155"/>
                  </a:lnTo>
                  <a:lnTo>
                    <a:pt x="1402" y="26155"/>
                  </a:lnTo>
                  <a:lnTo>
                    <a:pt x="1486" y="26260"/>
                  </a:lnTo>
                  <a:lnTo>
                    <a:pt x="1611" y="26260"/>
                  </a:lnTo>
                  <a:lnTo>
                    <a:pt x="1674" y="26239"/>
                  </a:lnTo>
                  <a:lnTo>
                    <a:pt x="1779" y="26239"/>
                  </a:lnTo>
                  <a:lnTo>
                    <a:pt x="1883" y="26364"/>
                  </a:lnTo>
                  <a:lnTo>
                    <a:pt x="1800" y="26448"/>
                  </a:lnTo>
                  <a:lnTo>
                    <a:pt x="1611" y="26406"/>
                  </a:lnTo>
                  <a:lnTo>
                    <a:pt x="1528" y="26427"/>
                  </a:lnTo>
                  <a:lnTo>
                    <a:pt x="1507" y="26532"/>
                  </a:lnTo>
                  <a:lnTo>
                    <a:pt x="1381" y="26636"/>
                  </a:lnTo>
                  <a:lnTo>
                    <a:pt x="1277" y="26553"/>
                  </a:lnTo>
                  <a:lnTo>
                    <a:pt x="1214" y="26615"/>
                  </a:lnTo>
                  <a:lnTo>
                    <a:pt x="1214" y="26720"/>
                  </a:lnTo>
                  <a:lnTo>
                    <a:pt x="1109" y="26741"/>
                  </a:lnTo>
                  <a:lnTo>
                    <a:pt x="1067" y="26636"/>
                  </a:lnTo>
                  <a:lnTo>
                    <a:pt x="1005" y="26657"/>
                  </a:lnTo>
                  <a:lnTo>
                    <a:pt x="1005" y="26720"/>
                  </a:lnTo>
                  <a:lnTo>
                    <a:pt x="1067" y="26783"/>
                  </a:lnTo>
                  <a:lnTo>
                    <a:pt x="1046" y="26929"/>
                  </a:lnTo>
                  <a:lnTo>
                    <a:pt x="1088" y="26992"/>
                  </a:lnTo>
                  <a:lnTo>
                    <a:pt x="1088" y="27034"/>
                  </a:lnTo>
                  <a:lnTo>
                    <a:pt x="1067" y="27055"/>
                  </a:lnTo>
                  <a:lnTo>
                    <a:pt x="984" y="27159"/>
                  </a:lnTo>
                  <a:lnTo>
                    <a:pt x="942" y="27306"/>
                  </a:lnTo>
                  <a:lnTo>
                    <a:pt x="858" y="27369"/>
                  </a:lnTo>
                  <a:lnTo>
                    <a:pt x="795" y="27808"/>
                  </a:lnTo>
                  <a:lnTo>
                    <a:pt x="1067" y="28289"/>
                  </a:lnTo>
                  <a:lnTo>
                    <a:pt x="1067" y="28394"/>
                  </a:lnTo>
                  <a:lnTo>
                    <a:pt x="984" y="28457"/>
                  </a:lnTo>
                  <a:lnTo>
                    <a:pt x="1005" y="28561"/>
                  </a:lnTo>
                  <a:lnTo>
                    <a:pt x="942" y="28708"/>
                  </a:lnTo>
                  <a:lnTo>
                    <a:pt x="1046" y="28729"/>
                  </a:lnTo>
                  <a:lnTo>
                    <a:pt x="1067" y="28833"/>
                  </a:lnTo>
                  <a:lnTo>
                    <a:pt x="1046" y="28875"/>
                  </a:lnTo>
                  <a:lnTo>
                    <a:pt x="1088" y="28938"/>
                  </a:lnTo>
                  <a:lnTo>
                    <a:pt x="1109" y="29043"/>
                  </a:lnTo>
                  <a:lnTo>
                    <a:pt x="1088" y="29126"/>
                  </a:lnTo>
                  <a:lnTo>
                    <a:pt x="1172" y="29252"/>
                  </a:lnTo>
                  <a:lnTo>
                    <a:pt x="1193" y="29294"/>
                  </a:lnTo>
                  <a:lnTo>
                    <a:pt x="1256" y="29461"/>
                  </a:lnTo>
                  <a:lnTo>
                    <a:pt x="1318" y="29566"/>
                  </a:lnTo>
                  <a:lnTo>
                    <a:pt x="1360" y="29712"/>
                  </a:lnTo>
                  <a:lnTo>
                    <a:pt x="1402" y="29712"/>
                  </a:lnTo>
                  <a:lnTo>
                    <a:pt x="1507" y="29796"/>
                  </a:lnTo>
                  <a:lnTo>
                    <a:pt x="1632" y="29712"/>
                  </a:lnTo>
                  <a:lnTo>
                    <a:pt x="1737" y="29900"/>
                  </a:lnTo>
                  <a:lnTo>
                    <a:pt x="1883" y="29817"/>
                  </a:lnTo>
                  <a:lnTo>
                    <a:pt x="2009" y="29859"/>
                  </a:lnTo>
                  <a:lnTo>
                    <a:pt x="2113" y="30026"/>
                  </a:lnTo>
                  <a:lnTo>
                    <a:pt x="2260" y="29921"/>
                  </a:lnTo>
                  <a:lnTo>
                    <a:pt x="2427" y="29880"/>
                  </a:lnTo>
                  <a:lnTo>
                    <a:pt x="2511" y="29963"/>
                  </a:lnTo>
                  <a:lnTo>
                    <a:pt x="2574" y="29963"/>
                  </a:lnTo>
                  <a:lnTo>
                    <a:pt x="2846" y="30026"/>
                  </a:lnTo>
                  <a:lnTo>
                    <a:pt x="2867" y="30172"/>
                  </a:lnTo>
                  <a:lnTo>
                    <a:pt x="2825" y="30319"/>
                  </a:lnTo>
                  <a:lnTo>
                    <a:pt x="2930" y="30424"/>
                  </a:lnTo>
                  <a:lnTo>
                    <a:pt x="2930" y="30612"/>
                  </a:lnTo>
                  <a:lnTo>
                    <a:pt x="3055" y="30737"/>
                  </a:lnTo>
                  <a:lnTo>
                    <a:pt x="3139" y="30905"/>
                  </a:lnTo>
                  <a:lnTo>
                    <a:pt x="3285" y="31114"/>
                  </a:lnTo>
                  <a:lnTo>
                    <a:pt x="3390" y="31177"/>
                  </a:lnTo>
                  <a:lnTo>
                    <a:pt x="3453" y="31365"/>
                  </a:lnTo>
                  <a:lnTo>
                    <a:pt x="3620" y="31428"/>
                  </a:lnTo>
                  <a:lnTo>
                    <a:pt x="3829" y="31595"/>
                  </a:lnTo>
                  <a:lnTo>
                    <a:pt x="3871" y="31700"/>
                  </a:lnTo>
                  <a:lnTo>
                    <a:pt x="4018" y="31805"/>
                  </a:lnTo>
                  <a:lnTo>
                    <a:pt x="3934" y="31867"/>
                  </a:lnTo>
                  <a:lnTo>
                    <a:pt x="3829" y="32056"/>
                  </a:lnTo>
                  <a:lnTo>
                    <a:pt x="3557" y="32097"/>
                  </a:lnTo>
                  <a:lnTo>
                    <a:pt x="3411" y="31993"/>
                  </a:lnTo>
                  <a:lnTo>
                    <a:pt x="3369" y="32097"/>
                  </a:lnTo>
                  <a:lnTo>
                    <a:pt x="3369" y="32223"/>
                  </a:lnTo>
                  <a:lnTo>
                    <a:pt x="3474" y="32411"/>
                  </a:lnTo>
                  <a:lnTo>
                    <a:pt x="3453" y="32579"/>
                  </a:lnTo>
                  <a:lnTo>
                    <a:pt x="3578" y="32725"/>
                  </a:lnTo>
                  <a:lnTo>
                    <a:pt x="3578" y="32893"/>
                  </a:lnTo>
                  <a:lnTo>
                    <a:pt x="3683" y="32913"/>
                  </a:lnTo>
                  <a:lnTo>
                    <a:pt x="3808" y="32893"/>
                  </a:lnTo>
                  <a:lnTo>
                    <a:pt x="3808" y="32746"/>
                  </a:lnTo>
                  <a:lnTo>
                    <a:pt x="3892" y="32683"/>
                  </a:lnTo>
                  <a:lnTo>
                    <a:pt x="4185" y="32788"/>
                  </a:lnTo>
                  <a:lnTo>
                    <a:pt x="4457" y="32788"/>
                  </a:lnTo>
                  <a:lnTo>
                    <a:pt x="4624" y="32704"/>
                  </a:lnTo>
                  <a:lnTo>
                    <a:pt x="4750" y="32704"/>
                  </a:lnTo>
                  <a:lnTo>
                    <a:pt x="4834" y="32955"/>
                  </a:lnTo>
                  <a:lnTo>
                    <a:pt x="4959" y="33060"/>
                  </a:lnTo>
                  <a:lnTo>
                    <a:pt x="4875" y="33206"/>
                  </a:lnTo>
                  <a:lnTo>
                    <a:pt x="5043" y="33416"/>
                  </a:lnTo>
                  <a:lnTo>
                    <a:pt x="5357" y="33353"/>
                  </a:lnTo>
                  <a:lnTo>
                    <a:pt x="5461" y="33457"/>
                  </a:lnTo>
                  <a:lnTo>
                    <a:pt x="5482" y="33583"/>
                  </a:lnTo>
                  <a:lnTo>
                    <a:pt x="5587" y="33625"/>
                  </a:lnTo>
                  <a:lnTo>
                    <a:pt x="5587" y="33771"/>
                  </a:lnTo>
                  <a:lnTo>
                    <a:pt x="5650" y="33960"/>
                  </a:lnTo>
                  <a:lnTo>
                    <a:pt x="5901" y="34211"/>
                  </a:lnTo>
                  <a:lnTo>
                    <a:pt x="6005" y="34106"/>
                  </a:lnTo>
                  <a:lnTo>
                    <a:pt x="6173" y="34190"/>
                  </a:lnTo>
                  <a:lnTo>
                    <a:pt x="6298" y="34169"/>
                  </a:lnTo>
                  <a:lnTo>
                    <a:pt x="6424" y="34190"/>
                  </a:lnTo>
                  <a:lnTo>
                    <a:pt x="6612" y="34043"/>
                  </a:lnTo>
                  <a:lnTo>
                    <a:pt x="6696" y="34043"/>
                  </a:lnTo>
                  <a:lnTo>
                    <a:pt x="6821" y="34315"/>
                  </a:lnTo>
                  <a:lnTo>
                    <a:pt x="7010" y="34420"/>
                  </a:lnTo>
                  <a:lnTo>
                    <a:pt x="7051" y="34525"/>
                  </a:lnTo>
                  <a:lnTo>
                    <a:pt x="7135" y="34462"/>
                  </a:lnTo>
                  <a:lnTo>
                    <a:pt x="7344" y="34504"/>
                  </a:lnTo>
                  <a:lnTo>
                    <a:pt x="7491" y="34504"/>
                  </a:lnTo>
                  <a:lnTo>
                    <a:pt x="7595" y="34587"/>
                  </a:lnTo>
                  <a:lnTo>
                    <a:pt x="7742" y="34566"/>
                  </a:lnTo>
                  <a:lnTo>
                    <a:pt x="7888" y="34671"/>
                  </a:lnTo>
                  <a:lnTo>
                    <a:pt x="8077" y="34692"/>
                  </a:lnTo>
                  <a:lnTo>
                    <a:pt x="8160" y="34608"/>
                  </a:lnTo>
                  <a:lnTo>
                    <a:pt x="8202" y="34734"/>
                  </a:lnTo>
                  <a:lnTo>
                    <a:pt x="8286" y="34797"/>
                  </a:lnTo>
                  <a:lnTo>
                    <a:pt x="8286" y="34943"/>
                  </a:lnTo>
                  <a:lnTo>
                    <a:pt x="8181" y="35090"/>
                  </a:lnTo>
                  <a:lnTo>
                    <a:pt x="8056" y="35110"/>
                  </a:lnTo>
                  <a:lnTo>
                    <a:pt x="8014" y="35362"/>
                  </a:lnTo>
                  <a:lnTo>
                    <a:pt x="8181" y="35466"/>
                  </a:lnTo>
                  <a:lnTo>
                    <a:pt x="8202" y="35634"/>
                  </a:lnTo>
                  <a:lnTo>
                    <a:pt x="8119" y="35843"/>
                  </a:lnTo>
                  <a:lnTo>
                    <a:pt x="8160" y="35989"/>
                  </a:lnTo>
                  <a:lnTo>
                    <a:pt x="8056" y="36073"/>
                  </a:lnTo>
                  <a:lnTo>
                    <a:pt x="7763" y="36094"/>
                  </a:lnTo>
                  <a:lnTo>
                    <a:pt x="7637" y="36303"/>
                  </a:lnTo>
                  <a:lnTo>
                    <a:pt x="7554" y="36345"/>
                  </a:lnTo>
                  <a:lnTo>
                    <a:pt x="7533" y="36596"/>
                  </a:lnTo>
                  <a:lnTo>
                    <a:pt x="7554" y="36596"/>
                  </a:lnTo>
                  <a:lnTo>
                    <a:pt x="7658" y="36617"/>
                  </a:lnTo>
                  <a:lnTo>
                    <a:pt x="7784" y="36554"/>
                  </a:lnTo>
                  <a:lnTo>
                    <a:pt x="7951" y="36512"/>
                  </a:lnTo>
                  <a:lnTo>
                    <a:pt x="7972" y="36575"/>
                  </a:lnTo>
                  <a:lnTo>
                    <a:pt x="7951" y="36659"/>
                  </a:lnTo>
                  <a:lnTo>
                    <a:pt x="7637" y="36805"/>
                  </a:lnTo>
                  <a:lnTo>
                    <a:pt x="7491" y="36889"/>
                  </a:lnTo>
                  <a:lnTo>
                    <a:pt x="7554" y="36931"/>
                  </a:lnTo>
                  <a:lnTo>
                    <a:pt x="7637" y="36931"/>
                  </a:lnTo>
                  <a:lnTo>
                    <a:pt x="7554" y="37014"/>
                  </a:lnTo>
                  <a:lnTo>
                    <a:pt x="7428" y="36994"/>
                  </a:lnTo>
                  <a:lnTo>
                    <a:pt x="7240" y="37014"/>
                  </a:lnTo>
                  <a:lnTo>
                    <a:pt x="7323" y="37203"/>
                  </a:lnTo>
                  <a:lnTo>
                    <a:pt x="7386" y="37286"/>
                  </a:lnTo>
                  <a:lnTo>
                    <a:pt x="7449" y="37224"/>
                  </a:lnTo>
                  <a:lnTo>
                    <a:pt x="7470" y="37286"/>
                  </a:lnTo>
                  <a:lnTo>
                    <a:pt x="7575" y="37307"/>
                  </a:lnTo>
                  <a:lnTo>
                    <a:pt x="7575" y="37349"/>
                  </a:lnTo>
                  <a:lnTo>
                    <a:pt x="7491" y="37391"/>
                  </a:lnTo>
                  <a:lnTo>
                    <a:pt x="7449" y="37454"/>
                  </a:lnTo>
                  <a:lnTo>
                    <a:pt x="7365" y="37454"/>
                  </a:lnTo>
                  <a:lnTo>
                    <a:pt x="7323" y="37517"/>
                  </a:lnTo>
                  <a:lnTo>
                    <a:pt x="7323" y="37559"/>
                  </a:lnTo>
                  <a:lnTo>
                    <a:pt x="7177" y="37705"/>
                  </a:lnTo>
                  <a:lnTo>
                    <a:pt x="7177" y="37831"/>
                  </a:lnTo>
                  <a:lnTo>
                    <a:pt x="7240" y="37851"/>
                  </a:lnTo>
                  <a:lnTo>
                    <a:pt x="7219" y="38019"/>
                  </a:lnTo>
                  <a:lnTo>
                    <a:pt x="7114" y="37977"/>
                  </a:lnTo>
                  <a:lnTo>
                    <a:pt x="7072" y="38019"/>
                  </a:lnTo>
                  <a:lnTo>
                    <a:pt x="6968" y="37935"/>
                  </a:lnTo>
                  <a:lnTo>
                    <a:pt x="6842" y="37914"/>
                  </a:lnTo>
                  <a:lnTo>
                    <a:pt x="6842" y="37956"/>
                  </a:lnTo>
                  <a:lnTo>
                    <a:pt x="6905" y="38040"/>
                  </a:lnTo>
                  <a:lnTo>
                    <a:pt x="6821" y="38061"/>
                  </a:lnTo>
                  <a:lnTo>
                    <a:pt x="6738" y="38144"/>
                  </a:lnTo>
                  <a:lnTo>
                    <a:pt x="6863" y="38165"/>
                  </a:lnTo>
                  <a:lnTo>
                    <a:pt x="6947" y="38165"/>
                  </a:lnTo>
                  <a:lnTo>
                    <a:pt x="7114" y="38291"/>
                  </a:lnTo>
                  <a:lnTo>
                    <a:pt x="7114" y="38375"/>
                  </a:lnTo>
                  <a:lnTo>
                    <a:pt x="7240" y="38500"/>
                  </a:lnTo>
                  <a:lnTo>
                    <a:pt x="7449" y="38479"/>
                  </a:lnTo>
                  <a:lnTo>
                    <a:pt x="7679" y="38605"/>
                  </a:lnTo>
                  <a:lnTo>
                    <a:pt x="7847" y="38647"/>
                  </a:lnTo>
                  <a:lnTo>
                    <a:pt x="8202" y="38898"/>
                  </a:lnTo>
                  <a:lnTo>
                    <a:pt x="8286" y="39023"/>
                  </a:lnTo>
                  <a:lnTo>
                    <a:pt x="8391" y="39065"/>
                  </a:lnTo>
                  <a:lnTo>
                    <a:pt x="8412" y="39128"/>
                  </a:lnTo>
                  <a:lnTo>
                    <a:pt x="8516" y="39211"/>
                  </a:lnTo>
                  <a:lnTo>
                    <a:pt x="8600" y="39211"/>
                  </a:lnTo>
                  <a:lnTo>
                    <a:pt x="8621" y="39295"/>
                  </a:lnTo>
                  <a:lnTo>
                    <a:pt x="8725" y="39337"/>
                  </a:lnTo>
                  <a:lnTo>
                    <a:pt x="8788" y="39337"/>
                  </a:lnTo>
                  <a:lnTo>
                    <a:pt x="8893" y="39483"/>
                  </a:lnTo>
                  <a:lnTo>
                    <a:pt x="8997" y="39504"/>
                  </a:lnTo>
                  <a:lnTo>
                    <a:pt x="9039" y="39525"/>
                  </a:lnTo>
                  <a:lnTo>
                    <a:pt x="9102" y="39504"/>
                  </a:lnTo>
                  <a:lnTo>
                    <a:pt x="9248" y="39630"/>
                  </a:lnTo>
                  <a:lnTo>
                    <a:pt x="9248" y="39714"/>
                  </a:lnTo>
                  <a:lnTo>
                    <a:pt x="9374" y="39735"/>
                  </a:lnTo>
                  <a:lnTo>
                    <a:pt x="9520" y="39923"/>
                  </a:lnTo>
                  <a:lnTo>
                    <a:pt x="9583" y="40007"/>
                  </a:lnTo>
                  <a:lnTo>
                    <a:pt x="9625" y="40237"/>
                  </a:lnTo>
                  <a:lnTo>
                    <a:pt x="9730" y="40425"/>
                  </a:lnTo>
                  <a:lnTo>
                    <a:pt x="9688" y="40488"/>
                  </a:lnTo>
                  <a:lnTo>
                    <a:pt x="9730" y="40572"/>
                  </a:lnTo>
                  <a:cubicBezTo>
                    <a:pt x="9939" y="40572"/>
                    <a:pt x="10483" y="40572"/>
                    <a:pt x="10462" y="40446"/>
                  </a:cubicBezTo>
                  <a:lnTo>
                    <a:pt x="10420" y="40279"/>
                  </a:lnTo>
                  <a:lnTo>
                    <a:pt x="11090" y="40258"/>
                  </a:lnTo>
                  <a:cubicBezTo>
                    <a:pt x="11090" y="40258"/>
                    <a:pt x="11215" y="40383"/>
                    <a:pt x="11320" y="40383"/>
                  </a:cubicBezTo>
                  <a:cubicBezTo>
                    <a:pt x="11425" y="40383"/>
                    <a:pt x="11948" y="40153"/>
                    <a:pt x="11948" y="40153"/>
                  </a:cubicBezTo>
                  <a:cubicBezTo>
                    <a:pt x="11948" y="40153"/>
                    <a:pt x="12073" y="40174"/>
                    <a:pt x="12136" y="40279"/>
                  </a:cubicBezTo>
                  <a:cubicBezTo>
                    <a:pt x="12159" y="40337"/>
                    <a:pt x="12208" y="40350"/>
                    <a:pt x="12254" y="40350"/>
                  </a:cubicBezTo>
                  <a:cubicBezTo>
                    <a:pt x="12291" y="40350"/>
                    <a:pt x="12327" y="40341"/>
                    <a:pt x="12345" y="40341"/>
                  </a:cubicBezTo>
                  <a:lnTo>
                    <a:pt x="12345" y="40320"/>
                  </a:lnTo>
                  <a:lnTo>
                    <a:pt x="12492" y="40341"/>
                  </a:lnTo>
                  <a:lnTo>
                    <a:pt x="12764" y="40551"/>
                  </a:lnTo>
                  <a:lnTo>
                    <a:pt x="12826" y="40676"/>
                  </a:lnTo>
                  <a:lnTo>
                    <a:pt x="13098" y="40697"/>
                  </a:lnTo>
                  <a:lnTo>
                    <a:pt x="13140" y="40592"/>
                  </a:lnTo>
                  <a:lnTo>
                    <a:pt x="13308" y="40488"/>
                  </a:lnTo>
                  <a:lnTo>
                    <a:pt x="13496" y="40258"/>
                  </a:lnTo>
                  <a:lnTo>
                    <a:pt x="13433" y="40237"/>
                  </a:lnTo>
                  <a:lnTo>
                    <a:pt x="13119" y="39965"/>
                  </a:lnTo>
                  <a:lnTo>
                    <a:pt x="12910" y="39714"/>
                  </a:lnTo>
                  <a:lnTo>
                    <a:pt x="12889" y="39546"/>
                  </a:lnTo>
                  <a:lnTo>
                    <a:pt x="12805" y="39442"/>
                  </a:lnTo>
                  <a:lnTo>
                    <a:pt x="12805" y="39295"/>
                  </a:lnTo>
                  <a:lnTo>
                    <a:pt x="12785" y="39211"/>
                  </a:lnTo>
                  <a:lnTo>
                    <a:pt x="12764" y="39170"/>
                  </a:lnTo>
                  <a:lnTo>
                    <a:pt x="12680" y="39170"/>
                  </a:lnTo>
                  <a:lnTo>
                    <a:pt x="12680" y="39065"/>
                  </a:lnTo>
                  <a:lnTo>
                    <a:pt x="12722" y="39086"/>
                  </a:lnTo>
                  <a:lnTo>
                    <a:pt x="12764" y="38981"/>
                  </a:lnTo>
                  <a:lnTo>
                    <a:pt x="12805" y="38877"/>
                  </a:lnTo>
                  <a:lnTo>
                    <a:pt x="12722" y="38877"/>
                  </a:lnTo>
                  <a:lnTo>
                    <a:pt x="12680" y="38919"/>
                  </a:lnTo>
                  <a:lnTo>
                    <a:pt x="12554" y="38856"/>
                  </a:lnTo>
                  <a:lnTo>
                    <a:pt x="12554" y="38667"/>
                  </a:lnTo>
                  <a:lnTo>
                    <a:pt x="12450" y="38647"/>
                  </a:lnTo>
                  <a:lnTo>
                    <a:pt x="12366" y="38563"/>
                  </a:lnTo>
                  <a:lnTo>
                    <a:pt x="12282" y="38584"/>
                  </a:lnTo>
                  <a:lnTo>
                    <a:pt x="12178" y="38584"/>
                  </a:lnTo>
                  <a:lnTo>
                    <a:pt x="12136" y="38375"/>
                  </a:lnTo>
                  <a:lnTo>
                    <a:pt x="12157" y="38270"/>
                  </a:lnTo>
                  <a:lnTo>
                    <a:pt x="12199" y="38228"/>
                  </a:lnTo>
                  <a:lnTo>
                    <a:pt x="12199" y="38019"/>
                  </a:lnTo>
                  <a:lnTo>
                    <a:pt x="12261" y="37914"/>
                  </a:lnTo>
                  <a:lnTo>
                    <a:pt x="12282" y="37768"/>
                  </a:lnTo>
                  <a:lnTo>
                    <a:pt x="12345" y="37726"/>
                  </a:lnTo>
                  <a:lnTo>
                    <a:pt x="12366" y="37600"/>
                  </a:lnTo>
                  <a:lnTo>
                    <a:pt x="12408" y="37517"/>
                  </a:lnTo>
                  <a:lnTo>
                    <a:pt x="12408" y="37433"/>
                  </a:lnTo>
                  <a:lnTo>
                    <a:pt x="12471" y="37454"/>
                  </a:lnTo>
                  <a:lnTo>
                    <a:pt x="12513" y="37517"/>
                  </a:lnTo>
                  <a:lnTo>
                    <a:pt x="12575" y="37496"/>
                  </a:lnTo>
                  <a:lnTo>
                    <a:pt x="12596" y="37412"/>
                  </a:lnTo>
                  <a:lnTo>
                    <a:pt x="12659" y="37454"/>
                  </a:lnTo>
                  <a:lnTo>
                    <a:pt x="12701" y="37412"/>
                  </a:lnTo>
                  <a:lnTo>
                    <a:pt x="12785" y="37412"/>
                  </a:lnTo>
                  <a:lnTo>
                    <a:pt x="12868" y="37349"/>
                  </a:lnTo>
                  <a:lnTo>
                    <a:pt x="12826" y="37307"/>
                  </a:lnTo>
                  <a:lnTo>
                    <a:pt x="12764" y="37286"/>
                  </a:lnTo>
                  <a:lnTo>
                    <a:pt x="12805" y="37286"/>
                  </a:lnTo>
                  <a:cubicBezTo>
                    <a:pt x="12805" y="37286"/>
                    <a:pt x="12826" y="37307"/>
                    <a:pt x="12868" y="37307"/>
                  </a:cubicBezTo>
                  <a:cubicBezTo>
                    <a:pt x="12889" y="37307"/>
                    <a:pt x="12931" y="37286"/>
                    <a:pt x="12931" y="37286"/>
                  </a:cubicBezTo>
                  <a:lnTo>
                    <a:pt x="12994" y="37328"/>
                  </a:lnTo>
                  <a:lnTo>
                    <a:pt x="13036" y="37307"/>
                  </a:lnTo>
                  <a:lnTo>
                    <a:pt x="13015" y="37245"/>
                  </a:lnTo>
                  <a:lnTo>
                    <a:pt x="12847" y="37140"/>
                  </a:lnTo>
                  <a:lnTo>
                    <a:pt x="12931" y="37119"/>
                  </a:lnTo>
                  <a:lnTo>
                    <a:pt x="13036" y="37140"/>
                  </a:lnTo>
                  <a:lnTo>
                    <a:pt x="13098" y="37119"/>
                  </a:lnTo>
                  <a:lnTo>
                    <a:pt x="13161" y="37140"/>
                  </a:lnTo>
                  <a:lnTo>
                    <a:pt x="13161" y="37077"/>
                  </a:lnTo>
                  <a:lnTo>
                    <a:pt x="13119" y="37035"/>
                  </a:lnTo>
                  <a:lnTo>
                    <a:pt x="13161" y="37035"/>
                  </a:lnTo>
                  <a:lnTo>
                    <a:pt x="13161" y="36994"/>
                  </a:lnTo>
                  <a:lnTo>
                    <a:pt x="13119" y="36931"/>
                  </a:lnTo>
                  <a:lnTo>
                    <a:pt x="13203" y="36910"/>
                  </a:lnTo>
                  <a:lnTo>
                    <a:pt x="13203" y="36868"/>
                  </a:lnTo>
                  <a:lnTo>
                    <a:pt x="13203" y="36805"/>
                  </a:lnTo>
                  <a:lnTo>
                    <a:pt x="13057" y="36722"/>
                  </a:lnTo>
                  <a:lnTo>
                    <a:pt x="12910" y="36784"/>
                  </a:lnTo>
                  <a:lnTo>
                    <a:pt x="12701" y="36659"/>
                  </a:lnTo>
                  <a:lnTo>
                    <a:pt x="12701" y="36554"/>
                  </a:lnTo>
                  <a:lnTo>
                    <a:pt x="12910" y="36554"/>
                  </a:lnTo>
                  <a:lnTo>
                    <a:pt x="12680" y="36157"/>
                  </a:lnTo>
                  <a:lnTo>
                    <a:pt x="12408" y="35885"/>
                  </a:lnTo>
                  <a:lnTo>
                    <a:pt x="12052" y="35780"/>
                  </a:lnTo>
                  <a:lnTo>
                    <a:pt x="11989" y="35864"/>
                  </a:lnTo>
                  <a:lnTo>
                    <a:pt x="11822" y="35717"/>
                  </a:lnTo>
                  <a:lnTo>
                    <a:pt x="11843" y="35634"/>
                  </a:lnTo>
                  <a:lnTo>
                    <a:pt x="11738" y="35466"/>
                  </a:lnTo>
                  <a:lnTo>
                    <a:pt x="11508" y="35403"/>
                  </a:lnTo>
                  <a:lnTo>
                    <a:pt x="11571" y="35194"/>
                  </a:lnTo>
                  <a:lnTo>
                    <a:pt x="11634" y="34818"/>
                  </a:lnTo>
                  <a:lnTo>
                    <a:pt x="11550" y="34734"/>
                  </a:lnTo>
                  <a:lnTo>
                    <a:pt x="11529" y="34462"/>
                  </a:lnTo>
                  <a:lnTo>
                    <a:pt x="11634" y="34399"/>
                  </a:lnTo>
                  <a:lnTo>
                    <a:pt x="11780" y="34211"/>
                  </a:lnTo>
                  <a:lnTo>
                    <a:pt x="11780" y="34064"/>
                  </a:lnTo>
                  <a:lnTo>
                    <a:pt x="11864" y="33960"/>
                  </a:lnTo>
                  <a:lnTo>
                    <a:pt x="12178" y="34253"/>
                  </a:lnTo>
                  <a:lnTo>
                    <a:pt x="12199" y="34357"/>
                  </a:lnTo>
                  <a:lnTo>
                    <a:pt x="12387" y="34462"/>
                  </a:lnTo>
                  <a:lnTo>
                    <a:pt x="12575" y="34420"/>
                  </a:lnTo>
                  <a:lnTo>
                    <a:pt x="12554" y="34253"/>
                  </a:lnTo>
                  <a:lnTo>
                    <a:pt x="12617" y="34190"/>
                  </a:lnTo>
                  <a:lnTo>
                    <a:pt x="12492" y="33729"/>
                  </a:lnTo>
                  <a:lnTo>
                    <a:pt x="12680" y="33688"/>
                  </a:lnTo>
                  <a:lnTo>
                    <a:pt x="12868" y="33688"/>
                  </a:lnTo>
                  <a:lnTo>
                    <a:pt x="12868" y="33562"/>
                  </a:lnTo>
                  <a:lnTo>
                    <a:pt x="12785" y="33457"/>
                  </a:lnTo>
                  <a:lnTo>
                    <a:pt x="12805" y="33332"/>
                  </a:lnTo>
                  <a:lnTo>
                    <a:pt x="12994" y="33227"/>
                  </a:lnTo>
                  <a:lnTo>
                    <a:pt x="13077" y="33227"/>
                  </a:lnTo>
                  <a:lnTo>
                    <a:pt x="13119" y="33060"/>
                  </a:lnTo>
                  <a:lnTo>
                    <a:pt x="13203" y="32997"/>
                  </a:lnTo>
                  <a:lnTo>
                    <a:pt x="13329" y="33018"/>
                  </a:lnTo>
                  <a:lnTo>
                    <a:pt x="13349" y="32913"/>
                  </a:lnTo>
                  <a:lnTo>
                    <a:pt x="13329" y="32809"/>
                  </a:lnTo>
                  <a:lnTo>
                    <a:pt x="13349" y="32725"/>
                  </a:lnTo>
                  <a:lnTo>
                    <a:pt x="13538" y="32830"/>
                  </a:lnTo>
                  <a:lnTo>
                    <a:pt x="13663" y="32893"/>
                  </a:lnTo>
                  <a:lnTo>
                    <a:pt x="13642" y="32955"/>
                  </a:lnTo>
                  <a:lnTo>
                    <a:pt x="13559" y="33060"/>
                  </a:lnTo>
                  <a:lnTo>
                    <a:pt x="13621" y="33123"/>
                  </a:lnTo>
                  <a:lnTo>
                    <a:pt x="13726" y="33060"/>
                  </a:lnTo>
                  <a:lnTo>
                    <a:pt x="13747" y="32997"/>
                  </a:lnTo>
                  <a:lnTo>
                    <a:pt x="13831" y="32934"/>
                  </a:lnTo>
                  <a:lnTo>
                    <a:pt x="13831" y="33039"/>
                  </a:lnTo>
                  <a:lnTo>
                    <a:pt x="13914" y="32955"/>
                  </a:lnTo>
                  <a:lnTo>
                    <a:pt x="13935" y="32893"/>
                  </a:lnTo>
                  <a:lnTo>
                    <a:pt x="14040" y="32893"/>
                  </a:lnTo>
                  <a:lnTo>
                    <a:pt x="14165" y="32809"/>
                  </a:lnTo>
                  <a:lnTo>
                    <a:pt x="14270" y="32809"/>
                  </a:lnTo>
                  <a:lnTo>
                    <a:pt x="14312" y="32955"/>
                  </a:lnTo>
                  <a:lnTo>
                    <a:pt x="14458" y="33039"/>
                  </a:lnTo>
                  <a:lnTo>
                    <a:pt x="14668" y="32955"/>
                  </a:lnTo>
                  <a:lnTo>
                    <a:pt x="14772" y="32955"/>
                  </a:lnTo>
                  <a:lnTo>
                    <a:pt x="14814" y="33039"/>
                  </a:lnTo>
                  <a:lnTo>
                    <a:pt x="14898" y="33039"/>
                  </a:lnTo>
                  <a:lnTo>
                    <a:pt x="15002" y="33206"/>
                  </a:lnTo>
                  <a:lnTo>
                    <a:pt x="15128" y="33206"/>
                  </a:lnTo>
                  <a:lnTo>
                    <a:pt x="15233" y="33332"/>
                  </a:lnTo>
                  <a:lnTo>
                    <a:pt x="15400" y="33457"/>
                  </a:lnTo>
                  <a:lnTo>
                    <a:pt x="15463" y="33457"/>
                  </a:lnTo>
                  <a:lnTo>
                    <a:pt x="15526" y="33541"/>
                  </a:lnTo>
                  <a:lnTo>
                    <a:pt x="15526" y="33667"/>
                  </a:lnTo>
                  <a:lnTo>
                    <a:pt x="15609" y="33688"/>
                  </a:lnTo>
                  <a:lnTo>
                    <a:pt x="15672" y="33583"/>
                  </a:lnTo>
                  <a:lnTo>
                    <a:pt x="15672" y="33437"/>
                  </a:lnTo>
                  <a:lnTo>
                    <a:pt x="15777" y="33353"/>
                  </a:lnTo>
                  <a:lnTo>
                    <a:pt x="15860" y="33457"/>
                  </a:lnTo>
                  <a:lnTo>
                    <a:pt x="16070" y="33478"/>
                  </a:lnTo>
                  <a:lnTo>
                    <a:pt x="16153" y="33583"/>
                  </a:lnTo>
                  <a:lnTo>
                    <a:pt x="16258" y="33625"/>
                  </a:lnTo>
                  <a:lnTo>
                    <a:pt x="16383" y="33520"/>
                  </a:lnTo>
                  <a:lnTo>
                    <a:pt x="16383" y="33311"/>
                  </a:lnTo>
                  <a:lnTo>
                    <a:pt x="16509" y="33311"/>
                  </a:lnTo>
                  <a:lnTo>
                    <a:pt x="16509" y="33206"/>
                  </a:lnTo>
                  <a:lnTo>
                    <a:pt x="16614" y="33165"/>
                  </a:lnTo>
                  <a:lnTo>
                    <a:pt x="16697" y="33248"/>
                  </a:lnTo>
                  <a:lnTo>
                    <a:pt x="16760" y="33144"/>
                  </a:lnTo>
                  <a:lnTo>
                    <a:pt x="16886" y="33123"/>
                  </a:lnTo>
                  <a:lnTo>
                    <a:pt x="17032" y="33269"/>
                  </a:lnTo>
                  <a:lnTo>
                    <a:pt x="17074" y="33332"/>
                  </a:lnTo>
                  <a:lnTo>
                    <a:pt x="17220" y="33311"/>
                  </a:lnTo>
                  <a:lnTo>
                    <a:pt x="17199" y="33165"/>
                  </a:lnTo>
                  <a:lnTo>
                    <a:pt x="17283" y="33144"/>
                  </a:lnTo>
                  <a:lnTo>
                    <a:pt x="17409" y="33144"/>
                  </a:lnTo>
                  <a:lnTo>
                    <a:pt x="17451" y="33060"/>
                  </a:lnTo>
                  <a:lnTo>
                    <a:pt x="17597" y="33144"/>
                  </a:lnTo>
                  <a:lnTo>
                    <a:pt x="17660" y="33206"/>
                  </a:lnTo>
                  <a:lnTo>
                    <a:pt x="17639" y="33269"/>
                  </a:lnTo>
                  <a:lnTo>
                    <a:pt x="17555" y="33332"/>
                  </a:lnTo>
                  <a:lnTo>
                    <a:pt x="17660" y="33457"/>
                  </a:lnTo>
                  <a:lnTo>
                    <a:pt x="17764" y="33478"/>
                  </a:lnTo>
                  <a:lnTo>
                    <a:pt x="17827" y="33457"/>
                  </a:lnTo>
                  <a:lnTo>
                    <a:pt x="17911" y="33520"/>
                  </a:lnTo>
                  <a:lnTo>
                    <a:pt x="18078" y="33520"/>
                  </a:lnTo>
                  <a:lnTo>
                    <a:pt x="18287" y="33625"/>
                  </a:lnTo>
                  <a:lnTo>
                    <a:pt x="18434" y="33583"/>
                  </a:lnTo>
                  <a:lnTo>
                    <a:pt x="18476" y="33457"/>
                  </a:lnTo>
                  <a:lnTo>
                    <a:pt x="18476" y="33353"/>
                  </a:lnTo>
                  <a:lnTo>
                    <a:pt x="18539" y="33311"/>
                  </a:lnTo>
                  <a:lnTo>
                    <a:pt x="18706" y="33416"/>
                  </a:lnTo>
                  <a:lnTo>
                    <a:pt x="18873" y="33437"/>
                  </a:lnTo>
                  <a:lnTo>
                    <a:pt x="19062" y="33353"/>
                  </a:lnTo>
                  <a:lnTo>
                    <a:pt x="19103" y="33248"/>
                  </a:lnTo>
                  <a:lnTo>
                    <a:pt x="19083" y="32809"/>
                  </a:lnTo>
                  <a:lnTo>
                    <a:pt x="19020" y="32746"/>
                  </a:lnTo>
                  <a:lnTo>
                    <a:pt x="18852" y="32746"/>
                  </a:lnTo>
                  <a:lnTo>
                    <a:pt x="18748" y="32683"/>
                  </a:lnTo>
                  <a:lnTo>
                    <a:pt x="18706" y="32621"/>
                  </a:lnTo>
                  <a:lnTo>
                    <a:pt x="18580" y="32600"/>
                  </a:lnTo>
                  <a:lnTo>
                    <a:pt x="18497" y="32516"/>
                  </a:lnTo>
                  <a:lnTo>
                    <a:pt x="18371" y="32516"/>
                  </a:lnTo>
                  <a:lnTo>
                    <a:pt x="18371" y="32432"/>
                  </a:lnTo>
                  <a:lnTo>
                    <a:pt x="18350" y="32369"/>
                  </a:lnTo>
                  <a:lnTo>
                    <a:pt x="18371" y="32307"/>
                  </a:lnTo>
                  <a:lnTo>
                    <a:pt x="18476" y="32307"/>
                  </a:lnTo>
                  <a:lnTo>
                    <a:pt x="18497" y="32181"/>
                  </a:lnTo>
                  <a:lnTo>
                    <a:pt x="18580" y="32077"/>
                  </a:lnTo>
                  <a:lnTo>
                    <a:pt x="18559" y="31951"/>
                  </a:lnTo>
                  <a:lnTo>
                    <a:pt x="18476" y="31951"/>
                  </a:lnTo>
                  <a:lnTo>
                    <a:pt x="18476" y="31805"/>
                  </a:lnTo>
                  <a:lnTo>
                    <a:pt x="18601" y="31637"/>
                  </a:lnTo>
                  <a:lnTo>
                    <a:pt x="18748" y="31491"/>
                  </a:lnTo>
                  <a:lnTo>
                    <a:pt x="18978" y="31470"/>
                  </a:lnTo>
                  <a:lnTo>
                    <a:pt x="19083" y="31491"/>
                  </a:lnTo>
                  <a:lnTo>
                    <a:pt x="19166" y="31449"/>
                  </a:lnTo>
                  <a:lnTo>
                    <a:pt x="19166" y="31344"/>
                  </a:lnTo>
                  <a:lnTo>
                    <a:pt x="19062" y="31323"/>
                  </a:lnTo>
                  <a:lnTo>
                    <a:pt x="18978" y="31219"/>
                  </a:lnTo>
                  <a:lnTo>
                    <a:pt x="18873" y="31219"/>
                  </a:lnTo>
                  <a:lnTo>
                    <a:pt x="18790" y="31260"/>
                  </a:lnTo>
                  <a:lnTo>
                    <a:pt x="18685" y="31219"/>
                  </a:lnTo>
                  <a:lnTo>
                    <a:pt x="18539" y="31219"/>
                  </a:lnTo>
                  <a:lnTo>
                    <a:pt x="18539" y="31135"/>
                  </a:lnTo>
                  <a:lnTo>
                    <a:pt x="18580" y="31072"/>
                  </a:lnTo>
                  <a:lnTo>
                    <a:pt x="18748" y="31072"/>
                  </a:lnTo>
                  <a:lnTo>
                    <a:pt x="18685" y="30947"/>
                  </a:lnTo>
                  <a:lnTo>
                    <a:pt x="18539" y="30968"/>
                  </a:lnTo>
                  <a:lnTo>
                    <a:pt x="18434" y="30947"/>
                  </a:lnTo>
                  <a:lnTo>
                    <a:pt x="18476" y="30905"/>
                  </a:lnTo>
                  <a:lnTo>
                    <a:pt x="18434" y="30758"/>
                  </a:lnTo>
                  <a:lnTo>
                    <a:pt x="18476" y="30737"/>
                  </a:lnTo>
                  <a:lnTo>
                    <a:pt x="18601" y="30737"/>
                  </a:lnTo>
                  <a:lnTo>
                    <a:pt x="18664" y="30654"/>
                  </a:lnTo>
                  <a:lnTo>
                    <a:pt x="18748" y="30654"/>
                  </a:lnTo>
                  <a:lnTo>
                    <a:pt x="18769" y="30716"/>
                  </a:lnTo>
                  <a:lnTo>
                    <a:pt x="18894" y="30696"/>
                  </a:lnTo>
                  <a:lnTo>
                    <a:pt x="18999" y="30758"/>
                  </a:lnTo>
                  <a:lnTo>
                    <a:pt x="19062" y="30716"/>
                  </a:lnTo>
                  <a:lnTo>
                    <a:pt x="19062" y="30633"/>
                  </a:lnTo>
                  <a:lnTo>
                    <a:pt x="19166" y="30591"/>
                  </a:lnTo>
                  <a:lnTo>
                    <a:pt x="19271" y="30591"/>
                  </a:lnTo>
                  <a:lnTo>
                    <a:pt x="19334" y="30696"/>
                  </a:lnTo>
                  <a:lnTo>
                    <a:pt x="19396" y="30612"/>
                  </a:lnTo>
                  <a:lnTo>
                    <a:pt x="19396" y="30528"/>
                  </a:lnTo>
                  <a:lnTo>
                    <a:pt x="19606" y="30486"/>
                  </a:lnTo>
                  <a:lnTo>
                    <a:pt x="19731" y="30486"/>
                  </a:lnTo>
                  <a:lnTo>
                    <a:pt x="19899" y="30403"/>
                  </a:lnTo>
                  <a:lnTo>
                    <a:pt x="20045" y="30403"/>
                  </a:lnTo>
                  <a:lnTo>
                    <a:pt x="20066" y="30340"/>
                  </a:lnTo>
                  <a:lnTo>
                    <a:pt x="20233" y="30235"/>
                  </a:lnTo>
                  <a:lnTo>
                    <a:pt x="20359" y="30235"/>
                  </a:lnTo>
                  <a:lnTo>
                    <a:pt x="20443" y="30193"/>
                  </a:lnTo>
                  <a:lnTo>
                    <a:pt x="20526" y="30193"/>
                  </a:lnTo>
                  <a:lnTo>
                    <a:pt x="20589" y="30214"/>
                  </a:lnTo>
                  <a:lnTo>
                    <a:pt x="20652" y="30172"/>
                  </a:lnTo>
                  <a:lnTo>
                    <a:pt x="20652" y="30026"/>
                  </a:lnTo>
                  <a:lnTo>
                    <a:pt x="20736" y="29984"/>
                  </a:lnTo>
                  <a:lnTo>
                    <a:pt x="20861" y="29984"/>
                  </a:lnTo>
                  <a:lnTo>
                    <a:pt x="20882" y="29900"/>
                  </a:lnTo>
                  <a:lnTo>
                    <a:pt x="20966" y="29859"/>
                  </a:lnTo>
                  <a:lnTo>
                    <a:pt x="21008" y="29900"/>
                  </a:lnTo>
                  <a:lnTo>
                    <a:pt x="21091" y="29921"/>
                  </a:lnTo>
                  <a:lnTo>
                    <a:pt x="21196" y="29880"/>
                  </a:lnTo>
                  <a:lnTo>
                    <a:pt x="21321" y="29817"/>
                  </a:lnTo>
                  <a:lnTo>
                    <a:pt x="21572" y="29670"/>
                  </a:lnTo>
                  <a:lnTo>
                    <a:pt x="21614" y="29670"/>
                  </a:lnTo>
                  <a:lnTo>
                    <a:pt x="21677" y="29649"/>
                  </a:lnTo>
                  <a:lnTo>
                    <a:pt x="21803" y="29608"/>
                  </a:lnTo>
                  <a:lnTo>
                    <a:pt x="21886" y="29503"/>
                  </a:lnTo>
                  <a:lnTo>
                    <a:pt x="21949" y="29545"/>
                  </a:lnTo>
                  <a:lnTo>
                    <a:pt x="22116" y="29503"/>
                  </a:lnTo>
                  <a:lnTo>
                    <a:pt x="22116" y="29440"/>
                  </a:lnTo>
                  <a:lnTo>
                    <a:pt x="22054" y="29356"/>
                  </a:lnTo>
                  <a:lnTo>
                    <a:pt x="22116" y="29336"/>
                  </a:lnTo>
                  <a:lnTo>
                    <a:pt x="22284" y="29336"/>
                  </a:lnTo>
                  <a:lnTo>
                    <a:pt x="22305" y="29231"/>
                  </a:lnTo>
                  <a:lnTo>
                    <a:pt x="22409" y="29168"/>
                  </a:lnTo>
                  <a:lnTo>
                    <a:pt x="22472" y="29168"/>
                  </a:lnTo>
                  <a:lnTo>
                    <a:pt x="22556" y="29147"/>
                  </a:lnTo>
                  <a:lnTo>
                    <a:pt x="22681" y="29189"/>
                  </a:lnTo>
                  <a:lnTo>
                    <a:pt x="22849" y="29168"/>
                  </a:lnTo>
                  <a:lnTo>
                    <a:pt x="22974" y="29273"/>
                  </a:lnTo>
                  <a:lnTo>
                    <a:pt x="23100" y="29273"/>
                  </a:lnTo>
                  <a:lnTo>
                    <a:pt x="23246" y="29210"/>
                  </a:lnTo>
                  <a:lnTo>
                    <a:pt x="23372" y="29210"/>
                  </a:lnTo>
                  <a:lnTo>
                    <a:pt x="23414" y="29356"/>
                  </a:lnTo>
                  <a:lnTo>
                    <a:pt x="23477" y="29377"/>
                  </a:lnTo>
                  <a:lnTo>
                    <a:pt x="23539" y="29503"/>
                  </a:lnTo>
                  <a:lnTo>
                    <a:pt x="23602" y="29608"/>
                  </a:lnTo>
                  <a:lnTo>
                    <a:pt x="23686" y="29670"/>
                  </a:lnTo>
                  <a:lnTo>
                    <a:pt x="23686" y="29712"/>
                  </a:lnTo>
                  <a:lnTo>
                    <a:pt x="23665" y="29817"/>
                  </a:lnTo>
                  <a:lnTo>
                    <a:pt x="23686" y="29921"/>
                  </a:lnTo>
                  <a:lnTo>
                    <a:pt x="23686" y="29984"/>
                  </a:lnTo>
                  <a:lnTo>
                    <a:pt x="23602" y="30005"/>
                  </a:lnTo>
                  <a:lnTo>
                    <a:pt x="23665" y="30110"/>
                  </a:lnTo>
                  <a:lnTo>
                    <a:pt x="23749" y="30152"/>
                  </a:lnTo>
                  <a:lnTo>
                    <a:pt x="23874" y="30089"/>
                  </a:lnTo>
                  <a:lnTo>
                    <a:pt x="23937" y="30152"/>
                  </a:lnTo>
                  <a:lnTo>
                    <a:pt x="24000" y="30131"/>
                  </a:lnTo>
                  <a:lnTo>
                    <a:pt x="24021" y="30026"/>
                  </a:lnTo>
                  <a:lnTo>
                    <a:pt x="24104" y="30005"/>
                  </a:lnTo>
                  <a:lnTo>
                    <a:pt x="24125" y="30110"/>
                  </a:lnTo>
                  <a:lnTo>
                    <a:pt x="24209" y="30110"/>
                  </a:lnTo>
                  <a:lnTo>
                    <a:pt x="24230" y="30026"/>
                  </a:lnTo>
                  <a:lnTo>
                    <a:pt x="24188" y="29921"/>
                  </a:lnTo>
                  <a:lnTo>
                    <a:pt x="24209" y="29900"/>
                  </a:lnTo>
                  <a:lnTo>
                    <a:pt x="24418" y="30026"/>
                  </a:lnTo>
                  <a:lnTo>
                    <a:pt x="24439" y="30214"/>
                  </a:lnTo>
                  <a:lnTo>
                    <a:pt x="24523" y="30340"/>
                  </a:lnTo>
                  <a:lnTo>
                    <a:pt x="24606" y="30340"/>
                  </a:lnTo>
                  <a:lnTo>
                    <a:pt x="24669" y="30256"/>
                  </a:lnTo>
                  <a:lnTo>
                    <a:pt x="24627" y="30235"/>
                  </a:lnTo>
                  <a:lnTo>
                    <a:pt x="24606" y="30193"/>
                  </a:lnTo>
                  <a:lnTo>
                    <a:pt x="24732" y="30152"/>
                  </a:lnTo>
                  <a:lnTo>
                    <a:pt x="24941" y="30256"/>
                  </a:lnTo>
                  <a:lnTo>
                    <a:pt x="25025" y="30256"/>
                  </a:lnTo>
                  <a:lnTo>
                    <a:pt x="25088" y="30193"/>
                  </a:lnTo>
                  <a:lnTo>
                    <a:pt x="25150" y="30214"/>
                  </a:lnTo>
                  <a:lnTo>
                    <a:pt x="25088" y="30319"/>
                  </a:lnTo>
                  <a:lnTo>
                    <a:pt x="25025" y="30361"/>
                  </a:lnTo>
                  <a:lnTo>
                    <a:pt x="25025" y="30528"/>
                  </a:lnTo>
                  <a:lnTo>
                    <a:pt x="25088" y="30633"/>
                  </a:lnTo>
                  <a:lnTo>
                    <a:pt x="25171" y="30633"/>
                  </a:lnTo>
                  <a:lnTo>
                    <a:pt x="25255" y="30549"/>
                  </a:lnTo>
                  <a:lnTo>
                    <a:pt x="25381" y="30528"/>
                  </a:lnTo>
                  <a:lnTo>
                    <a:pt x="25611" y="30570"/>
                  </a:lnTo>
                  <a:lnTo>
                    <a:pt x="25673" y="30612"/>
                  </a:lnTo>
                  <a:lnTo>
                    <a:pt x="25757" y="30549"/>
                  </a:lnTo>
                  <a:lnTo>
                    <a:pt x="25715" y="30424"/>
                  </a:lnTo>
                  <a:lnTo>
                    <a:pt x="25820" y="30361"/>
                  </a:lnTo>
                  <a:lnTo>
                    <a:pt x="25987" y="30340"/>
                  </a:lnTo>
                  <a:lnTo>
                    <a:pt x="26092" y="30256"/>
                  </a:lnTo>
                  <a:lnTo>
                    <a:pt x="26134" y="30152"/>
                  </a:lnTo>
                  <a:lnTo>
                    <a:pt x="26217" y="30089"/>
                  </a:lnTo>
                  <a:lnTo>
                    <a:pt x="26217" y="30005"/>
                  </a:lnTo>
                  <a:lnTo>
                    <a:pt x="26343" y="29880"/>
                  </a:lnTo>
                  <a:lnTo>
                    <a:pt x="26448" y="29838"/>
                  </a:lnTo>
                  <a:lnTo>
                    <a:pt x="26531" y="29733"/>
                  </a:lnTo>
                  <a:lnTo>
                    <a:pt x="26657" y="29712"/>
                  </a:lnTo>
                  <a:lnTo>
                    <a:pt x="26824" y="29670"/>
                  </a:lnTo>
                  <a:lnTo>
                    <a:pt x="26866" y="29712"/>
                  </a:lnTo>
                  <a:lnTo>
                    <a:pt x="26866" y="29817"/>
                  </a:lnTo>
                  <a:lnTo>
                    <a:pt x="27138" y="29900"/>
                  </a:lnTo>
                  <a:lnTo>
                    <a:pt x="27054" y="29921"/>
                  </a:lnTo>
                  <a:lnTo>
                    <a:pt x="27117" y="30005"/>
                  </a:lnTo>
                  <a:lnTo>
                    <a:pt x="28163" y="30800"/>
                  </a:lnTo>
                  <a:lnTo>
                    <a:pt x="29565" y="32579"/>
                  </a:lnTo>
                  <a:lnTo>
                    <a:pt x="29712" y="32537"/>
                  </a:lnTo>
                  <a:lnTo>
                    <a:pt x="29816" y="32495"/>
                  </a:lnTo>
                  <a:lnTo>
                    <a:pt x="29837" y="32411"/>
                  </a:lnTo>
                  <a:lnTo>
                    <a:pt x="29816" y="32390"/>
                  </a:lnTo>
                  <a:lnTo>
                    <a:pt x="29816" y="32265"/>
                  </a:lnTo>
                  <a:lnTo>
                    <a:pt x="29879" y="32202"/>
                  </a:lnTo>
                  <a:lnTo>
                    <a:pt x="30047" y="32286"/>
                  </a:lnTo>
                  <a:lnTo>
                    <a:pt x="30026" y="32369"/>
                  </a:lnTo>
                  <a:lnTo>
                    <a:pt x="30026" y="32432"/>
                  </a:lnTo>
                  <a:lnTo>
                    <a:pt x="30151" y="32474"/>
                  </a:lnTo>
                  <a:lnTo>
                    <a:pt x="30214" y="32537"/>
                  </a:lnTo>
                  <a:lnTo>
                    <a:pt x="30319" y="32537"/>
                  </a:lnTo>
                  <a:lnTo>
                    <a:pt x="30402" y="32495"/>
                  </a:lnTo>
                  <a:lnTo>
                    <a:pt x="30507" y="32474"/>
                  </a:lnTo>
                  <a:lnTo>
                    <a:pt x="30674" y="32537"/>
                  </a:lnTo>
                  <a:lnTo>
                    <a:pt x="30800" y="32495"/>
                  </a:lnTo>
                  <a:lnTo>
                    <a:pt x="30904" y="32516"/>
                  </a:lnTo>
                  <a:lnTo>
                    <a:pt x="31009" y="32474"/>
                  </a:lnTo>
                  <a:lnTo>
                    <a:pt x="31030" y="32411"/>
                  </a:lnTo>
                  <a:lnTo>
                    <a:pt x="31009" y="32369"/>
                  </a:lnTo>
                  <a:lnTo>
                    <a:pt x="31030" y="32307"/>
                  </a:lnTo>
                  <a:lnTo>
                    <a:pt x="31218" y="32286"/>
                  </a:lnTo>
                  <a:lnTo>
                    <a:pt x="31427" y="32286"/>
                  </a:lnTo>
                  <a:lnTo>
                    <a:pt x="31616" y="32328"/>
                  </a:lnTo>
                  <a:lnTo>
                    <a:pt x="31783" y="32474"/>
                  </a:lnTo>
                  <a:lnTo>
                    <a:pt x="31888" y="32621"/>
                  </a:lnTo>
                  <a:lnTo>
                    <a:pt x="31951" y="32746"/>
                  </a:lnTo>
                  <a:lnTo>
                    <a:pt x="32013" y="32746"/>
                  </a:lnTo>
                  <a:lnTo>
                    <a:pt x="32139" y="32788"/>
                  </a:lnTo>
                  <a:lnTo>
                    <a:pt x="32264" y="32851"/>
                  </a:lnTo>
                  <a:lnTo>
                    <a:pt x="32327" y="32851"/>
                  </a:lnTo>
                  <a:lnTo>
                    <a:pt x="32390" y="32913"/>
                  </a:lnTo>
                  <a:lnTo>
                    <a:pt x="32390" y="32997"/>
                  </a:lnTo>
                  <a:lnTo>
                    <a:pt x="32369" y="33039"/>
                  </a:lnTo>
                  <a:lnTo>
                    <a:pt x="32369" y="33144"/>
                  </a:lnTo>
                  <a:lnTo>
                    <a:pt x="32390" y="33227"/>
                  </a:lnTo>
                  <a:lnTo>
                    <a:pt x="32453" y="33269"/>
                  </a:lnTo>
                  <a:lnTo>
                    <a:pt x="32474" y="33311"/>
                  </a:lnTo>
                  <a:lnTo>
                    <a:pt x="32536" y="33311"/>
                  </a:lnTo>
                  <a:lnTo>
                    <a:pt x="32641" y="33353"/>
                  </a:lnTo>
                  <a:lnTo>
                    <a:pt x="32704" y="33416"/>
                  </a:lnTo>
                  <a:lnTo>
                    <a:pt x="32746" y="33353"/>
                  </a:lnTo>
                  <a:lnTo>
                    <a:pt x="32850" y="33311"/>
                  </a:lnTo>
                  <a:lnTo>
                    <a:pt x="33101" y="33269"/>
                  </a:lnTo>
                  <a:lnTo>
                    <a:pt x="33227" y="33248"/>
                  </a:lnTo>
                  <a:lnTo>
                    <a:pt x="33290" y="33144"/>
                  </a:lnTo>
                  <a:lnTo>
                    <a:pt x="33394" y="33102"/>
                  </a:lnTo>
                  <a:lnTo>
                    <a:pt x="33436" y="33123"/>
                  </a:lnTo>
                  <a:lnTo>
                    <a:pt x="33394" y="33248"/>
                  </a:lnTo>
                  <a:lnTo>
                    <a:pt x="33415" y="33353"/>
                  </a:lnTo>
                  <a:lnTo>
                    <a:pt x="33499" y="33374"/>
                  </a:lnTo>
                  <a:lnTo>
                    <a:pt x="33624" y="33478"/>
                  </a:lnTo>
                  <a:lnTo>
                    <a:pt x="33792" y="33541"/>
                  </a:lnTo>
                  <a:lnTo>
                    <a:pt x="33813" y="33562"/>
                  </a:lnTo>
                  <a:lnTo>
                    <a:pt x="33896" y="33562"/>
                  </a:lnTo>
                  <a:lnTo>
                    <a:pt x="34001" y="33625"/>
                  </a:lnTo>
                  <a:lnTo>
                    <a:pt x="34043" y="33625"/>
                  </a:lnTo>
                  <a:lnTo>
                    <a:pt x="34043" y="33583"/>
                  </a:lnTo>
                  <a:lnTo>
                    <a:pt x="34127" y="33374"/>
                  </a:lnTo>
                  <a:lnTo>
                    <a:pt x="34231" y="33332"/>
                  </a:lnTo>
                  <a:lnTo>
                    <a:pt x="34482" y="33332"/>
                  </a:lnTo>
                  <a:lnTo>
                    <a:pt x="34524" y="33269"/>
                  </a:lnTo>
                  <a:lnTo>
                    <a:pt x="34629" y="33165"/>
                  </a:lnTo>
                  <a:lnTo>
                    <a:pt x="34796" y="33102"/>
                  </a:lnTo>
                  <a:lnTo>
                    <a:pt x="34796" y="32997"/>
                  </a:lnTo>
                  <a:lnTo>
                    <a:pt x="34859" y="32893"/>
                  </a:lnTo>
                  <a:lnTo>
                    <a:pt x="35005" y="32809"/>
                  </a:lnTo>
                  <a:lnTo>
                    <a:pt x="35005" y="32725"/>
                  </a:lnTo>
                  <a:lnTo>
                    <a:pt x="35110" y="32621"/>
                  </a:lnTo>
                  <a:lnTo>
                    <a:pt x="35215" y="32600"/>
                  </a:lnTo>
                  <a:lnTo>
                    <a:pt x="35298" y="32495"/>
                  </a:lnTo>
                  <a:lnTo>
                    <a:pt x="35361" y="32432"/>
                  </a:lnTo>
                  <a:lnTo>
                    <a:pt x="35298" y="32390"/>
                  </a:lnTo>
                  <a:lnTo>
                    <a:pt x="35298" y="32307"/>
                  </a:lnTo>
                  <a:lnTo>
                    <a:pt x="35319" y="32265"/>
                  </a:lnTo>
                  <a:lnTo>
                    <a:pt x="35508" y="32307"/>
                  </a:lnTo>
                  <a:lnTo>
                    <a:pt x="35591" y="32265"/>
                  </a:lnTo>
                  <a:lnTo>
                    <a:pt x="35633" y="32097"/>
                  </a:lnTo>
                  <a:lnTo>
                    <a:pt x="35717" y="32077"/>
                  </a:lnTo>
                  <a:lnTo>
                    <a:pt x="35926" y="32056"/>
                  </a:lnTo>
                  <a:lnTo>
                    <a:pt x="36031" y="32014"/>
                  </a:lnTo>
                  <a:lnTo>
                    <a:pt x="36261" y="32014"/>
                  </a:lnTo>
                  <a:lnTo>
                    <a:pt x="36345" y="31972"/>
                  </a:lnTo>
                  <a:lnTo>
                    <a:pt x="36365" y="31972"/>
                  </a:lnTo>
                  <a:lnTo>
                    <a:pt x="36449" y="32077"/>
                  </a:lnTo>
                  <a:lnTo>
                    <a:pt x="36449" y="32160"/>
                  </a:lnTo>
                  <a:lnTo>
                    <a:pt x="36533" y="32223"/>
                  </a:lnTo>
                  <a:lnTo>
                    <a:pt x="36658" y="32223"/>
                  </a:lnTo>
                  <a:lnTo>
                    <a:pt x="36700" y="32202"/>
                  </a:lnTo>
                  <a:lnTo>
                    <a:pt x="36805" y="32202"/>
                  </a:lnTo>
                  <a:lnTo>
                    <a:pt x="36889" y="32160"/>
                  </a:lnTo>
                  <a:lnTo>
                    <a:pt x="37077" y="32160"/>
                  </a:lnTo>
                  <a:lnTo>
                    <a:pt x="37098" y="32223"/>
                  </a:lnTo>
                  <a:lnTo>
                    <a:pt x="37119" y="32328"/>
                  </a:lnTo>
                  <a:lnTo>
                    <a:pt x="37161" y="32411"/>
                  </a:lnTo>
                  <a:lnTo>
                    <a:pt x="37453" y="32579"/>
                  </a:lnTo>
                  <a:lnTo>
                    <a:pt x="37537" y="32641"/>
                  </a:lnTo>
                  <a:lnTo>
                    <a:pt x="37746" y="32746"/>
                  </a:lnTo>
                  <a:lnTo>
                    <a:pt x="37830" y="32704"/>
                  </a:lnTo>
                  <a:lnTo>
                    <a:pt x="37935" y="32641"/>
                  </a:lnTo>
                  <a:lnTo>
                    <a:pt x="38060" y="32579"/>
                  </a:lnTo>
                  <a:lnTo>
                    <a:pt x="38165" y="32579"/>
                  </a:lnTo>
                  <a:lnTo>
                    <a:pt x="38269" y="32600"/>
                  </a:lnTo>
                  <a:lnTo>
                    <a:pt x="38353" y="32641"/>
                  </a:lnTo>
                  <a:lnTo>
                    <a:pt x="38437" y="32621"/>
                  </a:lnTo>
                  <a:lnTo>
                    <a:pt x="38688" y="32621"/>
                  </a:lnTo>
                  <a:lnTo>
                    <a:pt x="38793" y="32683"/>
                  </a:lnTo>
                  <a:lnTo>
                    <a:pt x="38897" y="32683"/>
                  </a:lnTo>
                  <a:lnTo>
                    <a:pt x="38939" y="32641"/>
                  </a:lnTo>
                  <a:lnTo>
                    <a:pt x="39044" y="32683"/>
                  </a:lnTo>
                  <a:lnTo>
                    <a:pt x="39211" y="32641"/>
                  </a:lnTo>
                  <a:lnTo>
                    <a:pt x="39316" y="32474"/>
                  </a:lnTo>
                  <a:lnTo>
                    <a:pt x="39274" y="32390"/>
                  </a:lnTo>
                  <a:lnTo>
                    <a:pt x="39169" y="32307"/>
                  </a:lnTo>
                  <a:lnTo>
                    <a:pt x="39169" y="32118"/>
                  </a:lnTo>
                  <a:lnTo>
                    <a:pt x="39190" y="31951"/>
                  </a:lnTo>
                  <a:lnTo>
                    <a:pt x="39169" y="31867"/>
                  </a:lnTo>
                  <a:lnTo>
                    <a:pt x="39065" y="31846"/>
                  </a:lnTo>
                  <a:lnTo>
                    <a:pt x="39002" y="31763"/>
                  </a:lnTo>
                  <a:lnTo>
                    <a:pt x="38834" y="31700"/>
                  </a:lnTo>
                  <a:lnTo>
                    <a:pt x="38772" y="31574"/>
                  </a:lnTo>
                  <a:lnTo>
                    <a:pt x="38772" y="31281"/>
                  </a:lnTo>
                  <a:lnTo>
                    <a:pt x="38876" y="31156"/>
                  </a:lnTo>
                  <a:lnTo>
                    <a:pt x="38876" y="31072"/>
                  </a:lnTo>
                  <a:lnTo>
                    <a:pt x="38939" y="30968"/>
                  </a:lnTo>
                  <a:lnTo>
                    <a:pt x="39044" y="30947"/>
                  </a:lnTo>
                  <a:lnTo>
                    <a:pt x="39086" y="30968"/>
                  </a:lnTo>
                  <a:lnTo>
                    <a:pt x="39148" y="30863"/>
                  </a:lnTo>
                  <a:lnTo>
                    <a:pt x="39106" y="30758"/>
                  </a:lnTo>
                  <a:lnTo>
                    <a:pt x="39148" y="30696"/>
                  </a:lnTo>
                  <a:lnTo>
                    <a:pt x="39211" y="30633"/>
                  </a:lnTo>
                  <a:lnTo>
                    <a:pt x="39316" y="30633"/>
                  </a:lnTo>
                  <a:lnTo>
                    <a:pt x="39399" y="30696"/>
                  </a:lnTo>
                  <a:lnTo>
                    <a:pt x="39567" y="30737"/>
                  </a:lnTo>
                  <a:lnTo>
                    <a:pt x="39713" y="30821"/>
                  </a:lnTo>
                  <a:lnTo>
                    <a:pt x="39734" y="30863"/>
                  </a:lnTo>
                  <a:lnTo>
                    <a:pt x="39881" y="30926"/>
                  </a:lnTo>
                  <a:lnTo>
                    <a:pt x="40236" y="30926"/>
                  </a:lnTo>
                  <a:lnTo>
                    <a:pt x="40320" y="30968"/>
                  </a:lnTo>
                  <a:lnTo>
                    <a:pt x="40362" y="31030"/>
                  </a:lnTo>
                  <a:lnTo>
                    <a:pt x="40529" y="31051"/>
                  </a:lnTo>
                  <a:lnTo>
                    <a:pt x="40613" y="31114"/>
                  </a:lnTo>
                  <a:lnTo>
                    <a:pt x="40718" y="31135"/>
                  </a:lnTo>
                  <a:lnTo>
                    <a:pt x="40948" y="31135"/>
                  </a:lnTo>
                  <a:lnTo>
                    <a:pt x="41031" y="31156"/>
                  </a:lnTo>
                  <a:lnTo>
                    <a:pt x="41073" y="31240"/>
                  </a:lnTo>
                  <a:lnTo>
                    <a:pt x="41073" y="31323"/>
                  </a:lnTo>
                  <a:lnTo>
                    <a:pt x="41136" y="31386"/>
                  </a:lnTo>
                  <a:lnTo>
                    <a:pt x="41136" y="31470"/>
                  </a:lnTo>
                  <a:lnTo>
                    <a:pt x="41178" y="31533"/>
                  </a:lnTo>
                  <a:lnTo>
                    <a:pt x="41241" y="31658"/>
                  </a:lnTo>
                  <a:lnTo>
                    <a:pt x="41241" y="31763"/>
                  </a:lnTo>
                  <a:lnTo>
                    <a:pt x="41303" y="31805"/>
                  </a:lnTo>
                  <a:lnTo>
                    <a:pt x="41387" y="31805"/>
                  </a:lnTo>
                  <a:lnTo>
                    <a:pt x="41492" y="31909"/>
                  </a:lnTo>
                  <a:lnTo>
                    <a:pt x="41513" y="31972"/>
                  </a:lnTo>
                  <a:lnTo>
                    <a:pt x="41680" y="32014"/>
                  </a:lnTo>
                  <a:lnTo>
                    <a:pt x="41868" y="32118"/>
                  </a:lnTo>
                  <a:lnTo>
                    <a:pt x="41931" y="32118"/>
                  </a:lnTo>
                  <a:lnTo>
                    <a:pt x="41994" y="32077"/>
                  </a:lnTo>
                  <a:lnTo>
                    <a:pt x="42182" y="32077"/>
                  </a:lnTo>
                  <a:lnTo>
                    <a:pt x="42245" y="32014"/>
                  </a:lnTo>
                  <a:lnTo>
                    <a:pt x="42329" y="32014"/>
                  </a:lnTo>
                  <a:lnTo>
                    <a:pt x="42412" y="32056"/>
                  </a:lnTo>
                  <a:lnTo>
                    <a:pt x="42496" y="32014"/>
                  </a:lnTo>
                  <a:lnTo>
                    <a:pt x="42601" y="31909"/>
                  </a:lnTo>
                  <a:lnTo>
                    <a:pt x="42747" y="31867"/>
                  </a:lnTo>
                  <a:lnTo>
                    <a:pt x="42977" y="31846"/>
                  </a:lnTo>
                  <a:lnTo>
                    <a:pt x="43124" y="31763"/>
                  </a:lnTo>
                  <a:lnTo>
                    <a:pt x="43270" y="31763"/>
                  </a:lnTo>
                  <a:lnTo>
                    <a:pt x="43396" y="31700"/>
                  </a:lnTo>
                  <a:lnTo>
                    <a:pt x="43542" y="31784"/>
                  </a:lnTo>
                  <a:lnTo>
                    <a:pt x="43710" y="31805"/>
                  </a:lnTo>
                  <a:lnTo>
                    <a:pt x="43961" y="31805"/>
                  </a:lnTo>
                  <a:lnTo>
                    <a:pt x="44065" y="31972"/>
                  </a:lnTo>
                  <a:lnTo>
                    <a:pt x="44275" y="32056"/>
                  </a:lnTo>
                  <a:lnTo>
                    <a:pt x="44421" y="32056"/>
                  </a:lnTo>
                  <a:lnTo>
                    <a:pt x="44547" y="32014"/>
                  </a:lnTo>
                  <a:lnTo>
                    <a:pt x="44609" y="32077"/>
                  </a:lnTo>
                  <a:lnTo>
                    <a:pt x="44651" y="32265"/>
                  </a:lnTo>
                  <a:lnTo>
                    <a:pt x="44756" y="32328"/>
                  </a:lnTo>
                  <a:lnTo>
                    <a:pt x="44840" y="32390"/>
                  </a:lnTo>
                  <a:lnTo>
                    <a:pt x="44923" y="32411"/>
                  </a:lnTo>
                  <a:lnTo>
                    <a:pt x="45028" y="32516"/>
                  </a:lnTo>
                  <a:lnTo>
                    <a:pt x="45112" y="32516"/>
                  </a:lnTo>
                  <a:lnTo>
                    <a:pt x="45363" y="32495"/>
                  </a:lnTo>
                  <a:lnTo>
                    <a:pt x="45593" y="32579"/>
                  </a:lnTo>
                  <a:lnTo>
                    <a:pt x="45948" y="32579"/>
                  </a:lnTo>
                  <a:lnTo>
                    <a:pt x="46095" y="32537"/>
                  </a:lnTo>
                  <a:lnTo>
                    <a:pt x="46158" y="32495"/>
                  </a:lnTo>
                  <a:lnTo>
                    <a:pt x="46283" y="32495"/>
                  </a:lnTo>
                  <a:lnTo>
                    <a:pt x="46388" y="32537"/>
                  </a:lnTo>
                  <a:lnTo>
                    <a:pt x="46472" y="32537"/>
                  </a:lnTo>
                  <a:lnTo>
                    <a:pt x="46534" y="32411"/>
                  </a:lnTo>
                  <a:lnTo>
                    <a:pt x="46744" y="32286"/>
                  </a:lnTo>
                  <a:lnTo>
                    <a:pt x="46890" y="32286"/>
                  </a:lnTo>
                  <a:lnTo>
                    <a:pt x="46953" y="32181"/>
                  </a:lnTo>
                  <a:lnTo>
                    <a:pt x="47329" y="32181"/>
                  </a:lnTo>
                  <a:lnTo>
                    <a:pt x="47434" y="32077"/>
                  </a:lnTo>
                  <a:lnTo>
                    <a:pt x="47455" y="31972"/>
                  </a:lnTo>
                  <a:lnTo>
                    <a:pt x="47455" y="31909"/>
                  </a:lnTo>
                  <a:lnTo>
                    <a:pt x="47539" y="31805"/>
                  </a:lnTo>
                  <a:lnTo>
                    <a:pt x="47664" y="31763"/>
                  </a:lnTo>
                  <a:lnTo>
                    <a:pt x="47748" y="31679"/>
                  </a:lnTo>
                  <a:lnTo>
                    <a:pt x="47790" y="31553"/>
                  </a:lnTo>
                  <a:lnTo>
                    <a:pt x="47873" y="31470"/>
                  </a:lnTo>
                  <a:lnTo>
                    <a:pt x="47978" y="31470"/>
                  </a:lnTo>
                  <a:lnTo>
                    <a:pt x="47999" y="31491"/>
                  </a:lnTo>
                  <a:lnTo>
                    <a:pt x="48187" y="31449"/>
                  </a:lnTo>
                  <a:lnTo>
                    <a:pt x="48292" y="31449"/>
                  </a:lnTo>
                  <a:lnTo>
                    <a:pt x="48417" y="31533"/>
                  </a:lnTo>
                  <a:lnTo>
                    <a:pt x="48501" y="31637"/>
                  </a:lnTo>
                  <a:lnTo>
                    <a:pt x="48585" y="31658"/>
                  </a:lnTo>
                  <a:lnTo>
                    <a:pt x="48689" y="31595"/>
                  </a:lnTo>
                  <a:lnTo>
                    <a:pt x="48731" y="31658"/>
                  </a:lnTo>
                  <a:lnTo>
                    <a:pt x="48836" y="31658"/>
                  </a:lnTo>
                  <a:lnTo>
                    <a:pt x="48982" y="31574"/>
                  </a:lnTo>
                  <a:lnTo>
                    <a:pt x="48982" y="31533"/>
                  </a:lnTo>
                  <a:lnTo>
                    <a:pt x="49150" y="31491"/>
                  </a:lnTo>
                  <a:lnTo>
                    <a:pt x="49359" y="31574"/>
                  </a:lnTo>
                  <a:lnTo>
                    <a:pt x="49422" y="31637"/>
                  </a:lnTo>
                  <a:lnTo>
                    <a:pt x="49464" y="31595"/>
                  </a:lnTo>
                  <a:lnTo>
                    <a:pt x="49547" y="31595"/>
                  </a:lnTo>
                  <a:lnTo>
                    <a:pt x="49568" y="31658"/>
                  </a:lnTo>
                  <a:lnTo>
                    <a:pt x="49673" y="31637"/>
                  </a:lnTo>
                  <a:lnTo>
                    <a:pt x="49840" y="31658"/>
                  </a:lnTo>
                  <a:lnTo>
                    <a:pt x="49924" y="31742"/>
                  </a:lnTo>
                  <a:lnTo>
                    <a:pt x="49966" y="31742"/>
                  </a:lnTo>
                  <a:lnTo>
                    <a:pt x="50259" y="31470"/>
                  </a:lnTo>
                  <a:lnTo>
                    <a:pt x="50384" y="31365"/>
                  </a:lnTo>
                  <a:lnTo>
                    <a:pt x="50594" y="31344"/>
                  </a:lnTo>
                  <a:lnTo>
                    <a:pt x="50677" y="31260"/>
                  </a:lnTo>
                  <a:lnTo>
                    <a:pt x="50698" y="31156"/>
                  </a:lnTo>
                  <a:lnTo>
                    <a:pt x="50677" y="31030"/>
                  </a:lnTo>
                  <a:lnTo>
                    <a:pt x="50614" y="31009"/>
                  </a:lnTo>
                  <a:lnTo>
                    <a:pt x="50573" y="31030"/>
                  </a:lnTo>
                  <a:lnTo>
                    <a:pt x="50510" y="31009"/>
                  </a:lnTo>
                  <a:lnTo>
                    <a:pt x="50468" y="31009"/>
                  </a:lnTo>
                  <a:lnTo>
                    <a:pt x="50468" y="30842"/>
                  </a:lnTo>
                  <a:lnTo>
                    <a:pt x="50489" y="30800"/>
                  </a:lnTo>
                  <a:lnTo>
                    <a:pt x="50489" y="30633"/>
                  </a:lnTo>
                  <a:lnTo>
                    <a:pt x="50447" y="30528"/>
                  </a:lnTo>
                  <a:lnTo>
                    <a:pt x="50468" y="30444"/>
                  </a:lnTo>
                  <a:lnTo>
                    <a:pt x="50552" y="30424"/>
                  </a:lnTo>
                  <a:lnTo>
                    <a:pt x="50552" y="30319"/>
                  </a:lnTo>
                  <a:lnTo>
                    <a:pt x="50468" y="30235"/>
                  </a:lnTo>
                  <a:lnTo>
                    <a:pt x="50447" y="30110"/>
                  </a:lnTo>
                  <a:lnTo>
                    <a:pt x="50468" y="30068"/>
                  </a:lnTo>
                  <a:lnTo>
                    <a:pt x="50405" y="29963"/>
                  </a:lnTo>
                  <a:lnTo>
                    <a:pt x="50405" y="29859"/>
                  </a:lnTo>
                  <a:lnTo>
                    <a:pt x="50489" y="29754"/>
                  </a:lnTo>
                  <a:lnTo>
                    <a:pt x="50573" y="29691"/>
                  </a:lnTo>
                  <a:lnTo>
                    <a:pt x="50594" y="29566"/>
                  </a:lnTo>
                  <a:lnTo>
                    <a:pt x="50677" y="29461"/>
                  </a:lnTo>
                  <a:lnTo>
                    <a:pt x="50761" y="29398"/>
                  </a:lnTo>
                  <a:lnTo>
                    <a:pt x="50761" y="29273"/>
                  </a:lnTo>
                  <a:lnTo>
                    <a:pt x="50719" y="29189"/>
                  </a:lnTo>
                  <a:lnTo>
                    <a:pt x="50719" y="29126"/>
                  </a:lnTo>
                  <a:lnTo>
                    <a:pt x="50656" y="29064"/>
                  </a:lnTo>
                  <a:lnTo>
                    <a:pt x="50594" y="28959"/>
                  </a:lnTo>
                  <a:lnTo>
                    <a:pt x="50510" y="28833"/>
                  </a:lnTo>
                  <a:lnTo>
                    <a:pt x="50447" y="28812"/>
                  </a:lnTo>
                  <a:lnTo>
                    <a:pt x="50363" y="28833"/>
                  </a:lnTo>
                  <a:lnTo>
                    <a:pt x="50238" y="28917"/>
                  </a:lnTo>
                  <a:lnTo>
                    <a:pt x="50175" y="28917"/>
                  </a:lnTo>
                  <a:lnTo>
                    <a:pt x="50154" y="28854"/>
                  </a:lnTo>
                  <a:lnTo>
                    <a:pt x="50154" y="28603"/>
                  </a:lnTo>
                  <a:lnTo>
                    <a:pt x="50175" y="28540"/>
                  </a:lnTo>
                  <a:lnTo>
                    <a:pt x="50175" y="28499"/>
                  </a:lnTo>
                  <a:lnTo>
                    <a:pt x="50238" y="28436"/>
                  </a:lnTo>
                  <a:lnTo>
                    <a:pt x="50259" y="28331"/>
                  </a:lnTo>
                  <a:lnTo>
                    <a:pt x="50342" y="28227"/>
                  </a:lnTo>
                  <a:lnTo>
                    <a:pt x="50342" y="28143"/>
                  </a:lnTo>
                  <a:lnTo>
                    <a:pt x="50384" y="28101"/>
                  </a:lnTo>
                  <a:lnTo>
                    <a:pt x="50552" y="28080"/>
                  </a:lnTo>
                  <a:lnTo>
                    <a:pt x="50614" y="28038"/>
                  </a:lnTo>
                  <a:lnTo>
                    <a:pt x="50698" y="28038"/>
                  </a:lnTo>
                  <a:lnTo>
                    <a:pt x="50719" y="28017"/>
                  </a:lnTo>
                  <a:lnTo>
                    <a:pt x="50803" y="28017"/>
                  </a:lnTo>
                  <a:lnTo>
                    <a:pt x="50886" y="27996"/>
                  </a:lnTo>
                  <a:lnTo>
                    <a:pt x="50928" y="27913"/>
                  </a:lnTo>
                  <a:lnTo>
                    <a:pt x="51033" y="27913"/>
                  </a:lnTo>
                  <a:lnTo>
                    <a:pt x="51117" y="27829"/>
                  </a:lnTo>
                  <a:lnTo>
                    <a:pt x="51242" y="27871"/>
                  </a:lnTo>
                  <a:lnTo>
                    <a:pt x="51451" y="27871"/>
                  </a:lnTo>
                  <a:lnTo>
                    <a:pt x="51514" y="27808"/>
                  </a:lnTo>
                  <a:lnTo>
                    <a:pt x="51556" y="27808"/>
                  </a:lnTo>
                  <a:lnTo>
                    <a:pt x="51598" y="27724"/>
                  </a:lnTo>
                  <a:lnTo>
                    <a:pt x="51744" y="27703"/>
                  </a:lnTo>
                  <a:lnTo>
                    <a:pt x="51765" y="27683"/>
                  </a:lnTo>
                  <a:lnTo>
                    <a:pt x="51849" y="27703"/>
                  </a:lnTo>
                  <a:lnTo>
                    <a:pt x="51933" y="27703"/>
                  </a:lnTo>
                  <a:lnTo>
                    <a:pt x="52016" y="27745"/>
                  </a:lnTo>
                  <a:lnTo>
                    <a:pt x="52184" y="27787"/>
                  </a:lnTo>
                  <a:lnTo>
                    <a:pt x="52267" y="27829"/>
                  </a:lnTo>
                  <a:lnTo>
                    <a:pt x="52288" y="27892"/>
                  </a:lnTo>
                  <a:lnTo>
                    <a:pt x="52435" y="27892"/>
                  </a:lnTo>
                  <a:lnTo>
                    <a:pt x="52498" y="27850"/>
                  </a:lnTo>
                  <a:lnTo>
                    <a:pt x="52539" y="27892"/>
                  </a:lnTo>
                  <a:lnTo>
                    <a:pt x="52644" y="27934"/>
                  </a:lnTo>
                  <a:lnTo>
                    <a:pt x="52686" y="27913"/>
                  </a:lnTo>
                  <a:lnTo>
                    <a:pt x="52686" y="27829"/>
                  </a:lnTo>
                  <a:lnTo>
                    <a:pt x="52749" y="27808"/>
                  </a:lnTo>
                  <a:lnTo>
                    <a:pt x="52790" y="27829"/>
                  </a:lnTo>
                  <a:lnTo>
                    <a:pt x="52874" y="27829"/>
                  </a:lnTo>
                  <a:lnTo>
                    <a:pt x="52916" y="27808"/>
                  </a:lnTo>
                  <a:lnTo>
                    <a:pt x="52979" y="27892"/>
                  </a:lnTo>
                  <a:lnTo>
                    <a:pt x="53021" y="27892"/>
                  </a:lnTo>
                  <a:lnTo>
                    <a:pt x="53104" y="27913"/>
                  </a:lnTo>
                  <a:lnTo>
                    <a:pt x="53125" y="27955"/>
                  </a:lnTo>
                  <a:lnTo>
                    <a:pt x="53104" y="28017"/>
                  </a:lnTo>
                  <a:lnTo>
                    <a:pt x="53125" y="28059"/>
                  </a:lnTo>
                  <a:lnTo>
                    <a:pt x="53188" y="28059"/>
                  </a:lnTo>
                  <a:lnTo>
                    <a:pt x="53209" y="28122"/>
                  </a:lnTo>
                  <a:lnTo>
                    <a:pt x="53272" y="28059"/>
                  </a:lnTo>
                  <a:lnTo>
                    <a:pt x="53335" y="28101"/>
                  </a:lnTo>
                  <a:lnTo>
                    <a:pt x="53376" y="28143"/>
                  </a:lnTo>
                  <a:lnTo>
                    <a:pt x="53335" y="28206"/>
                  </a:lnTo>
                  <a:lnTo>
                    <a:pt x="53376" y="28247"/>
                  </a:lnTo>
                  <a:lnTo>
                    <a:pt x="53481" y="28268"/>
                  </a:lnTo>
                  <a:lnTo>
                    <a:pt x="53523" y="28268"/>
                  </a:lnTo>
                  <a:lnTo>
                    <a:pt x="53586" y="28310"/>
                  </a:lnTo>
                  <a:lnTo>
                    <a:pt x="53586" y="28352"/>
                  </a:lnTo>
                  <a:lnTo>
                    <a:pt x="53627" y="28373"/>
                  </a:lnTo>
                  <a:lnTo>
                    <a:pt x="53690" y="28457"/>
                  </a:lnTo>
                  <a:lnTo>
                    <a:pt x="53690" y="28540"/>
                  </a:lnTo>
                  <a:lnTo>
                    <a:pt x="53711" y="28624"/>
                  </a:lnTo>
                  <a:lnTo>
                    <a:pt x="53711" y="28666"/>
                  </a:lnTo>
                  <a:lnTo>
                    <a:pt x="53732" y="28687"/>
                  </a:lnTo>
                  <a:lnTo>
                    <a:pt x="53899" y="28687"/>
                  </a:lnTo>
                  <a:lnTo>
                    <a:pt x="53920" y="28750"/>
                  </a:lnTo>
                  <a:lnTo>
                    <a:pt x="53899" y="28833"/>
                  </a:lnTo>
                  <a:lnTo>
                    <a:pt x="53899" y="28875"/>
                  </a:lnTo>
                  <a:lnTo>
                    <a:pt x="54025" y="28959"/>
                  </a:lnTo>
                  <a:lnTo>
                    <a:pt x="54067" y="29064"/>
                  </a:lnTo>
                  <a:lnTo>
                    <a:pt x="54151" y="29147"/>
                  </a:lnTo>
                  <a:lnTo>
                    <a:pt x="54171" y="29210"/>
                  </a:lnTo>
                  <a:lnTo>
                    <a:pt x="54234" y="29252"/>
                  </a:lnTo>
                  <a:lnTo>
                    <a:pt x="54255" y="29356"/>
                  </a:lnTo>
                  <a:lnTo>
                    <a:pt x="54339" y="29398"/>
                  </a:lnTo>
                  <a:lnTo>
                    <a:pt x="54339" y="29461"/>
                  </a:lnTo>
                  <a:lnTo>
                    <a:pt x="54318" y="29503"/>
                  </a:lnTo>
                  <a:lnTo>
                    <a:pt x="54339" y="29524"/>
                  </a:lnTo>
                  <a:lnTo>
                    <a:pt x="54381" y="29503"/>
                  </a:lnTo>
                  <a:lnTo>
                    <a:pt x="54443" y="29587"/>
                  </a:lnTo>
                  <a:lnTo>
                    <a:pt x="54464" y="29670"/>
                  </a:lnTo>
                  <a:lnTo>
                    <a:pt x="54569" y="29817"/>
                  </a:lnTo>
                  <a:lnTo>
                    <a:pt x="54778" y="29963"/>
                  </a:lnTo>
                  <a:lnTo>
                    <a:pt x="54799" y="30047"/>
                  </a:lnTo>
                  <a:lnTo>
                    <a:pt x="54841" y="30152"/>
                  </a:lnTo>
                  <a:lnTo>
                    <a:pt x="54883" y="30193"/>
                  </a:lnTo>
                  <a:lnTo>
                    <a:pt x="54883" y="30298"/>
                  </a:lnTo>
                  <a:lnTo>
                    <a:pt x="54967" y="30319"/>
                  </a:lnTo>
                  <a:lnTo>
                    <a:pt x="55008" y="30319"/>
                  </a:lnTo>
                  <a:lnTo>
                    <a:pt x="55050" y="30424"/>
                  </a:lnTo>
                  <a:lnTo>
                    <a:pt x="55050" y="30507"/>
                  </a:lnTo>
                  <a:lnTo>
                    <a:pt x="55092" y="30612"/>
                  </a:lnTo>
                  <a:lnTo>
                    <a:pt x="55218" y="30737"/>
                  </a:lnTo>
                  <a:lnTo>
                    <a:pt x="55322" y="30758"/>
                  </a:lnTo>
                  <a:lnTo>
                    <a:pt x="55385" y="30842"/>
                  </a:lnTo>
                  <a:lnTo>
                    <a:pt x="55469" y="30842"/>
                  </a:lnTo>
                  <a:lnTo>
                    <a:pt x="55511" y="30821"/>
                  </a:lnTo>
                  <a:lnTo>
                    <a:pt x="55573" y="30842"/>
                  </a:lnTo>
                  <a:lnTo>
                    <a:pt x="55615" y="30821"/>
                  </a:lnTo>
                  <a:lnTo>
                    <a:pt x="55741" y="30842"/>
                  </a:lnTo>
                  <a:lnTo>
                    <a:pt x="55803" y="30779"/>
                  </a:lnTo>
                  <a:lnTo>
                    <a:pt x="55887" y="30779"/>
                  </a:lnTo>
                  <a:lnTo>
                    <a:pt x="55887" y="30821"/>
                  </a:lnTo>
                  <a:lnTo>
                    <a:pt x="55824" y="30863"/>
                  </a:lnTo>
                  <a:lnTo>
                    <a:pt x="55845" y="30905"/>
                  </a:lnTo>
                  <a:lnTo>
                    <a:pt x="55992" y="30905"/>
                  </a:lnTo>
                  <a:lnTo>
                    <a:pt x="56034" y="30926"/>
                  </a:lnTo>
                  <a:lnTo>
                    <a:pt x="56055" y="30968"/>
                  </a:lnTo>
                  <a:lnTo>
                    <a:pt x="56138" y="31030"/>
                  </a:lnTo>
                  <a:lnTo>
                    <a:pt x="56159" y="30968"/>
                  </a:lnTo>
                  <a:lnTo>
                    <a:pt x="56222" y="30947"/>
                  </a:lnTo>
                  <a:lnTo>
                    <a:pt x="56264" y="30968"/>
                  </a:lnTo>
                  <a:lnTo>
                    <a:pt x="56306" y="30905"/>
                  </a:lnTo>
                  <a:lnTo>
                    <a:pt x="56348" y="30905"/>
                  </a:lnTo>
                  <a:lnTo>
                    <a:pt x="56410" y="30947"/>
                  </a:lnTo>
                  <a:lnTo>
                    <a:pt x="56431" y="31009"/>
                  </a:lnTo>
                  <a:lnTo>
                    <a:pt x="56473" y="31072"/>
                  </a:lnTo>
                  <a:lnTo>
                    <a:pt x="56536" y="31072"/>
                  </a:lnTo>
                  <a:lnTo>
                    <a:pt x="56557" y="31135"/>
                  </a:lnTo>
                  <a:lnTo>
                    <a:pt x="56620" y="31177"/>
                  </a:lnTo>
                  <a:lnTo>
                    <a:pt x="56640" y="31177"/>
                  </a:lnTo>
                  <a:lnTo>
                    <a:pt x="56682" y="31240"/>
                  </a:lnTo>
                  <a:lnTo>
                    <a:pt x="56724" y="31281"/>
                  </a:lnTo>
                  <a:lnTo>
                    <a:pt x="56850" y="31344"/>
                  </a:lnTo>
                  <a:lnTo>
                    <a:pt x="56871" y="31365"/>
                  </a:lnTo>
                  <a:lnTo>
                    <a:pt x="56933" y="31365"/>
                  </a:lnTo>
                  <a:lnTo>
                    <a:pt x="56975" y="31407"/>
                  </a:lnTo>
                  <a:lnTo>
                    <a:pt x="57059" y="31449"/>
                  </a:lnTo>
                  <a:lnTo>
                    <a:pt x="57122" y="31407"/>
                  </a:lnTo>
                  <a:lnTo>
                    <a:pt x="57184" y="31407"/>
                  </a:lnTo>
                  <a:lnTo>
                    <a:pt x="57247" y="31365"/>
                  </a:lnTo>
                  <a:lnTo>
                    <a:pt x="57289" y="31365"/>
                  </a:lnTo>
                  <a:lnTo>
                    <a:pt x="57352" y="31386"/>
                  </a:lnTo>
                  <a:lnTo>
                    <a:pt x="57352" y="31470"/>
                  </a:lnTo>
                  <a:lnTo>
                    <a:pt x="57289" y="31553"/>
                  </a:lnTo>
                  <a:lnTo>
                    <a:pt x="57289" y="31637"/>
                  </a:lnTo>
                  <a:lnTo>
                    <a:pt x="57289" y="31700"/>
                  </a:lnTo>
                  <a:lnTo>
                    <a:pt x="57394" y="31700"/>
                  </a:lnTo>
                  <a:lnTo>
                    <a:pt x="57436" y="31805"/>
                  </a:lnTo>
                  <a:lnTo>
                    <a:pt x="57456" y="31909"/>
                  </a:lnTo>
                  <a:lnTo>
                    <a:pt x="57436" y="32014"/>
                  </a:lnTo>
                  <a:lnTo>
                    <a:pt x="57394" y="32056"/>
                  </a:lnTo>
                  <a:lnTo>
                    <a:pt x="57394" y="32118"/>
                  </a:lnTo>
                  <a:lnTo>
                    <a:pt x="57498" y="32265"/>
                  </a:lnTo>
                  <a:lnTo>
                    <a:pt x="57561" y="32286"/>
                  </a:lnTo>
                  <a:lnTo>
                    <a:pt x="57645" y="32390"/>
                  </a:lnTo>
                  <a:lnTo>
                    <a:pt x="57666" y="32432"/>
                  </a:lnTo>
                  <a:lnTo>
                    <a:pt x="57749" y="32411"/>
                  </a:lnTo>
                  <a:lnTo>
                    <a:pt x="57812" y="32369"/>
                  </a:lnTo>
                  <a:lnTo>
                    <a:pt x="57896" y="32369"/>
                  </a:lnTo>
                  <a:lnTo>
                    <a:pt x="57938" y="32432"/>
                  </a:lnTo>
                  <a:lnTo>
                    <a:pt x="57980" y="32516"/>
                  </a:lnTo>
                  <a:lnTo>
                    <a:pt x="58042" y="32495"/>
                  </a:lnTo>
                  <a:lnTo>
                    <a:pt x="58105" y="32432"/>
                  </a:lnTo>
                  <a:lnTo>
                    <a:pt x="58189" y="32474"/>
                  </a:lnTo>
                  <a:lnTo>
                    <a:pt x="58231" y="32432"/>
                  </a:lnTo>
                  <a:lnTo>
                    <a:pt x="58398" y="32411"/>
                  </a:lnTo>
                  <a:lnTo>
                    <a:pt x="58461" y="32328"/>
                  </a:lnTo>
                  <a:lnTo>
                    <a:pt x="58524" y="32307"/>
                  </a:lnTo>
                  <a:lnTo>
                    <a:pt x="58524" y="32244"/>
                  </a:lnTo>
                  <a:lnTo>
                    <a:pt x="58544" y="32160"/>
                  </a:lnTo>
                  <a:lnTo>
                    <a:pt x="58628" y="32097"/>
                  </a:lnTo>
                  <a:lnTo>
                    <a:pt x="58628" y="31993"/>
                  </a:lnTo>
                  <a:lnTo>
                    <a:pt x="58649" y="31909"/>
                  </a:lnTo>
                  <a:lnTo>
                    <a:pt x="58837" y="31909"/>
                  </a:lnTo>
                  <a:lnTo>
                    <a:pt x="58858" y="31805"/>
                  </a:lnTo>
                  <a:lnTo>
                    <a:pt x="58921" y="31805"/>
                  </a:lnTo>
                  <a:lnTo>
                    <a:pt x="58963" y="31784"/>
                  </a:lnTo>
                  <a:lnTo>
                    <a:pt x="59005" y="31700"/>
                  </a:lnTo>
                  <a:lnTo>
                    <a:pt x="59047" y="31658"/>
                  </a:lnTo>
                  <a:lnTo>
                    <a:pt x="59151" y="31658"/>
                  </a:lnTo>
                  <a:lnTo>
                    <a:pt x="59214" y="31595"/>
                  </a:lnTo>
                  <a:lnTo>
                    <a:pt x="59319" y="31658"/>
                  </a:lnTo>
                  <a:lnTo>
                    <a:pt x="59361" y="31700"/>
                  </a:lnTo>
                  <a:lnTo>
                    <a:pt x="59465" y="31700"/>
                  </a:lnTo>
                  <a:lnTo>
                    <a:pt x="59486" y="31763"/>
                  </a:lnTo>
                  <a:lnTo>
                    <a:pt x="59549" y="31867"/>
                  </a:lnTo>
                  <a:lnTo>
                    <a:pt x="59486" y="31909"/>
                  </a:lnTo>
                  <a:lnTo>
                    <a:pt x="59528" y="31972"/>
                  </a:lnTo>
                  <a:lnTo>
                    <a:pt x="59633" y="32077"/>
                  </a:lnTo>
                  <a:lnTo>
                    <a:pt x="59633" y="32139"/>
                  </a:lnTo>
                  <a:lnTo>
                    <a:pt x="59674" y="32202"/>
                  </a:lnTo>
                  <a:lnTo>
                    <a:pt x="59758" y="32244"/>
                  </a:lnTo>
                  <a:lnTo>
                    <a:pt x="59737" y="32390"/>
                  </a:lnTo>
                  <a:lnTo>
                    <a:pt x="59737" y="32495"/>
                  </a:lnTo>
                  <a:lnTo>
                    <a:pt x="59695" y="32537"/>
                  </a:lnTo>
                  <a:lnTo>
                    <a:pt x="59633" y="32558"/>
                  </a:lnTo>
                  <a:lnTo>
                    <a:pt x="59549" y="32662"/>
                  </a:lnTo>
                  <a:lnTo>
                    <a:pt x="59549" y="32725"/>
                  </a:lnTo>
                  <a:lnTo>
                    <a:pt x="59591" y="32809"/>
                  </a:lnTo>
                  <a:lnTo>
                    <a:pt x="59633" y="32830"/>
                  </a:lnTo>
                  <a:lnTo>
                    <a:pt x="59633" y="32934"/>
                  </a:lnTo>
                  <a:lnTo>
                    <a:pt x="59591" y="33018"/>
                  </a:lnTo>
                  <a:lnTo>
                    <a:pt x="59633" y="33060"/>
                  </a:lnTo>
                  <a:lnTo>
                    <a:pt x="59674" y="33081"/>
                  </a:lnTo>
                  <a:lnTo>
                    <a:pt x="59674" y="33144"/>
                  </a:lnTo>
                  <a:lnTo>
                    <a:pt x="59695" y="33185"/>
                  </a:lnTo>
                  <a:lnTo>
                    <a:pt x="59695" y="33248"/>
                  </a:lnTo>
                  <a:lnTo>
                    <a:pt x="59674" y="33269"/>
                  </a:lnTo>
                  <a:lnTo>
                    <a:pt x="59653" y="33290"/>
                  </a:lnTo>
                  <a:lnTo>
                    <a:pt x="59653" y="33437"/>
                  </a:lnTo>
                  <a:lnTo>
                    <a:pt x="59695" y="33562"/>
                  </a:lnTo>
                  <a:lnTo>
                    <a:pt x="59737" y="33604"/>
                  </a:lnTo>
                  <a:lnTo>
                    <a:pt x="59737" y="33667"/>
                  </a:lnTo>
                  <a:lnTo>
                    <a:pt x="59674" y="33709"/>
                  </a:lnTo>
                  <a:lnTo>
                    <a:pt x="59653" y="33792"/>
                  </a:lnTo>
                  <a:lnTo>
                    <a:pt x="59674" y="33855"/>
                  </a:lnTo>
                  <a:lnTo>
                    <a:pt x="59674" y="33897"/>
                  </a:lnTo>
                  <a:lnTo>
                    <a:pt x="59695" y="33960"/>
                  </a:lnTo>
                  <a:lnTo>
                    <a:pt x="59633" y="34001"/>
                  </a:lnTo>
                  <a:lnTo>
                    <a:pt x="59591" y="34022"/>
                  </a:lnTo>
                  <a:lnTo>
                    <a:pt x="59633" y="34085"/>
                  </a:lnTo>
                  <a:lnTo>
                    <a:pt x="59653" y="34169"/>
                  </a:lnTo>
                  <a:lnTo>
                    <a:pt x="59633" y="34211"/>
                  </a:lnTo>
                  <a:lnTo>
                    <a:pt x="59570" y="34315"/>
                  </a:lnTo>
                  <a:lnTo>
                    <a:pt x="59591" y="34378"/>
                  </a:lnTo>
                  <a:lnTo>
                    <a:pt x="59633" y="34420"/>
                  </a:lnTo>
                  <a:lnTo>
                    <a:pt x="59591" y="34483"/>
                  </a:lnTo>
                  <a:lnTo>
                    <a:pt x="59591" y="34525"/>
                  </a:lnTo>
                  <a:lnTo>
                    <a:pt x="59633" y="34587"/>
                  </a:lnTo>
                  <a:lnTo>
                    <a:pt x="59653" y="34650"/>
                  </a:lnTo>
                  <a:lnTo>
                    <a:pt x="59591" y="34713"/>
                  </a:lnTo>
                  <a:lnTo>
                    <a:pt x="59549" y="34713"/>
                  </a:lnTo>
                  <a:lnTo>
                    <a:pt x="59486" y="34692"/>
                  </a:lnTo>
                  <a:lnTo>
                    <a:pt x="59130" y="34608"/>
                  </a:lnTo>
                  <a:lnTo>
                    <a:pt x="59047" y="34587"/>
                  </a:lnTo>
                  <a:lnTo>
                    <a:pt x="58942" y="34546"/>
                  </a:lnTo>
                  <a:lnTo>
                    <a:pt x="58900" y="34546"/>
                  </a:lnTo>
                  <a:lnTo>
                    <a:pt x="58796" y="34713"/>
                  </a:lnTo>
                  <a:lnTo>
                    <a:pt x="58754" y="34797"/>
                  </a:lnTo>
                  <a:lnTo>
                    <a:pt x="58712" y="34859"/>
                  </a:lnTo>
                  <a:lnTo>
                    <a:pt x="58628" y="34859"/>
                  </a:lnTo>
                  <a:lnTo>
                    <a:pt x="58544" y="34922"/>
                  </a:lnTo>
                  <a:lnTo>
                    <a:pt x="58524" y="34964"/>
                  </a:lnTo>
                  <a:lnTo>
                    <a:pt x="58586" y="35069"/>
                  </a:lnTo>
                  <a:lnTo>
                    <a:pt x="58712" y="35278"/>
                  </a:lnTo>
                  <a:lnTo>
                    <a:pt x="58733" y="35362"/>
                  </a:lnTo>
                  <a:lnTo>
                    <a:pt x="58754" y="35445"/>
                  </a:lnTo>
                  <a:lnTo>
                    <a:pt x="58837" y="35550"/>
                  </a:lnTo>
                  <a:lnTo>
                    <a:pt x="58837" y="35654"/>
                  </a:lnTo>
                  <a:lnTo>
                    <a:pt x="58837" y="35780"/>
                  </a:lnTo>
                  <a:lnTo>
                    <a:pt x="58837" y="35885"/>
                  </a:lnTo>
                  <a:lnTo>
                    <a:pt x="58837" y="36094"/>
                  </a:lnTo>
                  <a:lnTo>
                    <a:pt x="58921" y="36157"/>
                  </a:lnTo>
                  <a:lnTo>
                    <a:pt x="58921" y="36261"/>
                  </a:lnTo>
                  <a:lnTo>
                    <a:pt x="58921" y="36366"/>
                  </a:lnTo>
                  <a:lnTo>
                    <a:pt x="58900" y="36408"/>
                  </a:lnTo>
                  <a:lnTo>
                    <a:pt x="58900" y="36491"/>
                  </a:lnTo>
                  <a:lnTo>
                    <a:pt x="58921" y="36533"/>
                  </a:lnTo>
                  <a:lnTo>
                    <a:pt x="58921" y="36638"/>
                  </a:lnTo>
                  <a:lnTo>
                    <a:pt x="58858" y="36638"/>
                  </a:lnTo>
                  <a:lnTo>
                    <a:pt x="58733" y="36617"/>
                  </a:lnTo>
                  <a:lnTo>
                    <a:pt x="58649" y="36680"/>
                  </a:lnTo>
                  <a:lnTo>
                    <a:pt x="58649" y="36722"/>
                  </a:lnTo>
                  <a:lnTo>
                    <a:pt x="58691" y="36826"/>
                  </a:lnTo>
                  <a:lnTo>
                    <a:pt x="58733" y="36847"/>
                  </a:lnTo>
                  <a:lnTo>
                    <a:pt x="58733" y="36931"/>
                  </a:lnTo>
                  <a:lnTo>
                    <a:pt x="58733" y="36952"/>
                  </a:lnTo>
                  <a:lnTo>
                    <a:pt x="58837" y="37098"/>
                  </a:lnTo>
                  <a:lnTo>
                    <a:pt x="58858" y="37098"/>
                  </a:lnTo>
                  <a:lnTo>
                    <a:pt x="58921" y="36931"/>
                  </a:lnTo>
                  <a:lnTo>
                    <a:pt x="59068" y="36910"/>
                  </a:lnTo>
                  <a:lnTo>
                    <a:pt x="59130" y="36952"/>
                  </a:lnTo>
                  <a:lnTo>
                    <a:pt x="59172" y="36784"/>
                  </a:lnTo>
                  <a:lnTo>
                    <a:pt x="59256" y="36722"/>
                  </a:lnTo>
                  <a:lnTo>
                    <a:pt x="59256" y="36512"/>
                  </a:lnTo>
                  <a:lnTo>
                    <a:pt x="59361" y="36429"/>
                  </a:lnTo>
                  <a:lnTo>
                    <a:pt x="59361" y="36324"/>
                  </a:lnTo>
                  <a:lnTo>
                    <a:pt x="59381" y="36282"/>
                  </a:lnTo>
                  <a:lnTo>
                    <a:pt x="59528" y="36366"/>
                  </a:lnTo>
                  <a:lnTo>
                    <a:pt x="59653" y="36303"/>
                  </a:lnTo>
                  <a:lnTo>
                    <a:pt x="59695" y="36366"/>
                  </a:lnTo>
                  <a:lnTo>
                    <a:pt x="59695" y="36575"/>
                  </a:lnTo>
                  <a:lnTo>
                    <a:pt x="59884" y="36617"/>
                  </a:lnTo>
                  <a:lnTo>
                    <a:pt x="60072" y="36722"/>
                  </a:lnTo>
                  <a:lnTo>
                    <a:pt x="60114" y="36680"/>
                  </a:lnTo>
                  <a:lnTo>
                    <a:pt x="60197" y="36742"/>
                  </a:lnTo>
                  <a:lnTo>
                    <a:pt x="60323" y="36617"/>
                  </a:lnTo>
                  <a:lnTo>
                    <a:pt x="60490" y="36596"/>
                  </a:lnTo>
                  <a:lnTo>
                    <a:pt x="60511" y="36512"/>
                  </a:lnTo>
                  <a:lnTo>
                    <a:pt x="60595" y="36512"/>
                  </a:lnTo>
                  <a:lnTo>
                    <a:pt x="60679" y="36366"/>
                  </a:lnTo>
                  <a:lnTo>
                    <a:pt x="60846" y="36115"/>
                  </a:lnTo>
                  <a:lnTo>
                    <a:pt x="60825" y="36073"/>
                  </a:lnTo>
                  <a:lnTo>
                    <a:pt x="60951" y="36010"/>
                  </a:lnTo>
                  <a:lnTo>
                    <a:pt x="60951" y="35926"/>
                  </a:lnTo>
                  <a:lnTo>
                    <a:pt x="60909" y="35780"/>
                  </a:lnTo>
                  <a:lnTo>
                    <a:pt x="60993" y="35822"/>
                  </a:lnTo>
                  <a:lnTo>
                    <a:pt x="60993" y="35843"/>
                  </a:lnTo>
                  <a:lnTo>
                    <a:pt x="61118" y="35654"/>
                  </a:lnTo>
                  <a:lnTo>
                    <a:pt x="61055" y="35550"/>
                  </a:lnTo>
                  <a:lnTo>
                    <a:pt x="61118" y="35529"/>
                  </a:lnTo>
                  <a:lnTo>
                    <a:pt x="61118" y="35341"/>
                  </a:lnTo>
                  <a:lnTo>
                    <a:pt x="61223" y="35299"/>
                  </a:lnTo>
                  <a:lnTo>
                    <a:pt x="61223" y="35194"/>
                  </a:lnTo>
                  <a:lnTo>
                    <a:pt x="61369" y="35090"/>
                  </a:lnTo>
                  <a:lnTo>
                    <a:pt x="61411" y="35027"/>
                  </a:lnTo>
                  <a:lnTo>
                    <a:pt x="61348" y="34985"/>
                  </a:lnTo>
                  <a:lnTo>
                    <a:pt x="61369" y="34838"/>
                  </a:lnTo>
                  <a:lnTo>
                    <a:pt x="61453" y="34818"/>
                  </a:lnTo>
                  <a:lnTo>
                    <a:pt x="61557" y="34315"/>
                  </a:lnTo>
                  <a:lnTo>
                    <a:pt x="61683" y="34169"/>
                  </a:lnTo>
                  <a:lnTo>
                    <a:pt x="61683" y="34064"/>
                  </a:lnTo>
                  <a:lnTo>
                    <a:pt x="61829" y="33960"/>
                  </a:lnTo>
                  <a:lnTo>
                    <a:pt x="61850" y="33834"/>
                  </a:lnTo>
                  <a:lnTo>
                    <a:pt x="61976" y="33667"/>
                  </a:lnTo>
                  <a:lnTo>
                    <a:pt x="61976" y="33541"/>
                  </a:lnTo>
                  <a:lnTo>
                    <a:pt x="61934" y="33520"/>
                  </a:lnTo>
                  <a:lnTo>
                    <a:pt x="61892" y="33353"/>
                  </a:lnTo>
                  <a:lnTo>
                    <a:pt x="62039" y="33227"/>
                  </a:lnTo>
                  <a:lnTo>
                    <a:pt x="61976" y="32955"/>
                  </a:lnTo>
                  <a:lnTo>
                    <a:pt x="62081" y="32830"/>
                  </a:lnTo>
                  <a:lnTo>
                    <a:pt x="62081" y="32746"/>
                  </a:lnTo>
                  <a:lnTo>
                    <a:pt x="62039" y="32746"/>
                  </a:lnTo>
                  <a:lnTo>
                    <a:pt x="62101" y="32579"/>
                  </a:lnTo>
                  <a:lnTo>
                    <a:pt x="62101" y="32411"/>
                  </a:lnTo>
                  <a:lnTo>
                    <a:pt x="62206" y="32307"/>
                  </a:lnTo>
                  <a:lnTo>
                    <a:pt x="62206" y="32118"/>
                  </a:lnTo>
                  <a:lnTo>
                    <a:pt x="62185" y="32097"/>
                  </a:lnTo>
                  <a:lnTo>
                    <a:pt x="62164" y="31909"/>
                  </a:lnTo>
                  <a:lnTo>
                    <a:pt x="62248" y="31742"/>
                  </a:lnTo>
                  <a:lnTo>
                    <a:pt x="62248" y="31574"/>
                  </a:lnTo>
                  <a:lnTo>
                    <a:pt x="62394" y="31386"/>
                  </a:lnTo>
                  <a:lnTo>
                    <a:pt x="62394" y="31240"/>
                  </a:lnTo>
                  <a:lnTo>
                    <a:pt x="62353" y="31135"/>
                  </a:lnTo>
                  <a:lnTo>
                    <a:pt x="62353" y="30947"/>
                  </a:lnTo>
                  <a:lnTo>
                    <a:pt x="62394" y="30905"/>
                  </a:lnTo>
                  <a:lnTo>
                    <a:pt x="62394" y="30758"/>
                  </a:lnTo>
                  <a:lnTo>
                    <a:pt x="62311" y="30758"/>
                  </a:lnTo>
                  <a:lnTo>
                    <a:pt x="62269" y="30486"/>
                  </a:lnTo>
                  <a:lnTo>
                    <a:pt x="62269" y="30403"/>
                  </a:lnTo>
                  <a:lnTo>
                    <a:pt x="62248" y="30319"/>
                  </a:lnTo>
                  <a:lnTo>
                    <a:pt x="62248" y="30110"/>
                  </a:lnTo>
                  <a:lnTo>
                    <a:pt x="62081" y="29921"/>
                  </a:lnTo>
                  <a:lnTo>
                    <a:pt x="62039" y="29921"/>
                  </a:lnTo>
                  <a:lnTo>
                    <a:pt x="61976" y="29817"/>
                  </a:lnTo>
                  <a:lnTo>
                    <a:pt x="62039" y="29775"/>
                  </a:lnTo>
                  <a:lnTo>
                    <a:pt x="62101" y="29608"/>
                  </a:lnTo>
                  <a:lnTo>
                    <a:pt x="62101" y="29566"/>
                  </a:lnTo>
                  <a:lnTo>
                    <a:pt x="61997" y="29649"/>
                  </a:lnTo>
                  <a:lnTo>
                    <a:pt x="61892" y="29608"/>
                  </a:lnTo>
                  <a:lnTo>
                    <a:pt x="61788" y="29231"/>
                  </a:lnTo>
                  <a:lnTo>
                    <a:pt x="61788" y="29126"/>
                  </a:lnTo>
                  <a:lnTo>
                    <a:pt x="61767" y="29043"/>
                  </a:lnTo>
                  <a:lnTo>
                    <a:pt x="61746" y="28833"/>
                  </a:lnTo>
                  <a:lnTo>
                    <a:pt x="61788" y="28750"/>
                  </a:lnTo>
                  <a:lnTo>
                    <a:pt x="61683" y="28457"/>
                  </a:lnTo>
                  <a:lnTo>
                    <a:pt x="61767" y="28394"/>
                  </a:lnTo>
                  <a:lnTo>
                    <a:pt x="61725" y="28352"/>
                  </a:lnTo>
                  <a:lnTo>
                    <a:pt x="61746" y="28310"/>
                  </a:lnTo>
                  <a:lnTo>
                    <a:pt x="61746" y="28227"/>
                  </a:lnTo>
                  <a:lnTo>
                    <a:pt x="61683" y="28185"/>
                  </a:lnTo>
                  <a:lnTo>
                    <a:pt x="61746" y="28080"/>
                  </a:lnTo>
                  <a:lnTo>
                    <a:pt x="61683" y="27975"/>
                  </a:lnTo>
                  <a:lnTo>
                    <a:pt x="61683" y="27892"/>
                  </a:lnTo>
                  <a:lnTo>
                    <a:pt x="61767" y="27829"/>
                  </a:lnTo>
                  <a:lnTo>
                    <a:pt x="61662" y="27766"/>
                  </a:lnTo>
                  <a:lnTo>
                    <a:pt x="61641" y="27620"/>
                  </a:lnTo>
                  <a:lnTo>
                    <a:pt x="61683" y="27557"/>
                  </a:lnTo>
                  <a:lnTo>
                    <a:pt x="61662" y="27452"/>
                  </a:lnTo>
                  <a:lnTo>
                    <a:pt x="61578" y="27515"/>
                  </a:lnTo>
                  <a:lnTo>
                    <a:pt x="61474" y="27494"/>
                  </a:lnTo>
                  <a:lnTo>
                    <a:pt x="61348" y="27390"/>
                  </a:lnTo>
                  <a:lnTo>
                    <a:pt x="61348" y="27264"/>
                  </a:lnTo>
                  <a:lnTo>
                    <a:pt x="61411" y="27180"/>
                  </a:lnTo>
                  <a:lnTo>
                    <a:pt x="61411" y="27076"/>
                  </a:lnTo>
                  <a:lnTo>
                    <a:pt x="61244" y="26887"/>
                  </a:lnTo>
                  <a:lnTo>
                    <a:pt x="61160" y="26887"/>
                  </a:lnTo>
                  <a:lnTo>
                    <a:pt x="61055" y="26762"/>
                  </a:lnTo>
                  <a:lnTo>
                    <a:pt x="61139" y="26720"/>
                  </a:lnTo>
                  <a:lnTo>
                    <a:pt x="61139" y="26615"/>
                  </a:lnTo>
                  <a:lnTo>
                    <a:pt x="61202" y="26511"/>
                  </a:lnTo>
                  <a:lnTo>
                    <a:pt x="61097" y="26323"/>
                  </a:lnTo>
                  <a:lnTo>
                    <a:pt x="61013" y="26323"/>
                  </a:lnTo>
                  <a:lnTo>
                    <a:pt x="60930" y="26239"/>
                  </a:lnTo>
                  <a:lnTo>
                    <a:pt x="60825" y="26218"/>
                  </a:lnTo>
                  <a:lnTo>
                    <a:pt x="60804" y="26134"/>
                  </a:lnTo>
                  <a:lnTo>
                    <a:pt x="60532" y="26051"/>
                  </a:lnTo>
                  <a:lnTo>
                    <a:pt x="60490" y="25988"/>
                  </a:lnTo>
                  <a:lnTo>
                    <a:pt x="60323" y="25946"/>
                  </a:lnTo>
                  <a:lnTo>
                    <a:pt x="60260" y="25904"/>
                  </a:lnTo>
                  <a:lnTo>
                    <a:pt x="60197" y="25779"/>
                  </a:lnTo>
                  <a:lnTo>
                    <a:pt x="60114" y="25695"/>
                  </a:lnTo>
                  <a:lnTo>
                    <a:pt x="59988" y="25695"/>
                  </a:lnTo>
                  <a:lnTo>
                    <a:pt x="59863" y="25590"/>
                  </a:lnTo>
                  <a:lnTo>
                    <a:pt x="59737" y="25695"/>
                  </a:lnTo>
                  <a:lnTo>
                    <a:pt x="59633" y="25695"/>
                  </a:lnTo>
                  <a:lnTo>
                    <a:pt x="59570" y="25779"/>
                  </a:lnTo>
                  <a:lnTo>
                    <a:pt x="59486" y="25779"/>
                  </a:lnTo>
                  <a:lnTo>
                    <a:pt x="59444" y="25716"/>
                  </a:lnTo>
                  <a:lnTo>
                    <a:pt x="59444" y="25674"/>
                  </a:lnTo>
                  <a:lnTo>
                    <a:pt x="59340" y="25611"/>
                  </a:lnTo>
                  <a:lnTo>
                    <a:pt x="59235" y="25611"/>
                  </a:lnTo>
                  <a:lnTo>
                    <a:pt x="59277" y="25799"/>
                  </a:lnTo>
                  <a:lnTo>
                    <a:pt x="59381" y="25904"/>
                  </a:lnTo>
                  <a:lnTo>
                    <a:pt x="59340" y="26009"/>
                  </a:lnTo>
                  <a:lnTo>
                    <a:pt x="59381" y="26197"/>
                  </a:lnTo>
                  <a:lnTo>
                    <a:pt x="59340" y="26343"/>
                  </a:lnTo>
                  <a:lnTo>
                    <a:pt x="59256" y="26406"/>
                  </a:lnTo>
                  <a:lnTo>
                    <a:pt x="59256" y="26239"/>
                  </a:lnTo>
                  <a:lnTo>
                    <a:pt x="59277" y="26113"/>
                  </a:lnTo>
                  <a:lnTo>
                    <a:pt x="59214" y="25946"/>
                  </a:lnTo>
                  <a:lnTo>
                    <a:pt x="59151" y="26030"/>
                  </a:lnTo>
                  <a:lnTo>
                    <a:pt x="59172" y="26134"/>
                  </a:lnTo>
                  <a:lnTo>
                    <a:pt x="59130" y="26323"/>
                  </a:lnTo>
                  <a:lnTo>
                    <a:pt x="59005" y="26406"/>
                  </a:lnTo>
                  <a:lnTo>
                    <a:pt x="58733" y="26427"/>
                  </a:lnTo>
                  <a:lnTo>
                    <a:pt x="58712" y="26364"/>
                  </a:lnTo>
                  <a:lnTo>
                    <a:pt x="58816" y="26302"/>
                  </a:lnTo>
                  <a:lnTo>
                    <a:pt x="58858" y="26302"/>
                  </a:lnTo>
                  <a:lnTo>
                    <a:pt x="58858" y="26134"/>
                  </a:lnTo>
                  <a:lnTo>
                    <a:pt x="58921" y="26051"/>
                  </a:lnTo>
                  <a:lnTo>
                    <a:pt x="58963" y="26009"/>
                  </a:lnTo>
                  <a:lnTo>
                    <a:pt x="58837" y="26009"/>
                  </a:lnTo>
                  <a:lnTo>
                    <a:pt x="58796" y="26051"/>
                  </a:lnTo>
                  <a:lnTo>
                    <a:pt x="58733" y="26009"/>
                  </a:lnTo>
                  <a:lnTo>
                    <a:pt x="58649" y="26030"/>
                  </a:lnTo>
                  <a:lnTo>
                    <a:pt x="58607" y="26134"/>
                  </a:lnTo>
                  <a:lnTo>
                    <a:pt x="58524" y="26197"/>
                  </a:lnTo>
                  <a:lnTo>
                    <a:pt x="58503" y="26197"/>
                  </a:lnTo>
                  <a:lnTo>
                    <a:pt x="58419" y="26302"/>
                  </a:lnTo>
                  <a:lnTo>
                    <a:pt x="58272" y="26155"/>
                  </a:lnTo>
                  <a:lnTo>
                    <a:pt x="58293" y="26009"/>
                  </a:lnTo>
                  <a:lnTo>
                    <a:pt x="58231" y="25820"/>
                  </a:lnTo>
                  <a:lnTo>
                    <a:pt x="58105" y="25632"/>
                  </a:lnTo>
                  <a:lnTo>
                    <a:pt x="58105" y="25339"/>
                  </a:lnTo>
                  <a:lnTo>
                    <a:pt x="57980" y="25381"/>
                  </a:lnTo>
                  <a:lnTo>
                    <a:pt x="57917" y="25381"/>
                  </a:lnTo>
                  <a:lnTo>
                    <a:pt x="57812" y="25423"/>
                  </a:lnTo>
                  <a:lnTo>
                    <a:pt x="57749" y="25465"/>
                  </a:lnTo>
                  <a:lnTo>
                    <a:pt x="57603" y="25548"/>
                  </a:lnTo>
                  <a:lnTo>
                    <a:pt x="57498" y="25548"/>
                  </a:lnTo>
                  <a:lnTo>
                    <a:pt x="57394" y="25486"/>
                  </a:lnTo>
                  <a:lnTo>
                    <a:pt x="57289" y="25527"/>
                  </a:lnTo>
                  <a:lnTo>
                    <a:pt x="57184" y="25444"/>
                  </a:lnTo>
                  <a:lnTo>
                    <a:pt x="57143" y="25339"/>
                  </a:lnTo>
                  <a:lnTo>
                    <a:pt x="57184" y="25255"/>
                  </a:lnTo>
                  <a:lnTo>
                    <a:pt x="57226" y="25109"/>
                  </a:lnTo>
                  <a:lnTo>
                    <a:pt x="57331" y="24942"/>
                  </a:lnTo>
                  <a:lnTo>
                    <a:pt x="57477" y="24774"/>
                  </a:lnTo>
                  <a:lnTo>
                    <a:pt x="57477" y="24586"/>
                  </a:lnTo>
                  <a:lnTo>
                    <a:pt x="57666" y="24439"/>
                  </a:lnTo>
                  <a:lnTo>
                    <a:pt x="57666" y="24272"/>
                  </a:lnTo>
                  <a:lnTo>
                    <a:pt x="57708" y="24251"/>
                  </a:lnTo>
                  <a:lnTo>
                    <a:pt x="57708" y="24188"/>
                  </a:lnTo>
                  <a:lnTo>
                    <a:pt x="57812" y="24021"/>
                  </a:lnTo>
                  <a:lnTo>
                    <a:pt x="57854" y="23874"/>
                  </a:lnTo>
                  <a:lnTo>
                    <a:pt x="57917" y="23749"/>
                  </a:lnTo>
                  <a:lnTo>
                    <a:pt x="57875" y="23623"/>
                  </a:lnTo>
                  <a:lnTo>
                    <a:pt x="57917" y="23540"/>
                  </a:lnTo>
                  <a:lnTo>
                    <a:pt x="57917" y="23330"/>
                  </a:lnTo>
                  <a:lnTo>
                    <a:pt x="57980" y="23038"/>
                  </a:lnTo>
                  <a:lnTo>
                    <a:pt x="58021" y="23038"/>
                  </a:lnTo>
                  <a:lnTo>
                    <a:pt x="58063" y="22828"/>
                  </a:lnTo>
                  <a:lnTo>
                    <a:pt x="58168" y="22786"/>
                  </a:lnTo>
                  <a:lnTo>
                    <a:pt x="58126" y="22661"/>
                  </a:lnTo>
                  <a:lnTo>
                    <a:pt x="58293" y="22473"/>
                  </a:lnTo>
                  <a:lnTo>
                    <a:pt x="58314" y="22305"/>
                  </a:lnTo>
                  <a:lnTo>
                    <a:pt x="58419" y="22242"/>
                  </a:lnTo>
                  <a:lnTo>
                    <a:pt x="58377" y="22033"/>
                  </a:lnTo>
                  <a:lnTo>
                    <a:pt x="58419" y="21970"/>
                  </a:lnTo>
                  <a:lnTo>
                    <a:pt x="58419" y="21845"/>
                  </a:lnTo>
                  <a:lnTo>
                    <a:pt x="58503" y="21782"/>
                  </a:lnTo>
                  <a:lnTo>
                    <a:pt x="58544" y="21782"/>
                  </a:lnTo>
                  <a:lnTo>
                    <a:pt x="58544" y="21657"/>
                  </a:lnTo>
                  <a:lnTo>
                    <a:pt x="58503" y="21573"/>
                  </a:lnTo>
                  <a:lnTo>
                    <a:pt x="58503" y="21343"/>
                  </a:lnTo>
                  <a:lnTo>
                    <a:pt x="58482" y="21217"/>
                  </a:lnTo>
                  <a:lnTo>
                    <a:pt x="58544" y="21029"/>
                  </a:lnTo>
                  <a:lnTo>
                    <a:pt x="58712" y="20841"/>
                  </a:lnTo>
                  <a:lnTo>
                    <a:pt x="58754" y="20631"/>
                  </a:lnTo>
                  <a:lnTo>
                    <a:pt x="58607" y="20401"/>
                  </a:lnTo>
                  <a:lnTo>
                    <a:pt x="58628" y="20276"/>
                  </a:lnTo>
                  <a:lnTo>
                    <a:pt x="58733" y="20171"/>
                  </a:lnTo>
                  <a:lnTo>
                    <a:pt x="58754" y="20045"/>
                  </a:lnTo>
                  <a:lnTo>
                    <a:pt x="58963" y="19878"/>
                  </a:lnTo>
                  <a:lnTo>
                    <a:pt x="59005" y="19773"/>
                  </a:lnTo>
                  <a:lnTo>
                    <a:pt x="59068" y="19773"/>
                  </a:lnTo>
                  <a:lnTo>
                    <a:pt x="59151" y="19857"/>
                  </a:lnTo>
                  <a:lnTo>
                    <a:pt x="59277" y="19836"/>
                  </a:lnTo>
                  <a:lnTo>
                    <a:pt x="59486" y="19669"/>
                  </a:lnTo>
                  <a:lnTo>
                    <a:pt x="59674" y="19669"/>
                  </a:lnTo>
                  <a:lnTo>
                    <a:pt x="59842" y="19564"/>
                  </a:lnTo>
                  <a:lnTo>
                    <a:pt x="59967" y="19564"/>
                  </a:lnTo>
                  <a:lnTo>
                    <a:pt x="60072" y="19481"/>
                  </a:lnTo>
                  <a:lnTo>
                    <a:pt x="60177" y="19481"/>
                  </a:lnTo>
                  <a:lnTo>
                    <a:pt x="60281" y="19460"/>
                  </a:lnTo>
                  <a:lnTo>
                    <a:pt x="60323" y="19376"/>
                  </a:lnTo>
                  <a:lnTo>
                    <a:pt x="60428" y="19460"/>
                  </a:lnTo>
                  <a:lnTo>
                    <a:pt x="60386" y="19585"/>
                  </a:lnTo>
                  <a:lnTo>
                    <a:pt x="60469" y="19627"/>
                  </a:lnTo>
                  <a:lnTo>
                    <a:pt x="60574" y="19732"/>
                  </a:lnTo>
                  <a:lnTo>
                    <a:pt x="60616" y="19627"/>
                  </a:lnTo>
                  <a:lnTo>
                    <a:pt x="60721" y="19543"/>
                  </a:lnTo>
                  <a:lnTo>
                    <a:pt x="60574" y="19418"/>
                  </a:lnTo>
                  <a:lnTo>
                    <a:pt x="60574" y="19355"/>
                  </a:lnTo>
                  <a:lnTo>
                    <a:pt x="60700" y="19271"/>
                  </a:lnTo>
                  <a:lnTo>
                    <a:pt x="60909" y="19313"/>
                  </a:lnTo>
                  <a:lnTo>
                    <a:pt x="61013" y="19250"/>
                  </a:lnTo>
                  <a:lnTo>
                    <a:pt x="61244" y="19250"/>
                  </a:lnTo>
                  <a:lnTo>
                    <a:pt x="61306" y="19334"/>
                  </a:lnTo>
                  <a:lnTo>
                    <a:pt x="61348" y="19334"/>
                  </a:lnTo>
                  <a:lnTo>
                    <a:pt x="61432" y="19250"/>
                  </a:lnTo>
                  <a:lnTo>
                    <a:pt x="61516" y="19250"/>
                  </a:lnTo>
                  <a:lnTo>
                    <a:pt x="61474" y="19146"/>
                  </a:lnTo>
                  <a:lnTo>
                    <a:pt x="61557" y="19104"/>
                  </a:lnTo>
                  <a:lnTo>
                    <a:pt x="61746" y="19104"/>
                  </a:lnTo>
                  <a:lnTo>
                    <a:pt x="61829" y="19208"/>
                  </a:lnTo>
                  <a:lnTo>
                    <a:pt x="62039" y="19125"/>
                  </a:lnTo>
                  <a:lnTo>
                    <a:pt x="62039" y="19041"/>
                  </a:lnTo>
                  <a:lnTo>
                    <a:pt x="61955" y="18999"/>
                  </a:lnTo>
                  <a:lnTo>
                    <a:pt x="61892" y="19041"/>
                  </a:lnTo>
                  <a:lnTo>
                    <a:pt x="61767" y="18957"/>
                  </a:lnTo>
                  <a:lnTo>
                    <a:pt x="61850" y="18832"/>
                  </a:lnTo>
                  <a:lnTo>
                    <a:pt x="61871" y="18916"/>
                  </a:lnTo>
                  <a:lnTo>
                    <a:pt x="62039" y="18853"/>
                  </a:lnTo>
                  <a:lnTo>
                    <a:pt x="61871" y="18748"/>
                  </a:lnTo>
                  <a:lnTo>
                    <a:pt x="61871" y="18685"/>
                  </a:lnTo>
                  <a:lnTo>
                    <a:pt x="61955" y="18685"/>
                  </a:lnTo>
                  <a:lnTo>
                    <a:pt x="62101" y="18497"/>
                  </a:lnTo>
                  <a:lnTo>
                    <a:pt x="62269" y="18497"/>
                  </a:lnTo>
                  <a:lnTo>
                    <a:pt x="62353" y="18581"/>
                  </a:lnTo>
                  <a:lnTo>
                    <a:pt x="62457" y="18518"/>
                  </a:lnTo>
                  <a:lnTo>
                    <a:pt x="62666" y="18581"/>
                  </a:lnTo>
                  <a:lnTo>
                    <a:pt x="62813" y="18581"/>
                  </a:lnTo>
                  <a:lnTo>
                    <a:pt x="62813" y="18623"/>
                  </a:lnTo>
                  <a:lnTo>
                    <a:pt x="62897" y="18685"/>
                  </a:lnTo>
                  <a:lnTo>
                    <a:pt x="62959" y="18644"/>
                  </a:lnTo>
                  <a:lnTo>
                    <a:pt x="62918" y="18581"/>
                  </a:lnTo>
                  <a:lnTo>
                    <a:pt x="63106" y="18581"/>
                  </a:lnTo>
                  <a:lnTo>
                    <a:pt x="63252" y="18602"/>
                  </a:lnTo>
                  <a:lnTo>
                    <a:pt x="63357" y="18602"/>
                  </a:lnTo>
                  <a:lnTo>
                    <a:pt x="63462" y="18685"/>
                  </a:lnTo>
                  <a:lnTo>
                    <a:pt x="63462" y="18727"/>
                  </a:lnTo>
                  <a:lnTo>
                    <a:pt x="63629" y="18748"/>
                  </a:lnTo>
                  <a:lnTo>
                    <a:pt x="63734" y="18664"/>
                  </a:lnTo>
                  <a:lnTo>
                    <a:pt x="63796" y="18685"/>
                  </a:lnTo>
                  <a:lnTo>
                    <a:pt x="63838" y="18769"/>
                  </a:lnTo>
                  <a:lnTo>
                    <a:pt x="63629" y="18916"/>
                  </a:lnTo>
                  <a:lnTo>
                    <a:pt x="63441" y="18916"/>
                  </a:lnTo>
                  <a:lnTo>
                    <a:pt x="63378" y="18978"/>
                  </a:lnTo>
                  <a:lnTo>
                    <a:pt x="63378" y="19083"/>
                  </a:lnTo>
                  <a:lnTo>
                    <a:pt x="63273" y="19083"/>
                  </a:lnTo>
                  <a:lnTo>
                    <a:pt x="63252" y="19125"/>
                  </a:lnTo>
                  <a:lnTo>
                    <a:pt x="63315" y="19146"/>
                  </a:lnTo>
                  <a:lnTo>
                    <a:pt x="63378" y="19146"/>
                  </a:lnTo>
                  <a:lnTo>
                    <a:pt x="63545" y="19355"/>
                  </a:lnTo>
                  <a:lnTo>
                    <a:pt x="63587" y="19313"/>
                  </a:lnTo>
                  <a:lnTo>
                    <a:pt x="63775" y="19250"/>
                  </a:lnTo>
                  <a:lnTo>
                    <a:pt x="63859" y="19146"/>
                  </a:lnTo>
                  <a:lnTo>
                    <a:pt x="63838" y="19104"/>
                  </a:lnTo>
                  <a:lnTo>
                    <a:pt x="63964" y="19041"/>
                  </a:lnTo>
                  <a:lnTo>
                    <a:pt x="63880" y="18916"/>
                  </a:lnTo>
                  <a:lnTo>
                    <a:pt x="63964" y="18916"/>
                  </a:lnTo>
                  <a:lnTo>
                    <a:pt x="64089" y="19083"/>
                  </a:lnTo>
                  <a:lnTo>
                    <a:pt x="64173" y="19104"/>
                  </a:lnTo>
                  <a:lnTo>
                    <a:pt x="64215" y="19020"/>
                  </a:lnTo>
                  <a:lnTo>
                    <a:pt x="64173" y="18978"/>
                  </a:lnTo>
                  <a:lnTo>
                    <a:pt x="64257" y="18916"/>
                  </a:lnTo>
                  <a:lnTo>
                    <a:pt x="64298" y="18832"/>
                  </a:lnTo>
                  <a:lnTo>
                    <a:pt x="64319" y="18832"/>
                  </a:lnTo>
                  <a:lnTo>
                    <a:pt x="64319" y="18727"/>
                  </a:lnTo>
                  <a:lnTo>
                    <a:pt x="64298" y="18664"/>
                  </a:lnTo>
                  <a:lnTo>
                    <a:pt x="64382" y="18623"/>
                  </a:lnTo>
                  <a:lnTo>
                    <a:pt x="64466" y="18685"/>
                  </a:lnTo>
                  <a:lnTo>
                    <a:pt x="64529" y="18623"/>
                  </a:lnTo>
                  <a:lnTo>
                    <a:pt x="64591" y="18685"/>
                  </a:lnTo>
                  <a:lnTo>
                    <a:pt x="64612" y="18769"/>
                  </a:lnTo>
                  <a:lnTo>
                    <a:pt x="64696" y="18811"/>
                  </a:lnTo>
                  <a:lnTo>
                    <a:pt x="64842" y="18664"/>
                  </a:lnTo>
                  <a:lnTo>
                    <a:pt x="64780" y="18602"/>
                  </a:lnTo>
                  <a:lnTo>
                    <a:pt x="64780" y="18581"/>
                  </a:lnTo>
                  <a:lnTo>
                    <a:pt x="64842" y="18518"/>
                  </a:lnTo>
                  <a:lnTo>
                    <a:pt x="64926" y="18560"/>
                  </a:lnTo>
                  <a:lnTo>
                    <a:pt x="65010" y="18497"/>
                  </a:lnTo>
                  <a:lnTo>
                    <a:pt x="65094" y="18497"/>
                  </a:lnTo>
                  <a:lnTo>
                    <a:pt x="65114" y="18455"/>
                  </a:lnTo>
                  <a:lnTo>
                    <a:pt x="65010" y="18351"/>
                  </a:lnTo>
                  <a:lnTo>
                    <a:pt x="65031" y="18288"/>
                  </a:lnTo>
                  <a:lnTo>
                    <a:pt x="65031" y="18246"/>
                  </a:lnTo>
                  <a:lnTo>
                    <a:pt x="64926" y="18183"/>
                  </a:lnTo>
                  <a:lnTo>
                    <a:pt x="64884" y="18141"/>
                  </a:lnTo>
                  <a:lnTo>
                    <a:pt x="64884" y="18162"/>
                  </a:lnTo>
                  <a:lnTo>
                    <a:pt x="64884" y="18204"/>
                  </a:lnTo>
                  <a:lnTo>
                    <a:pt x="64822" y="18204"/>
                  </a:lnTo>
                  <a:lnTo>
                    <a:pt x="64717" y="18162"/>
                  </a:lnTo>
                  <a:lnTo>
                    <a:pt x="64696" y="18183"/>
                  </a:lnTo>
                  <a:lnTo>
                    <a:pt x="64696" y="18246"/>
                  </a:lnTo>
                  <a:lnTo>
                    <a:pt x="64591" y="18246"/>
                  </a:lnTo>
                  <a:lnTo>
                    <a:pt x="64529" y="18288"/>
                  </a:lnTo>
                  <a:lnTo>
                    <a:pt x="64466" y="18246"/>
                  </a:lnTo>
                  <a:lnTo>
                    <a:pt x="64487" y="18141"/>
                  </a:lnTo>
                  <a:lnTo>
                    <a:pt x="64529" y="18100"/>
                  </a:lnTo>
                  <a:lnTo>
                    <a:pt x="64382" y="17890"/>
                  </a:lnTo>
                  <a:lnTo>
                    <a:pt x="64487" y="17828"/>
                  </a:lnTo>
                  <a:lnTo>
                    <a:pt x="64382" y="17660"/>
                  </a:lnTo>
                  <a:lnTo>
                    <a:pt x="64424" y="17451"/>
                  </a:lnTo>
                  <a:lnTo>
                    <a:pt x="64424" y="17325"/>
                  </a:lnTo>
                  <a:lnTo>
                    <a:pt x="64508" y="17221"/>
                  </a:lnTo>
                  <a:lnTo>
                    <a:pt x="64508" y="17032"/>
                  </a:lnTo>
                  <a:lnTo>
                    <a:pt x="64612" y="16928"/>
                  </a:lnTo>
                  <a:lnTo>
                    <a:pt x="64612" y="16802"/>
                  </a:lnTo>
                  <a:lnTo>
                    <a:pt x="64591" y="16781"/>
                  </a:lnTo>
                  <a:lnTo>
                    <a:pt x="64717" y="16719"/>
                  </a:lnTo>
                  <a:lnTo>
                    <a:pt x="64591" y="16572"/>
                  </a:lnTo>
                  <a:lnTo>
                    <a:pt x="64633" y="16175"/>
                  </a:lnTo>
                  <a:lnTo>
                    <a:pt x="64738" y="16091"/>
                  </a:lnTo>
                  <a:lnTo>
                    <a:pt x="64633" y="15944"/>
                  </a:lnTo>
                  <a:lnTo>
                    <a:pt x="64612" y="15777"/>
                  </a:lnTo>
                  <a:lnTo>
                    <a:pt x="64529" y="15735"/>
                  </a:lnTo>
                  <a:lnTo>
                    <a:pt x="64529" y="15672"/>
                  </a:lnTo>
                  <a:lnTo>
                    <a:pt x="64633" y="15589"/>
                  </a:lnTo>
                  <a:lnTo>
                    <a:pt x="64612" y="15442"/>
                  </a:lnTo>
                  <a:lnTo>
                    <a:pt x="64696" y="15379"/>
                  </a:lnTo>
                  <a:lnTo>
                    <a:pt x="64822" y="15170"/>
                  </a:lnTo>
                  <a:lnTo>
                    <a:pt x="64947" y="15212"/>
                  </a:lnTo>
                  <a:lnTo>
                    <a:pt x="65031" y="15149"/>
                  </a:lnTo>
                  <a:lnTo>
                    <a:pt x="65114" y="15170"/>
                  </a:lnTo>
                  <a:lnTo>
                    <a:pt x="65156" y="15107"/>
                  </a:lnTo>
                  <a:lnTo>
                    <a:pt x="65366" y="15107"/>
                  </a:lnTo>
                  <a:lnTo>
                    <a:pt x="65407" y="15045"/>
                  </a:lnTo>
                  <a:lnTo>
                    <a:pt x="65470" y="15024"/>
                  </a:lnTo>
                  <a:lnTo>
                    <a:pt x="65512" y="14919"/>
                  </a:lnTo>
                  <a:lnTo>
                    <a:pt x="65554" y="14919"/>
                  </a:lnTo>
                  <a:lnTo>
                    <a:pt x="65617" y="14898"/>
                  </a:lnTo>
                  <a:lnTo>
                    <a:pt x="65742" y="14898"/>
                  </a:lnTo>
                  <a:lnTo>
                    <a:pt x="65763" y="15003"/>
                  </a:lnTo>
                  <a:lnTo>
                    <a:pt x="65826" y="14961"/>
                  </a:lnTo>
                  <a:lnTo>
                    <a:pt x="65868" y="14961"/>
                  </a:lnTo>
                  <a:lnTo>
                    <a:pt x="65951" y="15107"/>
                  </a:lnTo>
                  <a:lnTo>
                    <a:pt x="65993" y="15107"/>
                  </a:lnTo>
                  <a:lnTo>
                    <a:pt x="66098" y="14961"/>
                  </a:lnTo>
                  <a:lnTo>
                    <a:pt x="66098" y="14835"/>
                  </a:lnTo>
                  <a:lnTo>
                    <a:pt x="66182" y="14815"/>
                  </a:lnTo>
                  <a:lnTo>
                    <a:pt x="66203" y="14689"/>
                  </a:lnTo>
                  <a:lnTo>
                    <a:pt x="66265" y="14689"/>
                  </a:lnTo>
                  <a:lnTo>
                    <a:pt x="66286" y="14794"/>
                  </a:lnTo>
                  <a:lnTo>
                    <a:pt x="66412" y="14856"/>
                  </a:lnTo>
                  <a:lnTo>
                    <a:pt x="66412" y="15003"/>
                  </a:lnTo>
                  <a:lnTo>
                    <a:pt x="66391" y="15045"/>
                  </a:lnTo>
                  <a:lnTo>
                    <a:pt x="66454" y="15107"/>
                  </a:lnTo>
                  <a:lnTo>
                    <a:pt x="66475" y="15212"/>
                  </a:lnTo>
                  <a:lnTo>
                    <a:pt x="66391" y="15275"/>
                  </a:lnTo>
                  <a:lnTo>
                    <a:pt x="66454" y="15317"/>
                  </a:lnTo>
                  <a:lnTo>
                    <a:pt x="66475" y="15442"/>
                  </a:lnTo>
                  <a:lnTo>
                    <a:pt x="66454" y="15442"/>
                  </a:lnTo>
                  <a:lnTo>
                    <a:pt x="66454" y="15526"/>
                  </a:lnTo>
                  <a:lnTo>
                    <a:pt x="66475" y="15568"/>
                  </a:lnTo>
                  <a:lnTo>
                    <a:pt x="66412" y="15651"/>
                  </a:lnTo>
                  <a:lnTo>
                    <a:pt x="66391" y="15693"/>
                  </a:lnTo>
                  <a:lnTo>
                    <a:pt x="66412" y="15756"/>
                  </a:lnTo>
                  <a:lnTo>
                    <a:pt x="66516" y="15651"/>
                  </a:lnTo>
                  <a:lnTo>
                    <a:pt x="66558" y="15735"/>
                  </a:lnTo>
                  <a:lnTo>
                    <a:pt x="66663" y="15756"/>
                  </a:lnTo>
                  <a:lnTo>
                    <a:pt x="66684" y="15965"/>
                  </a:lnTo>
                  <a:lnTo>
                    <a:pt x="66726" y="15903"/>
                  </a:lnTo>
                  <a:lnTo>
                    <a:pt x="66726" y="15840"/>
                  </a:lnTo>
                  <a:lnTo>
                    <a:pt x="66830" y="15735"/>
                  </a:lnTo>
                  <a:lnTo>
                    <a:pt x="66914" y="15735"/>
                  </a:lnTo>
                  <a:lnTo>
                    <a:pt x="66977" y="15777"/>
                  </a:lnTo>
                  <a:lnTo>
                    <a:pt x="66872" y="15944"/>
                  </a:lnTo>
                  <a:lnTo>
                    <a:pt x="66977" y="16049"/>
                  </a:lnTo>
                  <a:lnTo>
                    <a:pt x="66998" y="16175"/>
                  </a:lnTo>
                  <a:lnTo>
                    <a:pt x="67081" y="15986"/>
                  </a:lnTo>
                  <a:lnTo>
                    <a:pt x="67144" y="15944"/>
                  </a:lnTo>
                  <a:lnTo>
                    <a:pt x="67144" y="15861"/>
                  </a:lnTo>
                  <a:lnTo>
                    <a:pt x="67207" y="15777"/>
                  </a:lnTo>
                  <a:lnTo>
                    <a:pt x="67207" y="15484"/>
                  </a:lnTo>
                  <a:lnTo>
                    <a:pt x="67291" y="15421"/>
                  </a:lnTo>
                  <a:lnTo>
                    <a:pt x="67207" y="15338"/>
                  </a:lnTo>
                  <a:lnTo>
                    <a:pt x="67311" y="15254"/>
                  </a:lnTo>
                  <a:lnTo>
                    <a:pt x="67311" y="15149"/>
                  </a:lnTo>
                  <a:lnTo>
                    <a:pt x="67249" y="15128"/>
                  </a:lnTo>
                  <a:lnTo>
                    <a:pt x="67249" y="15066"/>
                  </a:lnTo>
                  <a:lnTo>
                    <a:pt x="67311" y="15045"/>
                  </a:lnTo>
                  <a:lnTo>
                    <a:pt x="67332" y="14856"/>
                  </a:lnTo>
                  <a:lnTo>
                    <a:pt x="67249" y="14794"/>
                  </a:lnTo>
                  <a:lnTo>
                    <a:pt x="67311" y="14605"/>
                  </a:lnTo>
                  <a:lnTo>
                    <a:pt x="67395" y="14522"/>
                  </a:lnTo>
                  <a:lnTo>
                    <a:pt x="67542" y="14501"/>
                  </a:lnTo>
                  <a:lnTo>
                    <a:pt x="67604" y="14584"/>
                  </a:lnTo>
                  <a:lnTo>
                    <a:pt x="67667" y="14647"/>
                  </a:lnTo>
                  <a:lnTo>
                    <a:pt x="67730" y="14584"/>
                  </a:lnTo>
                  <a:lnTo>
                    <a:pt x="67646" y="14501"/>
                  </a:lnTo>
                  <a:lnTo>
                    <a:pt x="67688" y="14375"/>
                  </a:lnTo>
                  <a:lnTo>
                    <a:pt x="67521" y="14291"/>
                  </a:lnTo>
                  <a:lnTo>
                    <a:pt x="67479" y="14061"/>
                  </a:lnTo>
                  <a:lnTo>
                    <a:pt x="67395" y="13999"/>
                  </a:lnTo>
                  <a:lnTo>
                    <a:pt x="67395" y="13957"/>
                  </a:lnTo>
                  <a:lnTo>
                    <a:pt x="67291" y="13873"/>
                  </a:lnTo>
                  <a:lnTo>
                    <a:pt x="67270" y="13706"/>
                  </a:lnTo>
                  <a:lnTo>
                    <a:pt x="67311" y="13664"/>
                  </a:lnTo>
                  <a:lnTo>
                    <a:pt x="67291" y="13538"/>
                  </a:lnTo>
                  <a:lnTo>
                    <a:pt x="67165" y="13434"/>
                  </a:lnTo>
                  <a:lnTo>
                    <a:pt x="67186" y="13329"/>
                  </a:lnTo>
                  <a:lnTo>
                    <a:pt x="67123" y="13266"/>
                  </a:lnTo>
                  <a:lnTo>
                    <a:pt x="67291" y="13141"/>
                  </a:lnTo>
                  <a:lnTo>
                    <a:pt x="67416" y="13141"/>
                  </a:lnTo>
                  <a:lnTo>
                    <a:pt x="67521" y="13015"/>
                  </a:lnTo>
                  <a:lnTo>
                    <a:pt x="67688" y="13015"/>
                  </a:lnTo>
                  <a:lnTo>
                    <a:pt x="67730" y="12952"/>
                  </a:lnTo>
                  <a:lnTo>
                    <a:pt x="67897" y="13078"/>
                  </a:lnTo>
                  <a:lnTo>
                    <a:pt x="68044" y="13078"/>
                  </a:lnTo>
                  <a:lnTo>
                    <a:pt x="68107" y="13120"/>
                  </a:lnTo>
                  <a:lnTo>
                    <a:pt x="68211" y="13141"/>
                  </a:lnTo>
                  <a:lnTo>
                    <a:pt x="68274" y="13120"/>
                  </a:lnTo>
                  <a:lnTo>
                    <a:pt x="68127" y="13182"/>
                  </a:lnTo>
                  <a:lnTo>
                    <a:pt x="68211" y="13245"/>
                  </a:lnTo>
                  <a:lnTo>
                    <a:pt x="68065" y="13287"/>
                  </a:lnTo>
                  <a:lnTo>
                    <a:pt x="67939" y="13266"/>
                  </a:lnTo>
                  <a:lnTo>
                    <a:pt x="67793" y="13434"/>
                  </a:lnTo>
                  <a:lnTo>
                    <a:pt x="67793" y="13496"/>
                  </a:lnTo>
                  <a:lnTo>
                    <a:pt x="67835" y="13643"/>
                  </a:lnTo>
                  <a:lnTo>
                    <a:pt x="67835" y="13768"/>
                  </a:lnTo>
                  <a:lnTo>
                    <a:pt x="67918" y="13810"/>
                  </a:lnTo>
                  <a:lnTo>
                    <a:pt x="67939" y="13894"/>
                  </a:lnTo>
                  <a:lnTo>
                    <a:pt x="68065" y="14061"/>
                  </a:lnTo>
                  <a:lnTo>
                    <a:pt x="68065" y="14103"/>
                  </a:lnTo>
                  <a:lnTo>
                    <a:pt x="68107" y="14103"/>
                  </a:lnTo>
                  <a:lnTo>
                    <a:pt x="68065" y="14166"/>
                  </a:lnTo>
                  <a:lnTo>
                    <a:pt x="68211" y="14208"/>
                  </a:lnTo>
                  <a:lnTo>
                    <a:pt x="68232" y="14333"/>
                  </a:lnTo>
                  <a:lnTo>
                    <a:pt x="68232" y="14396"/>
                  </a:lnTo>
                  <a:lnTo>
                    <a:pt x="68169" y="14438"/>
                  </a:lnTo>
                  <a:lnTo>
                    <a:pt x="68211" y="14710"/>
                  </a:lnTo>
                  <a:lnTo>
                    <a:pt x="68253" y="14731"/>
                  </a:lnTo>
                  <a:lnTo>
                    <a:pt x="68316" y="14647"/>
                  </a:lnTo>
                  <a:lnTo>
                    <a:pt x="68358" y="14647"/>
                  </a:lnTo>
                  <a:lnTo>
                    <a:pt x="68441" y="14752"/>
                  </a:lnTo>
                  <a:lnTo>
                    <a:pt x="68483" y="14835"/>
                  </a:lnTo>
                  <a:lnTo>
                    <a:pt x="68420" y="15024"/>
                  </a:lnTo>
                  <a:lnTo>
                    <a:pt x="68420" y="15233"/>
                  </a:lnTo>
                  <a:lnTo>
                    <a:pt x="68483" y="15317"/>
                  </a:lnTo>
                  <a:lnTo>
                    <a:pt x="68567" y="15254"/>
                  </a:lnTo>
                  <a:lnTo>
                    <a:pt x="68672" y="15275"/>
                  </a:lnTo>
                  <a:lnTo>
                    <a:pt x="68692" y="15338"/>
                  </a:lnTo>
                  <a:lnTo>
                    <a:pt x="68672" y="15421"/>
                  </a:lnTo>
                  <a:lnTo>
                    <a:pt x="68588" y="15421"/>
                  </a:lnTo>
                  <a:lnTo>
                    <a:pt x="68483" y="15484"/>
                  </a:lnTo>
                  <a:lnTo>
                    <a:pt x="68462" y="15484"/>
                  </a:lnTo>
                  <a:lnTo>
                    <a:pt x="68337" y="15631"/>
                  </a:lnTo>
                  <a:lnTo>
                    <a:pt x="68316" y="15735"/>
                  </a:lnTo>
                  <a:lnTo>
                    <a:pt x="68169" y="15798"/>
                  </a:lnTo>
                  <a:lnTo>
                    <a:pt x="68148" y="15861"/>
                  </a:lnTo>
                  <a:lnTo>
                    <a:pt x="68065" y="15882"/>
                  </a:lnTo>
                  <a:lnTo>
                    <a:pt x="68065" y="15986"/>
                  </a:lnTo>
                  <a:lnTo>
                    <a:pt x="68023" y="16070"/>
                  </a:lnTo>
                  <a:lnTo>
                    <a:pt x="68065" y="16195"/>
                  </a:lnTo>
                  <a:lnTo>
                    <a:pt x="68148" y="16175"/>
                  </a:lnTo>
                  <a:lnTo>
                    <a:pt x="68148" y="16321"/>
                  </a:lnTo>
                  <a:lnTo>
                    <a:pt x="68044" y="16509"/>
                  </a:lnTo>
                  <a:lnTo>
                    <a:pt x="68065" y="16593"/>
                  </a:lnTo>
                  <a:lnTo>
                    <a:pt x="68127" y="16614"/>
                  </a:lnTo>
                  <a:lnTo>
                    <a:pt x="68107" y="16844"/>
                  </a:lnTo>
                  <a:lnTo>
                    <a:pt x="68127" y="17032"/>
                  </a:lnTo>
                  <a:lnTo>
                    <a:pt x="68065" y="17116"/>
                  </a:lnTo>
                  <a:lnTo>
                    <a:pt x="67939" y="17158"/>
                  </a:lnTo>
                  <a:lnTo>
                    <a:pt x="67918" y="17263"/>
                  </a:lnTo>
                  <a:lnTo>
                    <a:pt x="67960" y="17325"/>
                  </a:lnTo>
                  <a:lnTo>
                    <a:pt x="67939" y="17535"/>
                  </a:lnTo>
                  <a:lnTo>
                    <a:pt x="67918" y="17576"/>
                  </a:lnTo>
                  <a:lnTo>
                    <a:pt x="67939" y="17660"/>
                  </a:lnTo>
                  <a:lnTo>
                    <a:pt x="68044" y="17765"/>
                  </a:lnTo>
                  <a:lnTo>
                    <a:pt x="67960" y="17765"/>
                  </a:lnTo>
                  <a:lnTo>
                    <a:pt x="67939" y="17953"/>
                  </a:lnTo>
                  <a:lnTo>
                    <a:pt x="67960" y="17995"/>
                  </a:lnTo>
                  <a:lnTo>
                    <a:pt x="67960" y="18141"/>
                  </a:lnTo>
                  <a:lnTo>
                    <a:pt x="67855" y="18246"/>
                  </a:lnTo>
                  <a:lnTo>
                    <a:pt x="67939" y="18372"/>
                  </a:lnTo>
                  <a:lnTo>
                    <a:pt x="67939" y="18602"/>
                  </a:lnTo>
                  <a:lnTo>
                    <a:pt x="68023" y="18811"/>
                  </a:lnTo>
                  <a:lnTo>
                    <a:pt x="67835" y="19146"/>
                  </a:lnTo>
                  <a:lnTo>
                    <a:pt x="67939" y="19292"/>
                  </a:lnTo>
                  <a:lnTo>
                    <a:pt x="67835" y="19250"/>
                  </a:lnTo>
                  <a:lnTo>
                    <a:pt x="67625" y="19292"/>
                  </a:lnTo>
                  <a:lnTo>
                    <a:pt x="67625" y="19501"/>
                  </a:lnTo>
                  <a:lnTo>
                    <a:pt x="67646" y="19564"/>
                  </a:lnTo>
                  <a:lnTo>
                    <a:pt x="67521" y="19711"/>
                  </a:lnTo>
                  <a:lnTo>
                    <a:pt x="67291" y="19606"/>
                  </a:lnTo>
                  <a:lnTo>
                    <a:pt x="67186" y="19711"/>
                  </a:lnTo>
                  <a:lnTo>
                    <a:pt x="67186" y="19773"/>
                  </a:lnTo>
                  <a:lnTo>
                    <a:pt x="67332" y="19773"/>
                  </a:lnTo>
                  <a:lnTo>
                    <a:pt x="67542" y="20087"/>
                  </a:lnTo>
                  <a:lnTo>
                    <a:pt x="67542" y="20380"/>
                  </a:lnTo>
                  <a:lnTo>
                    <a:pt x="67500" y="20464"/>
                  </a:lnTo>
                  <a:lnTo>
                    <a:pt x="67542" y="20548"/>
                  </a:lnTo>
                  <a:lnTo>
                    <a:pt x="67437" y="20569"/>
                  </a:lnTo>
                  <a:lnTo>
                    <a:pt x="67416" y="20778"/>
                  </a:lnTo>
                  <a:lnTo>
                    <a:pt x="67291" y="20924"/>
                  </a:lnTo>
                  <a:lnTo>
                    <a:pt x="67270" y="21175"/>
                  </a:lnTo>
                  <a:lnTo>
                    <a:pt x="67374" y="21385"/>
                  </a:lnTo>
                  <a:lnTo>
                    <a:pt x="67416" y="21761"/>
                  </a:lnTo>
                  <a:lnTo>
                    <a:pt x="67583" y="22033"/>
                  </a:lnTo>
                  <a:lnTo>
                    <a:pt x="67583" y="22242"/>
                  </a:lnTo>
                  <a:lnTo>
                    <a:pt x="67835" y="22807"/>
                  </a:lnTo>
                  <a:lnTo>
                    <a:pt x="68148" y="23414"/>
                  </a:lnTo>
                  <a:lnTo>
                    <a:pt x="68462" y="23916"/>
                  </a:lnTo>
                  <a:lnTo>
                    <a:pt x="68630" y="24063"/>
                  </a:lnTo>
                  <a:lnTo>
                    <a:pt x="68630" y="24251"/>
                  </a:lnTo>
                  <a:lnTo>
                    <a:pt x="69048" y="24732"/>
                  </a:lnTo>
                  <a:lnTo>
                    <a:pt x="69488" y="25527"/>
                  </a:lnTo>
                  <a:lnTo>
                    <a:pt x="69697" y="25632"/>
                  </a:lnTo>
                  <a:lnTo>
                    <a:pt x="69843" y="25632"/>
                  </a:lnTo>
                  <a:lnTo>
                    <a:pt x="69927" y="25590"/>
                  </a:lnTo>
                  <a:lnTo>
                    <a:pt x="69927" y="25590"/>
                  </a:lnTo>
                  <a:lnTo>
                    <a:pt x="69885" y="25695"/>
                  </a:lnTo>
                  <a:lnTo>
                    <a:pt x="69780" y="25737"/>
                  </a:lnTo>
                  <a:lnTo>
                    <a:pt x="69697" y="25737"/>
                  </a:lnTo>
                  <a:lnTo>
                    <a:pt x="69843" y="25988"/>
                  </a:lnTo>
                  <a:lnTo>
                    <a:pt x="70052" y="26469"/>
                  </a:lnTo>
                  <a:lnTo>
                    <a:pt x="70094" y="26678"/>
                  </a:lnTo>
                  <a:lnTo>
                    <a:pt x="70220" y="26867"/>
                  </a:lnTo>
                  <a:lnTo>
                    <a:pt x="70450" y="26887"/>
                  </a:lnTo>
                  <a:lnTo>
                    <a:pt x="70471" y="26971"/>
                  </a:lnTo>
                  <a:lnTo>
                    <a:pt x="70471" y="27076"/>
                  </a:lnTo>
                  <a:lnTo>
                    <a:pt x="70513" y="27159"/>
                  </a:lnTo>
                  <a:lnTo>
                    <a:pt x="70471" y="27285"/>
                  </a:lnTo>
                  <a:lnTo>
                    <a:pt x="70617" y="27034"/>
                  </a:lnTo>
                  <a:lnTo>
                    <a:pt x="70659" y="26762"/>
                  </a:lnTo>
                  <a:lnTo>
                    <a:pt x="70680" y="26741"/>
                  </a:lnTo>
                  <a:lnTo>
                    <a:pt x="70680" y="26636"/>
                  </a:lnTo>
                  <a:lnTo>
                    <a:pt x="70827" y="26511"/>
                  </a:lnTo>
                  <a:lnTo>
                    <a:pt x="70848" y="26406"/>
                  </a:lnTo>
                  <a:lnTo>
                    <a:pt x="70827" y="26343"/>
                  </a:lnTo>
                  <a:lnTo>
                    <a:pt x="70868" y="26239"/>
                  </a:lnTo>
                  <a:lnTo>
                    <a:pt x="70931" y="25988"/>
                  </a:lnTo>
                  <a:lnTo>
                    <a:pt x="70868" y="25883"/>
                  </a:lnTo>
                  <a:lnTo>
                    <a:pt x="70889" y="25695"/>
                  </a:lnTo>
                  <a:lnTo>
                    <a:pt x="70994" y="25611"/>
                  </a:lnTo>
                  <a:lnTo>
                    <a:pt x="70889" y="25507"/>
                  </a:lnTo>
                  <a:lnTo>
                    <a:pt x="70848" y="25527"/>
                  </a:lnTo>
                  <a:lnTo>
                    <a:pt x="70764" y="25507"/>
                  </a:lnTo>
                  <a:lnTo>
                    <a:pt x="70827" y="25423"/>
                  </a:lnTo>
                  <a:lnTo>
                    <a:pt x="70743" y="25276"/>
                  </a:lnTo>
                  <a:lnTo>
                    <a:pt x="70785" y="25297"/>
                  </a:lnTo>
                  <a:lnTo>
                    <a:pt x="70848" y="25255"/>
                  </a:lnTo>
                  <a:lnTo>
                    <a:pt x="70743" y="25151"/>
                  </a:lnTo>
                  <a:lnTo>
                    <a:pt x="70764" y="25067"/>
                  </a:lnTo>
                  <a:lnTo>
                    <a:pt x="70785" y="24942"/>
                  </a:lnTo>
                  <a:lnTo>
                    <a:pt x="70659" y="24942"/>
                  </a:lnTo>
                  <a:lnTo>
                    <a:pt x="70576" y="24879"/>
                  </a:lnTo>
                  <a:lnTo>
                    <a:pt x="70638" y="24774"/>
                  </a:lnTo>
                  <a:lnTo>
                    <a:pt x="70743" y="24879"/>
                  </a:lnTo>
                  <a:lnTo>
                    <a:pt x="70889" y="24732"/>
                  </a:lnTo>
                  <a:lnTo>
                    <a:pt x="70973" y="24753"/>
                  </a:lnTo>
                  <a:lnTo>
                    <a:pt x="71078" y="24649"/>
                  </a:lnTo>
                  <a:lnTo>
                    <a:pt x="71182" y="24565"/>
                  </a:lnTo>
                  <a:lnTo>
                    <a:pt x="71203" y="24586"/>
                  </a:lnTo>
                  <a:lnTo>
                    <a:pt x="71350" y="24628"/>
                  </a:lnTo>
                  <a:lnTo>
                    <a:pt x="71266" y="24523"/>
                  </a:lnTo>
                  <a:lnTo>
                    <a:pt x="71099" y="24439"/>
                  </a:lnTo>
                  <a:lnTo>
                    <a:pt x="71099" y="24314"/>
                  </a:lnTo>
                  <a:lnTo>
                    <a:pt x="70952" y="24230"/>
                  </a:lnTo>
                  <a:lnTo>
                    <a:pt x="70848" y="23895"/>
                  </a:lnTo>
                  <a:lnTo>
                    <a:pt x="70931" y="23602"/>
                  </a:lnTo>
                  <a:lnTo>
                    <a:pt x="70827" y="23498"/>
                  </a:lnTo>
                  <a:lnTo>
                    <a:pt x="70889" y="23414"/>
                  </a:lnTo>
                  <a:lnTo>
                    <a:pt x="70931" y="23268"/>
                  </a:lnTo>
                  <a:lnTo>
                    <a:pt x="71036" y="23058"/>
                  </a:lnTo>
                  <a:lnTo>
                    <a:pt x="71078" y="23372"/>
                  </a:lnTo>
                  <a:lnTo>
                    <a:pt x="71161" y="23393"/>
                  </a:lnTo>
                  <a:lnTo>
                    <a:pt x="71350" y="23289"/>
                  </a:lnTo>
                  <a:lnTo>
                    <a:pt x="71371" y="23330"/>
                  </a:lnTo>
                  <a:lnTo>
                    <a:pt x="71705" y="23205"/>
                  </a:lnTo>
                  <a:lnTo>
                    <a:pt x="71705" y="23058"/>
                  </a:lnTo>
                  <a:lnTo>
                    <a:pt x="71789" y="22975"/>
                  </a:lnTo>
                  <a:lnTo>
                    <a:pt x="71664" y="22891"/>
                  </a:lnTo>
                  <a:lnTo>
                    <a:pt x="71454" y="22598"/>
                  </a:lnTo>
                  <a:lnTo>
                    <a:pt x="71371" y="22598"/>
                  </a:lnTo>
                  <a:lnTo>
                    <a:pt x="71078" y="22159"/>
                  </a:lnTo>
                  <a:lnTo>
                    <a:pt x="71078" y="22054"/>
                  </a:lnTo>
                  <a:lnTo>
                    <a:pt x="70994" y="21970"/>
                  </a:lnTo>
                  <a:lnTo>
                    <a:pt x="70973" y="21594"/>
                  </a:lnTo>
                  <a:lnTo>
                    <a:pt x="70994" y="21531"/>
                  </a:lnTo>
                  <a:lnTo>
                    <a:pt x="70952" y="21343"/>
                  </a:lnTo>
                  <a:lnTo>
                    <a:pt x="71036" y="21217"/>
                  </a:lnTo>
                  <a:lnTo>
                    <a:pt x="71036" y="21092"/>
                  </a:lnTo>
                  <a:lnTo>
                    <a:pt x="70889" y="21113"/>
                  </a:lnTo>
                  <a:lnTo>
                    <a:pt x="70868" y="21029"/>
                  </a:lnTo>
                  <a:lnTo>
                    <a:pt x="70973" y="20882"/>
                  </a:lnTo>
                  <a:lnTo>
                    <a:pt x="71078" y="20841"/>
                  </a:lnTo>
                  <a:lnTo>
                    <a:pt x="71078" y="20778"/>
                  </a:lnTo>
                  <a:lnTo>
                    <a:pt x="71078" y="20757"/>
                  </a:lnTo>
                  <a:lnTo>
                    <a:pt x="71161" y="20673"/>
                  </a:lnTo>
                  <a:lnTo>
                    <a:pt x="71182" y="20778"/>
                  </a:lnTo>
                  <a:lnTo>
                    <a:pt x="71182" y="20903"/>
                  </a:lnTo>
                  <a:lnTo>
                    <a:pt x="71140" y="21029"/>
                  </a:lnTo>
                  <a:lnTo>
                    <a:pt x="71140" y="21196"/>
                  </a:lnTo>
                  <a:lnTo>
                    <a:pt x="71308" y="21238"/>
                  </a:lnTo>
                  <a:lnTo>
                    <a:pt x="71475" y="21343"/>
                  </a:lnTo>
                  <a:lnTo>
                    <a:pt x="71559" y="21322"/>
                  </a:lnTo>
                  <a:lnTo>
                    <a:pt x="71559" y="21154"/>
                  </a:lnTo>
                  <a:lnTo>
                    <a:pt x="71601" y="21092"/>
                  </a:lnTo>
                  <a:lnTo>
                    <a:pt x="71496" y="20903"/>
                  </a:lnTo>
                  <a:lnTo>
                    <a:pt x="71245" y="20673"/>
                  </a:lnTo>
                  <a:lnTo>
                    <a:pt x="71245" y="20401"/>
                  </a:lnTo>
                  <a:lnTo>
                    <a:pt x="71099" y="20359"/>
                  </a:lnTo>
                  <a:lnTo>
                    <a:pt x="71078" y="20317"/>
                  </a:lnTo>
                  <a:lnTo>
                    <a:pt x="71057" y="20380"/>
                  </a:lnTo>
                  <a:lnTo>
                    <a:pt x="70973" y="20464"/>
                  </a:lnTo>
                  <a:lnTo>
                    <a:pt x="70973" y="20506"/>
                  </a:lnTo>
                  <a:lnTo>
                    <a:pt x="70931" y="20569"/>
                  </a:lnTo>
                  <a:lnTo>
                    <a:pt x="70785" y="20485"/>
                  </a:lnTo>
                  <a:lnTo>
                    <a:pt x="70785" y="20276"/>
                  </a:lnTo>
                  <a:lnTo>
                    <a:pt x="70722" y="20150"/>
                  </a:lnTo>
                  <a:lnTo>
                    <a:pt x="70617" y="19941"/>
                  </a:lnTo>
                  <a:lnTo>
                    <a:pt x="70680" y="19836"/>
                  </a:lnTo>
                  <a:lnTo>
                    <a:pt x="70743" y="19794"/>
                  </a:lnTo>
                  <a:lnTo>
                    <a:pt x="70722" y="19690"/>
                  </a:lnTo>
                  <a:lnTo>
                    <a:pt x="70785" y="19585"/>
                  </a:lnTo>
                  <a:lnTo>
                    <a:pt x="70722" y="19522"/>
                  </a:lnTo>
                  <a:lnTo>
                    <a:pt x="70743" y="19439"/>
                  </a:lnTo>
                  <a:lnTo>
                    <a:pt x="70743" y="19334"/>
                  </a:lnTo>
                  <a:lnTo>
                    <a:pt x="70659" y="19271"/>
                  </a:lnTo>
                  <a:lnTo>
                    <a:pt x="70555" y="19313"/>
                  </a:lnTo>
                  <a:lnTo>
                    <a:pt x="70366" y="19146"/>
                  </a:lnTo>
                  <a:lnTo>
                    <a:pt x="70241" y="19146"/>
                  </a:lnTo>
                  <a:lnTo>
                    <a:pt x="70157" y="19229"/>
                  </a:lnTo>
                  <a:lnTo>
                    <a:pt x="70157" y="19313"/>
                  </a:lnTo>
                  <a:lnTo>
                    <a:pt x="70304" y="19460"/>
                  </a:lnTo>
                  <a:lnTo>
                    <a:pt x="70262" y="19564"/>
                  </a:lnTo>
                  <a:lnTo>
                    <a:pt x="70220" y="19627"/>
                  </a:lnTo>
                  <a:lnTo>
                    <a:pt x="70094" y="19564"/>
                  </a:lnTo>
                  <a:lnTo>
                    <a:pt x="69927" y="19355"/>
                  </a:lnTo>
                  <a:lnTo>
                    <a:pt x="69822" y="19250"/>
                  </a:lnTo>
                  <a:lnTo>
                    <a:pt x="69739" y="19208"/>
                  </a:lnTo>
                  <a:lnTo>
                    <a:pt x="69801" y="19146"/>
                  </a:lnTo>
                  <a:lnTo>
                    <a:pt x="69697" y="18936"/>
                  </a:lnTo>
                  <a:lnTo>
                    <a:pt x="69697" y="18811"/>
                  </a:lnTo>
                  <a:lnTo>
                    <a:pt x="69697" y="18727"/>
                  </a:lnTo>
                  <a:lnTo>
                    <a:pt x="69634" y="18623"/>
                  </a:lnTo>
                  <a:lnTo>
                    <a:pt x="69697" y="18539"/>
                  </a:lnTo>
                  <a:lnTo>
                    <a:pt x="69634" y="18372"/>
                  </a:lnTo>
                  <a:lnTo>
                    <a:pt x="69718" y="18267"/>
                  </a:lnTo>
                  <a:lnTo>
                    <a:pt x="69718" y="18162"/>
                  </a:lnTo>
                  <a:lnTo>
                    <a:pt x="69739" y="18037"/>
                  </a:lnTo>
                  <a:lnTo>
                    <a:pt x="69739" y="17890"/>
                  </a:lnTo>
                  <a:lnTo>
                    <a:pt x="69697" y="17932"/>
                  </a:lnTo>
                  <a:lnTo>
                    <a:pt x="69592" y="17786"/>
                  </a:lnTo>
                  <a:lnTo>
                    <a:pt x="69613" y="17744"/>
                  </a:lnTo>
                  <a:lnTo>
                    <a:pt x="69697" y="17723"/>
                  </a:lnTo>
                  <a:lnTo>
                    <a:pt x="69801" y="17786"/>
                  </a:lnTo>
                  <a:lnTo>
                    <a:pt x="69801" y="17744"/>
                  </a:lnTo>
                  <a:lnTo>
                    <a:pt x="69718" y="17660"/>
                  </a:lnTo>
                  <a:lnTo>
                    <a:pt x="69634" y="17576"/>
                  </a:lnTo>
                  <a:lnTo>
                    <a:pt x="69676" y="17514"/>
                  </a:lnTo>
                  <a:lnTo>
                    <a:pt x="69718" y="17514"/>
                  </a:lnTo>
                  <a:lnTo>
                    <a:pt x="69697" y="17430"/>
                  </a:lnTo>
                  <a:lnTo>
                    <a:pt x="69613" y="17346"/>
                  </a:lnTo>
                  <a:lnTo>
                    <a:pt x="69488" y="17325"/>
                  </a:lnTo>
                  <a:lnTo>
                    <a:pt x="69467" y="17242"/>
                  </a:lnTo>
                  <a:lnTo>
                    <a:pt x="69508" y="17221"/>
                  </a:lnTo>
                  <a:lnTo>
                    <a:pt x="69488" y="17074"/>
                  </a:lnTo>
                  <a:lnTo>
                    <a:pt x="69383" y="16970"/>
                  </a:lnTo>
                  <a:lnTo>
                    <a:pt x="69404" y="16886"/>
                  </a:lnTo>
                  <a:lnTo>
                    <a:pt x="69425" y="16781"/>
                  </a:lnTo>
                  <a:lnTo>
                    <a:pt x="69488" y="16719"/>
                  </a:lnTo>
                  <a:lnTo>
                    <a:pt x="69404" y="16614"/>
                  </a:lnTo>
                  <a:lnTo>
                    <a:pt x="69425" y="16530"/>
                  </a:lnTo>
                  <a:lnTo>
                    <a:pt x="69508" y="16530"/>
                  </a:lnTo>
                  <a:lnTo>
                    <a:pt x="69613" y="16593"/>
                  </a:lnTo>
                  <a:lnTo>
                    <a:pt x="69697" y="16572"/>
                  </a:lnTo>
                  <a:lnTo>
                    <a:pt x="69739" y="16405"/>
                  </a:lnTo>
                  <a:lnTo>
                    <a:pt x="69822" y="16405"/>
                  </a:lnTo>
                  <a:lnTo>
                    <a:pt x="69885" y="16488"/>
                  </a:lnTo>
                  <a:lnTo>
                    <a:pt x="69927" y="16488"/>
                  </a:lnTo>
                  <a:lnTo>
                    <a:pt x="70011" y="16614"/>
                  </a:lnTo>
                  <a:lnTo>
                    <a:pt x="70136" y="16363"/>
                  </a:lnTo>
                  <a:lnTo>
                    <a:pt x="70011" y="16300"/>
                  </a:lnTo>
                  <a:lnTo>
                    <a:pt x="70032" y="16195"/>
                  </a:lnTo>
                  <a:lnTo>
                    <a:pt x="70115" y="16154"/>
                  </a:lnTo>
                  <a:lnTo>
                    <a:pt x="70241" y="15903"/>
                  </a:lnTo>
                  <a:lnTo>
                    <a:pt x="70241" y="15777"/>
                  </a:lnTo>
                  <a:lnTo>
                    <a:pt x="70324" y="15882"/>
                  </a:lnTo>
                  <a:lnTo>
                    <a:pt x="70429" y="15944"/>
                  </a:lnTo>
                  <a:lnTo>
                    <a:pt x="70429" y="16070"/>
                  </a:lnTo>
                  <a:lnTo>
                    <a:pt x="70555" y="16426"/>
                  </a:lnTo>
                  <a:lnTo>
                    <a:pt x="70638" y="16509"/>
                  </a:lnTo>
                  <a:lnTo>
                    <a:pt x="70680" y="16468"/>
                  </a:lnTo>
                  <a:lnTo>
                    <a:pt x="70722" y="16154"/>
                  </a:lnTo>
                  <a:lnTo>
                    <a:pt x="70743" y="16049"/>
                  </a:lnTo>
                  <a:lnTo>
                    <a:pt x="70722" y="15903"/>
                  </a:lnTo>
                  <a:lnTo>
                    <a:pt x="70785" y="15798"/>
                  </a:lnTo>
                  <a:lnTo>
                    <a:pt x="70722" y="15651"/>
                  </a:lnTo>
                  <a:lnTo>
                    <a:pt x="70827" y="15693"/>
                  </a:lnTo>
                  <a:lnTo>
                    <a:pt x="70889" y="15631"/>
                  </a:lnTo>
                  <a:lnTo>
                    <a:pt x="70952" y="15421"/>
                  </a:lnTo>
                  <a:lnTo>
                    <a:pt x="71057" y="15421"/>
                  </a:lnTo>
                  <a:lnTo>
                    <a:pt x="71182" y="15254"/>
                  </a:lnTo>
                  <a:lnTo>
                    <a:pt x="71308" y="15233"/>
                  </a:lnTo>
                  <a:lnTo>
                    <a:pt x="71371" y="15275"/>
                  </a:lnTo>
                  <a:lnTo>
                    <a:pt x="71559" y="15149"/>
                  </a:lnTo>
                  <a:lnTo>
                    <a:pt x="71705" y="15170"/>
                  </a:lnTo>
                  <a:lnTo>
                    <a:pt x="72019" y="15359"/>
                  </a:lnTo>
                  <a:lnTo>
                    <a:pt x="72040" y="15463"/>
                  </a:lnTo>
                  <a:lnTo>
                    <a:pt x="72124" y="15484"/>
                  </a:lnTo>
                  <a:lnTo>
                    <a:pt x="72229" y="15463"/>
                  </a:lnTo>
                  <a:lnTo>
                    <a:pt x="72291" y="15484"/>
                  </a:lnTo>
                  <a:lnTo>
                    <a:pt x="72229" y="15547"/>
                  </a:lnTo>
                  <a:lnTo>
                    <a:pt x="72396" y="15714"/>
                  </a:lnTo>
                  <a:lnTo>
                    <a:pt x="72438" y="15672"/>
                  </a:lnTo>
                  <a:lnTo>
                    <a:pt x="72542" y="15777"/>
                  </a:lnTo>
                  <a:lnTo>
                    <a:pt x="72668" y="15756"/>
                  </a:lnTo>
                  <a:lnTo>
                    <a:pt x="72752" y="15777"/>
                  </a:lnTo>
                  <a:lnTo>
                    <a:pt x="72752" y="15672"/>
                  </a:lnTo>
                  <a:lnTo>
                    <a:pt x="72647" y="15526"/>
                  </a:lnTo>
                  <a:lnTo>
                    <a:pt x="72710" y="15442"/>
                  </a:lnTo>
                  <a:lnTo>
                    <a:pt x="72668" y="15359"/>
                  </a:lnTo>
                  <a:lnTo>
                    <a:pt x="72605" y="15338"/>
                  </a:lnTo>
                  <a:lnTo>
                    <a:pt x="72605" y="15233"/>
                  </a:lnTo>
                  <a:lnTo>
                    <a:pt x="72668" y="15128"/>
                  </a:lnTo>
                  <a:lnTo>
                    <a:pt x="72731" y="14856"/>
                  </a:lnTo>
                  <a:lnTo>
                    <a:pt x="72814" y="14647"/>
                  </a:lnTo>
                  <a:lnTo>
                    <a:pt x="72773" y="14543"/>
                  </a:lnTo>
                  <a:lnTo>
                    <a:pt x="72919" y="14375"/>
                  </a:lnTo>
                  <a:lnTo>
                    <a:pt x="72856" y="14291"/>
                  </a:lnTo>
                  <a:lnTo>
                    <a:pt x="72940" y="14229"/>
                  </a:lnTo>
                  <a:lnTo>
                    <a:pt x="72856" y="14061"/>
                  </a:lnTo>
                  <a:lnTo>
                    <a:pt x="72773" y="13999"/>
                  </a:lnTo>
                  <a:lnTo>
                    <a:pt x="72773" y="13957"/>
                  </a:lnTo>
                  <a:lnTo>
                    <a:pt x="72940" y="13957"/>
                  </a:lnTo>
                  <a:lnTo>
                    <a:pt x="72982" y="13810"/>
                  </a:lnTo>
                  <a:lnTo>
                    <a:pt x="72814" y="13747"/>
                  </a:lnTo>
                  <a:lnTo>
                    <a:pt x="72752" y="13643"/>
                  </a:lnTo>
                  <a:lnTo>
                    <a:pt x="72835" y="13601"/>
                  </a:lnTo>
                  <a:lnTo>
                    <a:pt x="72877" y="13664"/>
                  </a:lnTo>
                  <a:lnTo>
                    <a:pt x="72961" y="13643"/>
                  </a:lnTo>
                  <a:lnTo>
                    <a:pt x="72982" y="13559"/>
                  </a:lnTo>
                  <a:lnTo>
                    <a:pt x="72940" y="13475"/>
                  </a:lnTo>
                  <a:lnTo>
                    <a:pt x="73065" y="13371"/>
                  </a:lnTo>
                  <a:lnTo>
                    <a:pt x="73065" y="13287"/>
                  </a:lnTo>
                  <a:lnTo>
                    <a:pt x="72982" y="13224"/>
                  </a:lnTo>
                  <a:lnTo>
                    <a:pt x="73065" y="13162"/>
                  </a:lnTo>
                  <a:lnTo>
                    <a:pt x="73149" y="13182"/>
                  </a:lnTo>
                  <a:lnTo>
                    <a:pt x="73191" y="13078"/>
                  </a:lnTo>
                  <a:lnTo>
                    <a:pt x="73233" y="13036"/>
                  </a:lnTo>
                  <a:lnTo>
                    <a:pt x="73170" y="12973"/>
                  </a:lnTo>
                  <a:lnTo>
                    <a:pt x="73275" y="12952"/>
                  </a:lnTo>
                  <a:lnTo>
                    <a:pt x="73400" y="12827"/>
                  </a:lnTo>
                  <a:lnTo>
                    <a:pt x="73358" y="12743"/>
                  </a:lnTo>
                  <a:lnTo>
                    <a:pt x="73379" y="12638"/>
                  </a:lnTo>
                  <a:lnTo>
                    <a:pt x="73421" y="12722"/>
                  </a:lnTo>
                  <a:lnTo>
                    <a:pt x="73526" y="12618"/>
                  </a:lnTo>
                  <a:lnTo>
                    <a:pt x="73463" y="12450"/>
                  </a:lnTo>
                  <a:lnTo>
                    <a:pt x="73463" y="12304"/>
                  </a:lnTo>
                  <a:lnTo>
                    <a:pt x="73568" y="12304"/>
                  </a:lnTo>
                  <a:lnTo>
                    <a:pt x="73589" y="12325"/>
                  </a:lnTo>
                  <a:lnTo>
                    <a:pt x="73651" y="12283"/>
                  </a:lnTo>
                  <a:lnTo>
                    <a:pt x="73819" y="12074"/>
                  </a:lnTo>
                  <a:lnTo>
                    <a:pt x="73756" y="12032"/>
                  </a:lnTo>
                  <a:lnTo>
                    <a:pt x="73756" y="11927"/>
                  </a:lnTo>
                  <a:lnTo>
                    <a:pt x="73861" y="11927"/>
                  </a:lnTo>
                  <a:lnTo>
                    <a:pt x="74070" y="11760"/>
                  </a:lnTo>
                  <a:lnTo>
                    <a:pt x="73986" y="11697"/>
                  </a:lnTo>
                  <a:lnTo>
                    <a:pt x="74028" y="11655"/>
                  </a:lnTo>
                  <a:lnTo>
                    <a:pt x="74174" y="11655"/>
                  </a:lnTo>
                  <a:lnTo>
                    <a:pt x="74342" y="11550"/>
                  </a:lnTo>
                  <a:lnTo>
                    <a:pt x="74300" y="11467"/>
                  </a:lnTo>
                  <a:lnTo>
                    <a:pt x="74321" y="11404"/>
                  </a:lnTo>
                  <a:lnTo>
                    <a:pt x="74405" y="11467"/>
                  </a:lnTo>
                  <a:lnTo>
                    <a:pt x="74426" y="11571"/>
                  </a:lnTo>
                  <a:lnTo>
                    <a:pt x="74530" y="11592"/>
                  </a:lnTo>
                  <a:lnTo>
                    <a:pt x="74614" y="11550"/>
                  </a:lnTo>
                  <a:lnTo>
                    <a:pt x="74739" y="11613"/>
                  </a:lnTo>
                  <a:lnTo>
                    <a:pt x="75158" y="11613"/>
                  </a:lnTo>
                  <a:lnTo>
                    <a:pt x="75242" y="11676"/>
                  </a:lnTo>
                  <a:lnTo>
                    <a:pt x="75283" y="11655"/>
                  </a:lnTo>
                  <a:lnTo>
                    <a:pt x="75242" y="11488"/>
                  </a:lnTo>
                  <a:lnTo>
                    <a:pt x="75137" y="11404"/>
                  </a:lnTo>
                  <a:lnTo>
                    <a:pt x="75137" y="11362"/>
                  </a:lnTo>
                  <a:lnTo>
                    <a:pt x="75221" y="11341"/>
                  </a:lnTo>
                  <a:lnTo>
                    <a:pt x="75221" y="10986"/>
                  </a:lnTo>
                  <a:lnTo>
                    <a:pt x="75053" y="10755"/>
                  </a:lnTo>
                  <a:lnTo>
                    <a:pt x="74928" y="10734"/>
                  </a:lnTo>
                  <a:lnTo>
                    <a:pt x="74760" y="10525"/>
                  </a:lnTo>
                  <a:lnTo>
                    <a:pt x="74844" y="10442"/>
                  </a:lnTo>
                  <a:lnTo>
                    <a:pt x="74677" y="10316"/>
                  </a:lnTo>
                  <a:lnTo>
                    <a:pt x="74426" y="10253"/>
                  </a:lnTo>
                  <a:lnTo>
                    <a:pt x="74153" y="10086"/>
                  </a:lnTo>
                  <a:lnTo>
                    <a:pt x="74049" y="9918"/>
                  </a:lnTo>
                  <a:lnTo>
                    <a:pt x="74028" y="10023"/>
                  </a:lnTo>
                  <a:lnTo>
                    <a:pt x="73944" y="10002"/>
                  </a:lnTo>
                  <a:lnTo>
                    <a:pt x="73902" y="10023"/>
                  </a:lnTo>
                  <a:lnTo>
                    <a:pt x="73881" y="10149"/>
                  </a:lnTo>
                  <a:lnTo>
                    <a:pt x="73735" y="10190"/>
                  </a:lnTo>
                  <a:lnTo>
                    <a:pt x="73693" y="10107"/>
                  </a:lnTo>
                  <a:lnTo>
                    <a:pt x="73693" y="9981"/>
                  </a:lnTo>
                  <a:lnTo>
                    <a:pt x="73819" y="9897"/>
                  </a:lnTo>
                  <a:lnTo>
                    <a:pt x="73735" y="9793"/>
                  </a:lnTo>
                  <a:lnTo>
                    <a:pt x="73777" y="9730"/>
                  </a:lnTo>
                  <a:lnTo>
                    <a:pt x="73840" y="9730"/>
                  </a:lnTo>
                  <a:lnTo>
                    <a:pt x="73923" y="9814"/>
                  </a:lnTo>
                  <a:lnTo>
                    <a:pt x="73693" y="9458"/>
                  </a:lnTo>
                  <a:lnTo>
                    <a:pt x="73526" y="9312"/>
                  </a:lnTo>
                  <a:lnTo>
                    <a:pt x="73526" y="9479"/>
                  </a:lnTo>
                  <a:lnTo>
                    <a:pt x="73526" y="9521"/>
                  </a:lnTo>
                  <a:lnTo>
                    <a:pt x="73463" y="9521"/>
                  </a:lnTo>
                  <a:lnTo>
                    <a:pt x="73254" y="9312"/>
                  </a:lnTo>
                  <a:lnTo>
                    <a:pt x="73254" y="9207"/>
                  </a:lnTo>
                  <a:lnTo>
                    <a:pt x="73358" y="9249"/>
                  </a:lnTo>
                  <a:lnTo>
                    <a:pt x="73296" y="9144"/>
                  </a:lnTo>
                  <a:lnTo>
                    <a:pt x="73003" y="8893"/>
                  </a:lnTo>
                  <a:lnTo>
                    <a:pt x="72961" y="8893"/>
                  </a:lnTo>
                  <a:lnTo>
                    <a:pt x="72982" y="8977"/>
                  </a:lnTo>
                  <a:lnTo>
                    <a:pt x="72940" y="9081"/>
                  </a:lnTo>
                  <a:lnTo>
                    <a:pt x="72773" y="9102"/>
                  </a:lnTo>
                  <a:lnTo>
                    <a:pt x="72647" y="8977"/>
                  </a:lnTo>
                  <a:lnTo>
                    <a:pt x="72521" y="8956"/>
                  </a:lnTo>
                  <a:lnTo>
                    <a:pt x="72375" y="8726"/>
                  </a:lnTo>
                  <a:lnTo>
                    <a:pt x="72375" y="8642"/>
                  </a:lnTo>
                  <a:lnTo>
                    <a:pt x="72312" y="8579"/>
                  </a:lnTo>
                  <a:lnTo>
                    <a:pt x="72208" y="8621"/>
                  </a:lnTo>
                  <a:lnTo>
                    <a:pt x="72019" y="8768"/>
                  </a:lnTo>
                  <a:lnTo>
                    <a:pt x="72019" y="8830"/>
                  </a:lnTo>
                  <a:lnTo>
                    <a:pt x="71915" y="8789"/>
                  </a:lnTo>
                  <a:lnTo>
                    <a:pt x="71831" y="8851"/>
                  </a:lnTo>
                  <a:lnTo>
                    <a:pt x="71831" y="9081"/>
                  </a:lnTo>
                  <a:lnTo>
                    <a:pt x="71894" y="9144"/>
                  </a:lnTo>
                  <a:lnTo>
                    <a:pt x="71894" y="9144"/>
                  </a:lnTo>
                  <a:lnTo>
                    <a:pt x="71789" y="9081"/>
                  </a:lnTo>
                  <a:lnTo>
                    <a:pt x="71705" y="8872"/>
                  </a:lnTo>
                  <a:lnTo>
                    <a:pt x="71747" y="8726"/>
                  </a:lnTo>
                  <a:lnTo>
                    <a:pt x="71580" y="8621"/>
                  </a:lnTo>
                  <a:lnTo>
                    <a:pt x="71517" y="8454"/>
                  </a:lnTo>
                  <a:lnTo>
                    <a:pt x="71475" y="8454"/>
                  </a:lnTo>
                  <a:lnTo>
                    <a:pt x="71580" y="8433"/>
                  </a:lnTo>
                  <a:lnTo>
                    <a:pt x="71685" y="8558"/>
                  </a:lnTo>
                  <a:lnTo>
                    <a:pt x="71685" y="8433"/>
                  </a:lnTo>
                  <a:lnTo>
                    <a:pt x="71810" y="8433"/>
                  </a:lnTo>
                  <a:lnTo>
                    <a:pt x="71915" y="8475"/>
                  </a:lnTo>
                  <a:lnTo>
                    <a:pt x="72061" y="8370"/>
                  </a:lnTo>
                  <a:lnTo>
                    <a:pt x="72019" y="8265"/>
                  </a:lnTo>
                  <a:lnTo>
                    <a:pt x="71705" y="8140"/>
                  </a:lnTo>
                  <a:lnTo>
                    <a:pt x="71622" y="8265"/>
                  </a:lnTo>
                  <a:lnTo>
                    <a:pt x="71475" y="8265"/>
                  </a:lnTo>
                  <a:lnTo>
                    <a:pt x="71329" y="8224"/>
                  </a:lnTo>
                  <a:lnTo>
                    <a:pt x="71475" y="8224"/>
                  </a:lnTo>
                  <a:lnTo>
                    <a:pt x="71580" y="8098"/>
                  </a:lnTo>
                  <a:lnTo>
                    <a:pt x="71685" y="8056"/>
                  </a:lnTo>
                  <a:lnTo>
                    <a:pt x="71789" y="8119"/>
                  </a:lnTo>
                  <a:lnTo>
                    <a:pt x="71936" y="8140"/>
                  </a:lnTo>
                  <a:lnTo>
                    <a:pt x="72061" y="8245"/>
                  </a:lnTo>
                  <a:lnTo>
                    <a:pt x="72229" y="8433"/>
                  </a:lnTo>
                  <a:lnTo>
                    <a:pt x="72354" y="8433"/>
                  </a:lnTo>
                  <a:lnTo>
                    <a:pt x="72417" y="8537"/>
                  </a:lnTo>
                  <a:lnTo>
                    <a:pt x="72480" y="8558"/>
                  </a:lnTo>
                  <a:lnTo>
                    <a:pt x="72626" y="8475"/>
                  </a:lnTo>
                  <a:lnTo>
                    <a:pt x="72668" y="8558"/>
                  </a:lnTo>
                  <a:lnTo>
                    <a:pt x="72940" y="8349"/>
                  </a:lnTo>
                  <a:lnTo>
                    <a:pt x="72961" y="8391"/>
                  </a:lnTo>
                  <a:lnTo>
                    <a:pt x="72940" y="8496"/>
                  </a:lnTo>
                  <a:lnTo>
                    <a:pt x="73045" y="8433"/>
                  </a:lnTo>
                  <a:lnTo>
                    <a:pt x="73045" y="8286"/>
                  </a:lnTo>
                  <a:lnTo>
                    <a:pt x="73170" y="8077"/>
                  </a:lnTo>
                  <a:lnTo>
                    <a:pt x="73149" y="8014"/>
                  </a:lnTo>
                  <a:lnTo>
                    <a:pt x="73149" y="7847"/>
                  </a:lnTo>
                  <a:lnTo>
                    <a:pt x="73086" y="7617"/>
                  </a:lnTo>
                  <a:lnTo>
                    <a:pt x="73191" y="7240"/>
                  </a:lnTo>
                  <a:lnTo>
                    <a:pt x="73191" y="7010"/>
                  </a:lnTo>
                  <a:lnTo>
                    <a:pt x="73086" y="6884"/>
                  </a:lnTo>
                  <a:lnTo>
                    <a:pt x="73045" y="6759"/>
                  </a:lnTo>
                  <a:lnTo>
                    <a:pt x="72877" y="6612"/>
                  </a:lnTo>
                  <a:lnTo>
                    <a:pt x="72793" y="6445"/>
                  </a:lnTo>
                  <a:lnTo>
                    <a:pt x="72856" y="6445"/>
                  </a:lnTo>
                  <a:lnTo>
                    <a:pt x="72961" y="6571"/>
                  </a:lnTo>
                  <a:lnTo>
                    <a:pt x="72982" y="6571"/>
                  </a:lnTo>
                  <a:lnTo>
                    <a:pt x="72940" y="6403"/>
                  </a:lnTo>
                  <a:lnTo>
                    <a:pt x="72773" y="6340"/>
                  </a:lnTo>
                  <a:lnTo>
                    <a:pt x="72647" y="6382"/>
                  </a:lnTo>
                  <a:lnTo>
                    <a:pt x="72417" y="6340"/>
                  </a:lnTo>
                  <a:lnTo>
                    <a:pt x="72103" y="5943"/>
                  </a:lnTo>
                  <a:lnTo>
                    <a:pt x="72019" y="5880"/>
                  </a:lnTo>
                  <a:lnTo>
                    <a:pt x="72040" y="5817"/>
                  </a:lnTo>
                  <a:lnTo>
                    <a:pt x="72208" y="5817"/>
                  </a:lnTo>
                  <a:lnTo>
                    <a:pt x="72249" y="5671"/>
                  </a:lnTo>
                  <a:lnTo>
                    <a:pt x="72166" y="5608"/>
                  </a:lnTo>
                  <a:lnTo>
                    <a:pt x="72040" y="5608"/>
                  </a:lnTo>
                  <a:lnTo>
                    <a:pt x="71998" y="5545"/>
                  </a:lnTo>
                  <a:lnTo>
                    <a:pt x="72061" y="5504"/>
                  </a:lnTo>
                  <a:lnTo>
                    <a:pt x="72019" y="5336"/>
                  </a:lnTo>
                  <a:lnTo>
                    <a:pt x="72040" y="5315"/>
                  </a:lnTo>
                  <a:lnTo>
                    <a:pt x="72166" y="5462"/>
                  </a:lnTo>
                  <a:lnTo>
                    <a:pt x="72354" y="5566"/>
                  </a:lnTo>
                  <a:lnTo>
                    <a:pt x="72375" y="5504"/>
                  </a:lnTo>
                  <a:lnTo>
                    <a:pt x="72312" y="5420"/>
                  </a:lnTo>
                  <a:lnTo>
                    <a:pt x="72312" y="5315"/>
                  </a:lnTo>
                  <a:lnTo>
                    <a:pt x="72270" y="5232"/>
                  </a:lnTo>
                  <a:lnTo>
                    <a:pt x="72333" y="5190"/>
                  </a:lnTo>
                  <a:lnTo>
                    <a:pt x="72375" y="5252"/>
                  </a:lnTo>
                  <a:lnTo>
                    <a:pt x="72417" y="5336"/>
                  </a:lnTo>
                  <a:lnTo>
                    <a:pt x="72521" y="5357"/>
                  </a:lnTo>
                  <a:lnTo>
                    <a:pt x="72563" y="5650"/>
                  </a:lnTo>
                  <a:lnTo>
                    <a:pt x="72542" y="5734"/>
                  </a:lnTo>
                  <a:lnTo>
                    <a:pt x="72835" y="5943"/>
                  </a:lnTo>
                  <a:lnTo>
                    <a:pt x="72940" y="5880"/>
                  </a:lnTo>
                  <a:lnTo>
                    <a:pt x="73065" y="5943"/>
                  </a:lnTo>
                  <a:lnTo>
                    <a:pt x="73065" y="6152"/>
                  </a:lnTo>
                  <a:lnTo>
                    <a:pt x="73170" y="6152"/>
                  </a:lnTo>
                  <a:lnTo>
                    <a:pt x="73379" y="5859"/>
                  </a:lnTo>
                  <a:lnTo>
                    <a:pt x="73421" y="5734"/>
                  </a:lnTo>
                  <a:lnTo>
                    <a:pt x="73379" y="5608"/>
                  </a:lnTo>
                  <a:lnTo>
                    <a:pt x="73400" y="5357"/>
                  </a:lnTo>
                  <a:lnTo>
                    <a:pt x="73379" y="5252"/>
                  </a:lnTo>
                  <a:lnTo>
                    <a:pt x="73421" y="5357"/>
                  </a:lnTo>
                  <a:lnTo>
                    <a:pt x="73421" y="5524"/>
                  </a:lnTo>
                  <a:lnTo>
                    <a:pt x="73505" y="5524"/>
                  </a:lnTo>
                  <a:lnTo>
                    <a:pt x="73609" y="5420"/>
                  </a:lnTo>
                  <a:lnTo>
                    <a:pt x="73798" y="5357"/>
                  </a:lnTo>
                  <a:lnTo>
                    <a:pt x="73819" y="5232"/>
                  </a:lnTo>
                  <a:lnTo>
                    <a:pt x="74007" y="5294"/>
                  </a:lnTo>
                  <a:lnTo>
                    <a:pt x="73986" y="5336"/>
                  </a:lnTo>
                  <a:lnTo>
                    <a:pt x="74007" y="5399"/>
                  </a:lnTo>
                  <a:lnTo>
                    <a:pt x="74300" y="5608"/>
                  </a:lnTo>
                  <a:lnTo>
                    <a:pt x="74342" y="5629"/>
                  </a:lnTo>
                  <a:lnTo>
                    <a:pt x="74405" y="5776"/>
                  </a:lnTo>
                  <a:lnTo>
                    <a:pt x="74405" y="5838"/>
                  </a:lnTo>
                  <a:lnTo>
                    <a:pt x="74446" y="5859"/>
                  </a:lnTo>
                  <a:lnTo>
                    <a:pt x="74698" y="5817"/>
                  </a:lnTo>
                  <a:lnTo>
                    <a:pt x="74739" y="5838"/>
                  </a:lnTo>
                  <a:lnTo>
                    <a:pt x="74739" y="5880"/>
                  </a:lnTo>
                  <a:lnTo>
                    <a:pt x="74760" y="5880"/>
                  </a:lnTo>
                  <a:lnTo>
                    <a:pt x="74865" y="5776"/>
                  </a:lnTo>
                  <a:lnTo>
                    <a:pt x="74823" y="5671"/>
                  </a:lnTo>
                  <a:lnTo>
                    <a:pt x="74844" y="5650"/>
                  </a:lnTo>
                  <a:lnTo>
                    <a:pt x="74928" y="5650"/>
                  </a:lnTo>
                  <a:lnTo>
                    <a:pt x="74886" y="5504"/>
                  </a:lnTo>
                  <a:lnTo>
                    <a:pt x="74970" y="5524"/>
                  </a:lnTo>
                  <a:lnTo>
                    <a:pt x="75032" y="5608"/>
                  </a:lnTo>
                  <a:lnTo>
                    <a:pt x="74990" y="5671"/>
                  </a:lnTo>
                  <a:lnTo>
                    <a:pt x="75095" y="5671"/>
                  </a:lnTo>
                  <a:lnTo>
                    <a:pt x="75200" y="5629"/>
                  </a:lnTo>
                  <a:lnTo>
                    <a:pt x="75472" y="5650"/>
                  </a:lnTo>
                  <a:lnTo>
                    <a:pt x="75555" y="5713"/>
                  </a:lnTo>
                  <a:lnTo>
                    <a:pt x="75618" y="5713"/>
                  </a:lnTo>
                  <a:lnTo>
                    <a:pt x="75660" y="5755"/>
                  </a:lnTo>
                  <a:lnTo>
                    <a:pt x="75702" y="5755"/>
                  </a:lnTo>
                  <a:lnTo>
                    <a:pt x="75786" y="5671"/>
                  </a:lnTo>
                  <a:lnTo>
                    <a:pt x="75723" y="5462"/>
                  </a:lnTo>
                  <a:lnTo>
                    <a:pt x="75786" y="5504"/>
                  </a:lnTo>
                  <a:lnTo>
                    <a:pt x="75911" y="5671"/>
                  </a:lnTo>
                  <a:lnTo>
                    <a:pt x="76078" y="5608"/>
                  </a:lnTo>
                  <a:lnTo>
                    <a:pt x="76078" y="5524"/>
                  </a:lnTo>
                  <a:lnTo>
                    <a:pt x="75995" y="5357"/>
                  </a:lnTo>
                  <a:lnTo>
                    <a:pt x="75869" y="5378"/>
                  </a:lnTo>
                  <a:lnTo>
                    <a:pt x="75744" y="5294"/>
                  </a:lnTo>
                  <a:lnTo>
                    <a:pt x="75806" y="5190"/>
                  </a:lnTo>
                  <a:lnTo>
                    <a:pt x="75911" y="5232"/>
                  </a:lnTo>
                  <a:lnTo>
                    <a:pt x="75995" y="5211"/>
                  </a:lnTo>
                  <a:lnTo>
                    <a:pt x="75995" y="5064"/>
                  </a:lnTo>
                  <a:lnTo>
                    <a:pt x="75890" y="5022"/>
                  </a:lnTo>
                  <a:lnTo>
                    <a:pt x="75806" y="4980"/>
                  </a:lnTo>
                  <a:lnTo>
                    <a:pt x="75744" y="5022"/>
                  </a:lnTo>
                  <a:lnTo>
                    <a:pt x="75744" y="5127"/>
                  </a:lnTo>
                  <a:lnTo>
                    <a:pt x="75681" y="5064"/>
                  </a:lnTo>
                  <a:lnTo>
                    <a:pt x="75555" y="5085"/>
                  </a:lnTo>
                  <a:lnTo>
                    <a:pt x="75576" y="4918"/>
                  </a:lnTo>
                  <a:lnTo>
                    <a:pt x="75493" y="4855"/>
                  </a:lnTo>
                  <a:lnTo>
                    <a:pt x="75388" y="4876"/>
                  </a:lnTo>
                  <a:lnTo>
                    <a:pt x="75388" y="4980"/>
                  </a:lnTo>
                  <a:lnTo>
                    <a:pt x="75346" y="4897"/>
                  </a:lnTo>
                  <a:lnTo>
                    <a:pt x="75346" y="4813"/>
                  </a:lnTo>
                  <a:lnTo>
                    <a:pt x="75472" y="4771"/>
                  </a:lnTo>
                  <a:lnTo>
                    <a:pt x="75451" y="4583"/>
                  </a:lnTo>
                  <a:lnTo>
                    <a:pt x="75367" y="4562"/>
                  </a:lnTo>
                  <a:lnTo>
                    <a:pt x="75493" y="4457"/>
                  </a:lnTo>
                  <a:lnTo>
                    <a:pt x="75430" y="4290"/>
                  </a:lnTo>
                  <a:lnTo>
                    <a:pt x="75451" y="4227"/>
                  </a:lnTo>
                  <a:lnTo>
                    <a:pt x="75283" y="4081"/>
                  </a:lnTo>
                  <a:lnTo>
                    <a:pt x="75158" y="4102"/>
                  </a:lnTo>
                  <a:lnTo>
                    <a:pt x="75032" y="4248"/>
                  </a:lnTo>
                  <a:lnTo>
                    <a:pt x="75053" y="4060"/>
                  </a:lnTo>
                  <a:lnTo>
                    <a:pt x="75158" y="4018"/>
                  </a:lnTo>
                  <a:lnTo>
                    <a:pt x="75053" y="3851"/>
                  </a:lnTo>
                  <a:lnTo>
                    <a:pt x="75053" y="3746"/>
                  </a:lnTo>
                  <a:lnTo>
                    <a:pt x="75011" y="3746"/>
                  </a:lnTo>
                  <a:lnTo>
                    <a:pt x="74928" y="3830"/>
                  </a:lnTo>
                  <a:lnTo>
                    <a:pt x="74865" y="3746"/>
                  </a:lnTo>
                  <a:lnTo>
                    <a:pt x="74739" y="3746"/>
                  </a:lnTo>
                  <a:lnTo>
                    <a:pt x="74593" y="3767"/>
                  </a:lnTo>
                  <a:lnTo>
                    <a:pt x="74718" y="3662"/>
                  </a:lnTo>
                  <a:lnTo>
                    <a:pt x="74865" y="3662"/>
                  </a:lnTo>
                  <a:lnTo>
                    <a:pt x="75011" y="3558"/>
                  </a:lnTo>
                  <a:lnTo>
                    <a:pt x="75053" y="3620"/>
                  </a:lnTo>
                  <a:lnTo>
                    <a:pt x="75158" y="3432"/>
                  </a:lnTo>
                  <a:lnTo>
                    <a:pt x="75283" y="3411"/>
                  </a:lnTo>
                  <a:lnTo>
                    <a:pt x="75325" y="3307"/>
                  </a:lnTo>
                  <a:lnTo>
                    <a:pt x="75242" y="3202"/>
                  </a:lnTo>
                  <a:lnTo>
                    <a:pt x="74970" y="3139"/>
                  </a:lnTo>
                  <a:lnTo>
                    <a:pt x="75158" y="3118"/>
                  </a:lnTo>
                  <a:lnTo>
                    <a:pt x="75346" y="3118"/>
                  </a:lnTo>
                  <a:lnTo>
                    <a:pt x="75388" y="3035"/>
                  </a:lnTo>
                  <a:lnTo>
                    <a:pt x="75346" y="2909"/>
                  </a:lnTo>
                  <a:lnTo>
                    <a:pt x="75221" y="2867"/>
                  </a:lnTo>
                  <a:lnTo>
                    <a:pt x="75137" y="2721"/>
                  </a:lnTo>
                  <a:lnTo>
                    <a:pt x="75032" y="2763"/>
                  </a:lnTo>
                  <a:lnTo>
                    <a:pt x="75011" y="2679"/>
                  </a:lnTo>
                  <a:lnTo>
                    <a:pt x="75053" y="2511"/>
                  </a:lnTo>
                  <a:lnTo>
                    <a:pt x="74949" y="2198"/>
                  </a:lnTo>
                  <a:lnTo>
                    <a:pt x="74970" y="2135"/>
                  </a:lnTo>
                  <a:lnTo>
                    <a:pt x="75032" y="2051"/>
                  </a:lnTo>
                  <a:lnTo>
                    <a:pt x="75032" y="1967"/>
                  </a:lnTo>
                  <a:lnTo>
                    <a:pt x="74928" y="1905"/>
                  </a:lnTo>
                  <a:lnTo>
                    <a:pt x="74823" y="2051"/>
                  </a:lnTo>
                  <a:lnTo>
                    <a:pt x="74718" y="2135"/>
                  </a:lnTo>
                  <a:lnTo>
                    <a:pt x="74718" y="1967"/>
                  </a:lnTo>
                  <a:lnTo>
                    <a:pt x="74614" y="1967"/>
                  </a:lnTo>
                  <a:lnTo>
                    <a:pt x="74614" y="2051"/>
                  </a:lnTo>
                  <a:lnTo>
                    <a:pt x="74530" y="2072"/>
                  </a:lnTo>
                  <a:lnTo>
                    <a:pt x="74509" y="2030"/>
                  </a:lnTo>
                  <a:lnTo>
                    <a:pt x="74530" y="1884"/>
                  </a:lnTo>
                  <a:lnTo>
                    <a:pt x="74174" y="1842"/>
                  </a:lnTo>
                  <a:lnTo>
                    <a:pt x="74091" y="1884"/>
                  </a:lnTo>
                  <a:lnTo>
                    <a:pt x="73923" y="1863"/>
                  </a:lnTo>
                  <a:lnTo>
                    <a:pt x="73819" y="1758"/>
                  </a:lnTo>
                  <a:lnTo>
                    <a:pt x="73798" y="1716"/>
                  </a:lnTo>
                  <a:lnTo>
                    <a:pt x="73693" y="1675"/>
                  </a:lnTo>
                  <a:lnTo>
                    <a:pt x="73651" y="1716"/>
                  </a:lnTo>
                  <a:lnTo>
                    <a:pt x="73589" y="1633"/>
                  </a:lnTo>
                  <a:lnTo>
                    <a:pt x="73484" y="1633"/>
                  </a:lnTo>
                  <a:lnTo>
                    <a:pt x="73379" y="1779"/>
                  </a:lnTo>
                  <a:lnTo>
                    <a:pt x="73275" y="1821"/>
                  </a:lnTo>
                  <a:lnTo>
                    <a:pt x="73233" y="1842"/>
                  </a:lnTo>
                  <a:lnTo>
                    <a:pt x="73170" y="1884"/>
                  </a:lnTo>
                  <a:lnTo>
                    <a:pt x="73296" y="1884"/>
                  </a:lnTo>
                  <a:lnTo>
                    <a:pt x="73254" y="1967"/>
                  </a:lnTo>
                  <a:lnTo>
                    <a:pt x="73128" y="2051"/>
                  </a:lnTo>
                  <a:lnTo>
                    <a:pt x="73065" y="2051"/>
                  </a:lnTo>
                  <a:lnTo>
                    <a:pt x="73086" y="2156"/>
                  </a:lnTo>
                  <a:lnTo>
                    <a:pt x="73191" y="2239"/>
                  </a:lnTo>
                  <a:lnTo>
                    <a:pt x="73170" y="2281"/>
                  </a:lnTo>
                  <a:lnTo>
                    <a:pt x="73065" y="2260"/>
                  </a:lnTo>
                  <a:lnTo>
                    <a:pt x="72982" y="2051"/>
                  </a:lnTo>
                  <a:lnTo>
                    <a:pt x="73024" y="1988"/>
                  </a:lnTo>
                  <a:lnTo>
                    <a:pt x="73024" y="1988"/>
                  </a:lnTo>
                  <a:lnTo>
                    <a:pt x="72940" y="2030"/>
                  </a:lnTo>
                  <a:lnTo>
                    <a:pt x="72773" y="2239"/>
                  </a:lnTo>
                  <a:lnTo>
                    <a:pt x="72710" y="2386"/>
                  </a:lnTo>
                  <a:lnTo>
                    <a:pt x="72605" y="2491"/>
                  </a:lnTo>
                  <a:lnTo>
                    <a:pt x="72626" y="2553"/>
                  </a:lnTo>
                  <a:lnTo>
                    <a:pt x="72773" y="2407"/>
                  </a:lnTo>
                  <a:lnTo>
                    <a:pt x="72856" y="2407"/>
                  </a:lnTo>
                  <a:lnTo>
                    <a:pt x="72919" y="2511"/>
                  </a:lnTo>
                  <a:lnTo>
                    <a:pt x="73024" y="2616"/>
                  </a:lnTo>
                  <a:lnTo>
                    <a:pt x="73233" y="2783"/>
                  </a:lnTo>
                  <a:lnTo>
                    <a:pt x="73254" y="2909"/>
                  </a:lnTo>
                  <a:lnTo>
                    <a:pt x="73170" y="2993"/>
                  </a:lnTo>
                  <a:lnTo>
                    <a:pt x="73191" y="3097"/>
                  </a:lnTo>
                  <a:lnTo>
                    <a:pt x="73358" y="3076"/>
                  </a:lnTo>
                  <a:lnTo>
                    <a:pt x="73505" y="2993"/>
                  </a:lnTo>
                  <a:lnTo>
                    <a:pt x="73589" y="3097"/>
                  </a:lnTo>
                  <a:lnTo>
                    <a:pt x="73589" y="3202"/>
                  </a:lnTo>
                  <a:lnTo>
                    <a:pt x="73672" y="3390"/>
                  </a:lnTo>
                  <a:lnTo>
                    <a:pt x="73672" y="3432"/>
                  </a:lnTo>
                  <a:lnTo>
                    <a:pt x="73568" y="3327"/>
                  </a:lnTo>
                  <a:lnTo>
                    <a:pt x="73484" y="3181"/>
                  </a:lnTo>
                  <a:lnTo>
                    <a:pt x="73400" y="3139"/>
                  </a:lnTo>
                  <a:lnTo>
                    <a:pt x="73358" y="3244"/>
                  </a:lnTo>
                  <a:lnTo>
                    <a:pt x="73379" y="3348"/>
                  </a:lnTo>
                  <a:lnTo>
                    <a:pt x="73442" y="3390"/>
                  </a:lnTo>
                  <a:lnTo>
                    <a:pt x="73400" y="3411"/>
                  </a:lnTo>
                  <a:lnTo>
                    <a:pt x="73296" y="3390"/>
                  </a:lnTo>
                  <a:lnTo>
                    <a:pt x="73191" y="3223"/>
                  </a:lnTo>
                  <a:lnTo>
                    <a:pt x="73045" y="3202"/>
                  </a:lnTo>
                  <a:lnTo>
                    <a:pt x="72940" y="3307"/>
                  </a:lnTo>
                  <a:lnTo>
                    <a:pt x="72856" y="3286"/>
                  </a:lnTo>
                  <a:lnTo>
                    <a:pt x="72835" y="3139"/>
                  </a:lnTo>
                  <a:lnTo>
                    <a:pt x="72877" y="3097"/>
                  </a:lnTo>
                  <a:lnTo>
                    <a:pt x="72814" y="2972"/>
                  </a:lnTo>
                  <a:lnTo>
                    <a:pt x="72710" y="2888"/>
                  </a:lnTo>
                  <a:lnTo>
                    <a:pt x="72668" y="2763"/>
                  </a:lnTo>
                  <a:lnTo>
                    <a:pt x="72459" y="2700"/>
                  </a:lnTo>
                  <a:lnTo>
                    <a:pt x="72291" y="2365"/>
                  </a:lnTo>
                  <a:lnTo>
                    <a:pt x="72187" y="2239"/>
                  </a:lnTo>
                  <a:lnTo>
                    <a:pt x="72208" y="2177"/>
                  </a:lnTo>
                  <a:lnTo>
                    <a:pt x="72124" y="2093"/>
                  </a:lnTo>
                  <a:lnTo>
                    <a:pt x="72019" y="2072"/>
                  </a:lnTo>
                  <a:lnTo>
                    <a:pt x="72019" y="2072"/>
                  </a:lnTo>
                  <a:lnTo>
                    <a:pt x="72040" y="2135"/>
                  </a:lnTo>
                  <a:lnTo>
                    <a:pt x="72019" y="2239"/>
                  </a:lnTo>
                  <a:lnTo>
                    <a:pt x="71977" y="2198"/>
                  </a:lnTo>
                  <a:lnTo>
                    <a:pt x="71915" y="2072"/>
                  </a:lnTo>
                  <a:lnTo>
                    <a:pt x="71685" y="1947"/>
                  </a:lnTo>
                  <a:lnTo>
                    <a:pt x="71559" y="1926"/>
                  </a:lnTo>
                  <a:lnTo>
                    <a:pt x="71454" y="1947"/>
                  </a:lnTo>
                  <a:lnTo>
                    <a:pt x="71475" y="2030"/>
                  </a:lnTo>
                  <a:lnTo>
                    <a:pt x="71580" y="2072"/>
                  </a:lnTo>
                  <a:lnTo>
                    <a:pt x="71789" y="2156"/>
                  </a:lnTo>
                  <a:lnTo>
                    <a:pt x="71622" y="2198"/>
                  </a:lnTo>
                  <a:lnTo>
                    <a:pt x="71413" y="2135"/>
                  </a:lnTo>
                  <a:lnTo>
                    <a:pt x="71308" y="2030"/>
                  </a:lnTo>
                  <a:lnTo>
                    <a:pt x="71350" y="1947"/>
                  </a:lnTo>
                  <a:lnTo>
                    <a:pt x="71287" y="1926"/>
                  </a:lnTo>
                  <a:lnTo>
                    <a:pt x="71099" y="1926"/>
                  </a:lnTo>
                  <a:lnTo>
                    <a:pt x="71161" y="1947"/>
                  </a:lnTo>
                  <a:lnTo>
                    <a:pt x="71161" y="1988"/>
                  </a:lnTo>
                  <a:lnTo>
                    <a:pt x="70994" y="2051"/>
                  </a:lnTo>
                  <a:lnTo>
                    <a:pt x="70931" y="1947"/>
                  </a:lnTo>
                  <a:lnTo>
                    <a:pt x="70952" y="1884"/>
                  </a:lnTo>
                  <a:lnTo>
                    <a:pt x="70764" y="1863"/>
                  </a:lnTo>
                  <a:lnTo>
                    <a:pt x="70722" y="1884"/>
                  </a:lnTo>
                  <a:lnTo>
                    <a:pt x="70743" y="1988"/>
                  </a:lnTo>
                  <a:lnTo>
                    <a:pt x="70638" y="1967"/>
                  </a:lnTo>
                  <a:lnTo>
                    <a:pt x="70576" y="1863"/>
                  </a:lnTo>
                  <a:lnTo>
                    <a:pt x="70429" y="1863"/>
                  </a:lnTo>
                  <a:lnTo>
                    <a:pt x="70471" y="1967"/>
                  </a:lnTo>
                  <a:lnTo>
                    <a:pt x="70471" y="1967"/>
                  </a:lnTo>
                  <a:lnTo>
                    <a:pt x="69990" y="1863"/>
                  </a:lnTo>
                  <a:lnTo>
                    <a:pt x="69843" y="1926"/>
                  </a:lnTo>
                  <a:lnTo>
                    <a:pt x="69676" y="1842"/>
                  </a:lnTo>
                  <a:lnTo>
                    <a:pt x="69676" y="1758"/>
                  </a:lnTo>
                  <a:lnTo>
                    <a:pt x="69508" y="1716"/>
                  </a:lnTo>
                  <a:lnTo>
                    <a:pt x="69488" y="1737"/>
                  </a:lnTo>
                  <a:lnTo>
                    <a:pt x="69488" y="1779"/>
                  </a:lnTo>
                  <a:lnTo>
                    <a:pt x="69425" y="1737"/>
                  </a:lnTo>
                  <a:lnTo>
                    <a:pt x="69320" y="1716"/>
                  </a:lnTo>
                  <a:lnTo>
                    <a:pt x="69216" y="1633"/>
                  </a:lnTo>
                  <a:lnTo>
                    <a:pt x="69153" y="1654"/>
                  </a:lnTo>
                  <a:lnTo>
                    <a:pt x="69174" y="1758"/>
                  </a:lnTo>
                  <a:lnTo>
                    <a:pt x="69006" y="1758"/>
                  </a:lnTo>
                  <a:lnTo>
                    <a:pt x="68860" y="1779"/>
                  </a:lnTo>
                  <a:lnTo>
                    <a:pt x="68839" y="1884"/>
                  </a:lnTo>
                  <a:lnTo>
                    <a:pt x="68651" y="1884"/>
                  </a:lnTo>
                  <a:lnTo>
                    <a:pt x="68316" y="1758"/>
                  </a:lnTo>
                  <a:lnTo>
                    <a:pt x="68337" y="1716"/>
                  </a:lnTo>
                  <a:lnTo>
                    <a:pt x="68546" y="1779"/>
                  </a:lnTo>
                  <a:lnTo>
                    <a:pt x="68651" y="1842"/>
                  </a:lnTo>
                  <a:lnTo>
                    <a:pt x="68672" y="1779"/>
                  </a:lnTo>
                  <a:lnTo>
                    <a:pt x="68337" y="1549"/>
                  </a:lnTo>
                  <a:lnTo>
                    <a:pt x="67939" y="1507"/>
                  </a:lnTo>
                  <a:lnTo>
                    <a:pt x="67793" y="1549"/>
                  </a:lnTo>
                  <a:lnTo>
                    <a:pt x="67730" y="1507"/>
                  </a:lnTo>
                  <a:lnTo>
                    <a:pt x="67793" y="1444"/>
                  </a:lnTo>
                  <a:lnTo>
                    <a:pt x="67688" y="1402"/>
                  </a:lnTo>
                  <a:lnTo>
                    <a:pt x="67542" y="1423"/>
                  </a:lnTo>
                  <a:lnTo>
                    <a:pt x="67604" y="1444"/>
                  </a:lnTo>
                  <a:lnTo>
                    <a:pt x="67521" y="1465"/>
                  </a:lnTo>
                  <a:lnTo>
                    <a:pt x="67395" y="1423"/>
                  </a:lnTo>
                  <a:lnTo>
                    <a:pt x="67019" y="1319"/>
                  </a:lnTo>
                  <a:lnTo>
                    <a:pt x="66851" y="1340"/>
                  </a:lnTo>
                  <a:lnTo>
                    <a:pt x="66788" y="1423"/>
                  </a:lnTo>
                  <a:lnTo>
                    <a:pt x="66705" y="1402"/>
                  </a:lnTo>
                  <a:lnTo>
                    <a:pt x="66663" y="1319"/>
                  </a:lnTo>
                  <a:lnTo>
                    <a:pt x="66558" y="1361"/>
                  </a:lnTo>
                  <a:lnTo>
                    <a:pt x="66349" y="1361"/>
                  </a:lnTo>
                  <a:lnTo>
                    <a:pt x="66244" y="1298"/>
                  </a:lnTo>
                  <a:lnTo>
                    <a:pt x="66161" y="1319"/>
                  </a:lnTo>
                  <a:lnTo>
                    <a:pt x="66014" y="1340"/>
                  </a:lnTo>
                  <a:lnTo>
                    <a:pt x="65951" y="1319"/>
                  </a:lnTo>
                  <a:lnTo>
                    <a:pt x="65847" y="1402"/>
                  </a:lnTo>
                  <a:lnTo>
                    <a:pt x="65826" y="1507"/>
                  </a:lnTo>
                  <a:lnTo>
                    <a:pt x="65763" y="1402"/>
                  </a:lnTo>
                  <a:lnTo>
                    <a:pt x="65303" y="1528"/>
                  </a:lnTo>
                  <a:lnTo>
                    <a:pt x="65303" y="1633"/>
                  </a:lnTo>
                  <a:lnTo>
                    <a:pt x="65198" y="1612"/>
                  </a:lnTo>
                  <a:lnTo>
                    <a:pt x="65135" y="1737"/>
                  </a:lnTo>
                  <a:lnTo>
                    <a:pt x="65094" y="1737"/>
                  </a:lnTo>
                  <a:lnTo>
                    <a:pt x="65031" y="1654"/>
                  </a:lnTo>
                  <a:lnTo>
                    <a:pt x="64884" y="1675"/>
                  </a:lnTo>
                  <a:lnTo>
                    <a:pt x="64884" y="1779"/>
                  </a:lnTo>
                  <a:lnTo>
                    <a:pt x="64801" y="1779"/>
                  </a:lnTo>
                  <a:lnTo>
                    <a:pt x="64696" y="1842"/>
                  </a:lnTo>
                  <a:lnTo>
                    <a:pt x="64529" y="1737"/>
                  </a:lnTo>
                  <a:lnTo>
                    <a:pt x="64403" y="1779"/>
                  </a:lnTo>
                  <a:lnTo>
                    <a:pt x="64403" y="1863"/>
                  </a:lnTo>
                  <a:lnTo>
                    <a:pt x="64152" y="1863"/>
                  </a:lnTo>
                  <a:lnTo>
                    <a:pt x="63838" y="1884"/>
                  </a:lnTo>
                  <a:lnTo>
                    <a:pt x="63754" y="1842"/>
                  </a:lnTo>
                  <a:lnTo>
                    <a:pt x="63482" y="1884"/>
                  </a:lnTo>
                  <a:lnTo>
                    <a:pt x="63462" y="1905"/>
                  </a:lnTo>
                  <a:lnTo>
                    <a:pt x="63629" y="2009"/>
                  </a:lnTo>
                  <a:lnTo>
                    <a:pt x="63692" y="2198"/>
                  </a:lnTo>
                  <a:lnTo>
                    <a:pt x="63775" y="2260"/>
                  </a:lnTo>
                  <a:lnTo>
                    <a:pt x="63796" y="2386"/>
                  </a:lnTo>
                  <a:lnTo>
                    <a:pt x="63880" y="2574"/>
                  </a:lnTo>
                  <a:lnTo>
                    <a:pt x="63838" y="2637"/>
                  </a:lnTo>
                  <a:lnTo>
                    <a:pt x="63838" y="2804"/>
                  </a:lnTo>
                  <a:lnTo>
                    <a:pt x="63880" y="2804"/>
                  </a:lnTo>
                  <a:lnTo>
                    <a:pt x="63985" y="2700"/>
                  </a:lnTo>
                  <a:lnTo>
                    <a:pt x="64194" y="2804"/>
                  </a:lnTo>
                  <a:lnTo>
                    <a:pt x="64257" y="2888"/>
                  </a:lnTo>
                  <a:lnTo>
                    <a:pt x="64319" y="2909"/>
                  </a:lnTo>
                  <a:lnTo>
                    <a:pt x="64529" y="3118"/>
                  </a:lnTo>
                  <a:lnTo>
                    <a:pt x="64570" y="3307"/>
                  </a:lnTo>
                  <a:lnTo>
                    <a:pt x="64717" y="3348"/>
                  </a:lnTo>
                  <a:lnTo>
                    <a:pt x="64822" y="3516"/>
                  </a:lnTo>
                  <a:lnTo>
                    <a:pt x="64822" y="3579"/>
                  </a:lnTo>
                  <a:lnTo>
                    <a:pt x="64842" y="3662"/>
                  </a:lnTo>
                  <a:lnTo>
                    <a:pt x="64801" y="3725"/>
                  </a:lnTo>
                  <a:lnTo>
                    <a:pt x="64884" y="3830"/>
                  </a:lnTo>
                  <a:lnTo>
                    <a:pt x="64822" y="3871"/>
                  </a:lnTo>
                  <a:lnTo>
                    <a:pt x="64738" y="3851"/>
                  </a:lnTo>
                  <a:lnTo>
                    <a:pt x="64612" y="3934"/>
                  </a:lnTo>
                  <a:lnTo>
                    <a:pt x="64633" y="4039"/>
                  </a:lnTo>
                  <a:lnTo>
                    <a:pt x="64508" y="4060"/>
                  </a:lnTo>
                  <a:lnTo>
                    <a:pt x="64403" y="4143"/>
                  </a:lnTo>
                  <a:lnTo>
                    <a:pt x="64215" y="4102"/>
                  </a:lnTo>
                  <a:lnTo>
                    <a:pt x="64152" y="4039"/>
                  </a:lnTo>
                  <a:lnTo>
                    <a:pt x="64152" y="3892"/>
                  </a:lnTo>
                  <a:lnTo>
                    <a:pt x="63964" y="3641"/>
                  </a:lnTo>
                  <a:lnTo>
                    <a:pt x="63880" y="3641"/>
                  </a:lnTo>
                  <a:lnTo>
                    <a:pt x="63838" y="3662"/>
                  </a:lnTo>
                  <a:lnTo>
                    <a:pt x="63566" y="3620"/>
                  </a:lnTo>
                  <a:lnTo>
                    <a:pt x="63378" y="3641"/>
                  </a:lnTo>
                  <a:lnTo>
                    <a:pt x="63315" y="3579"/>
                  </a:lnTo>
                  <a:lnTo>
                    <a:pt x="63148" y="3411"/>
                  </a:lnTo>
                  <a:lnTo>
                    <a:pt x="63148" y="3286"/>
                  </a:lnTo>
                  <a:lnTo>
                    <a:pt x="63043" y="3202"/>
                  </a:lnTo>
                  <a:lnTo>
                    <a:pt x="62897" y="3181"/>
                  </a:lnTo>
                  <a:lnTo>
                    <a:pt x="62855" y="3097"/>
                  </a:lnTo>
                  <a:lnTo>
                    <a:pt x="62813" y="2951"/>
                  </a:lnTo>
                  <a:lnTo>
                    <a:pt x="62625" y="2909"/>
                  </a:lnTo>
                  <a:lnTo>
                    <a:pt x="62583" y="2951"/>
                  </a:lnTo>
                  <a:lnTo>
                    <a:pt x="62583" y="3097"/>
                  </a:lnTo>
                  <a:lnTo>
                    <a:pt x="62583" y="3244"/>
                  </a:lnTo>
                  <a:lnTo>
                    <a:pt x="62604" y="3327"/>
                  </a:lnTo>
                  <a:lnTo>
                    <a:pt x="62478" y="3516"/>
                  </a:lnTo>
                  <a:lnTo>
                    <a:pt x="62415" y="3641"/>
                  </a:lnTo>
                  <a:lnTo>
                    <a:pt x="62332" y="3558"/>
                  </a:lnTo>
                  <a:lnTo>
                    <a:pt x="62311" y="3474"/>
                  </a:lnTo>
                  <a:lnTo>
                    <a:pt x="62269" y="3474"/>
                  </a:lnTo>
                  <a:lnTo>
                    <a:pt x="62164" y="3558"/>
                  </a:lnTo>
                  <a:lnTo>
                    <a:pt x="61913" y="3537"/>
                  </a:lnTo>
                  <a:lnTo>
                    <a:pt x="61704" y="3620"/>
                  </a:lnTo>
                  <a:lnTo>
                    <a:pt x="61641" y="3579"/>
                  </a:lnTo>
                  <a:lnTo>
                    <a:pt x="61474" y="3725"/>
                  </a:lnTo>
                  <a:lnTo>
                    <a:pt x="61327" y="3746"/>
                  </a:lnTo>
                  <a:lnTo>
                    <a:pt x="61223" y="3725"/>
                  </a:lnTo>
                  <a:lnTo>
                    <a:pt x="61118" y="3620"/>
                  </a:lnTo>
                  <a:lnTo>
                    <a:pt x="61034" y="3620"/>
                  </a:lnTo>
                  <a:lnTo>
                    <a:pt x="60972" y="3662"/>
                  </a:lnTo>
                  <a:lnTo>
                    <a:pt x="61013" y="3746"/>
                  </a:lnTo>
                  <a:lnTo>
                    <a:pt x="60804" y="3830"/>
                  </a:lnTo>
                  <a:lnTo>
                    <a:pt x="60700" y="3913"/>
                  </a:lnTo>
                  <a:lnTo>
                    <a:pt x="60449" y="3934"/>
                  </a:lnTo>
                  <a:lnTo>
                    <a:pt x="60323" y="4081"/>
                  </a:lnTo>
                  <a:lnTo>
                    <a:pt x="60323" y="4290"/>
                  </a:lnTo>
                  <a:lnTo>
                    <a:pt x="60323" y="4562"/>
                  </a:lnTo>
                  <a:lnTo>
                    <a:pt x="60532" y="4855"/>
                  </a:lnTo>
                  <a:lnTo>
                    <a:pt x="60553" y="5022"/>
                  </a:lnTo>
                  <a:lnTo>
                    <a:pt x="60407" y="4813"/>
                  </a:lnTo>
                  <a:lnTo>
                    <a:pt x="60281" y="4688"/>
                  </a:lnTo>
                  <a:lnTo>
                    <a:pt x="60177" y="4708"/>
                  </a:lnTo>
                  <a:lnTo>
                    <a:pt x="60030" y="4625"/>
                  </a:lnTo>
                  <a:lnTo>
                    <a:pt x="60072" y="4729"/>
                  </a:lnTo>
                  <a:lnTo>
                    <a:pt x="60177" y="4792"/>
                  </a:lnTo>
                  <a:lnTo>
                    <a:pt x="60218" y="4980"/>
                  </a:lnTo>
                  <a:lnTo>
                    <a:pt x="60218" y="5022"/>
                  </a:lnTo>
                  <a:lnTo>
                    <a:pt x="60072" y="4813"/>
                  </a:lnTo>
                  <a:lnTo>
                    <a:pt x="59967" y="4813"/>
                  </a:lnTo>
                  <a:lnTo>
                    <a:pt x="59925" y="4604"/>
                  </a:lnTo>
                  <a:lnTo>
                    <a:pt x="59758" y="4415"/>
                  </a:lnTo>
                  <a:lnTo>
                    <a:pt x="59674" y="4269"/>
                  </a:lnTo>
                  <a:lnTo>
                    <a:pt x="59570" y="4269"/>
                  </a:lnTo>
                  <a:lnTo>
                    <a:pt x="59612" y="4457"/>
                  </a:lnTo>
                  <a:lnTo>
                    <a:pt x="59591" y="4562"/>
                  </a:lnTo>
                  <a:lnTo>
                    <a:pt x="59549" y="4415"/>
                  </a:lnTo>
                  <a:lnTo>
                    <a:pt x="59402" y="4353"/>
                  </a:lnTo>
                  <a:lnTo>
                    <a:pt x="59256" y="4374"/>
                  </a:lnTo>
                  <a:lnTo>
                    <a:pt x="59256" y="4457"/>
                  </a:lnTo>
                  <a:lnTo>
                    <a:pt x="59172" y="4374"/>
                  </a:lnTo>
                  <a:lnTo>
                    <a:pt x="59026" y="4374"/>
                  </a:lnTo>
                  <a:lnTo>
                    <a:pt x="58879" y="4520"/>
                  </a:lnTo>
                  <a:lnTo>
                    <a:pt x="58754" y="4562"/>
                  </a:lnTo>
                  <a:lnTo>
                    <a:pt x="58837" y="4415"/>
                  </a:lnTo>
                  <a:lnTo>
                    <a:pt x="58837" y="4311"/>
                  </a:lnTo>
                  <a:lnTo>
                    <a:pt x="58712" y="4081"/>
                  </a:lnTo>
                  <a:lnTo>
                    <a:pt x="58712" y="3934"/>
                  </a:lnTo>
                  <a:lnTo>
                    <a:pt x="58649" y="3871"/>
                  </a:lnTo>
                  <a:lnTo>
                    <a:pt x="58649" y="3767"/>
                  </a:lnTo>
                  <a:lnTo>
                    <a:pt x="58544" y="3558"/>
                  </a:lnTo>
                  <a:lnTo>
                    <a:pt x="58335" y="3327"/>
                  </a:lnTo>
                  <a:lnTo>
                    <a:pt x="58105" y="3202"/>
                  </a:lnTo>
                  <a:lnTo>
                    <a:pt x="57875" y="2930"/>
                  </a:lnTo>
                  <a:lnTo>
                    <a:pt x="57310" y="2742"/>
                  </a:lnTo>
                  <a:lnTo>
                    <a:pt x="57038" y="2742"/>
                  </a:lnTo>
                  <a:lnTo>
                    <a:pt x="56892" y="2783"/>
                  </a:lnTo>
                  <a:lnTo>
                    <a:pt x="56661" y="2930"/>
                  </a:lnTo>
                  <a:lnTo>
                    <a:pt x="56661" y="2993"/>
                  </a:lnTo>
                  <a:lnTo>
                    <a:pt x="56536" y="2951"/>
                  </a:lnTo>
                  <a:lnTo>
                    <a:pt x="56327" y="3035"/>
                  </a:lnTo>
                  <a:lnTo>
                    <a:pt x="55887" y="3244"/>
                  </a:lnTo>
                  <a:lnTo>
                    <a:pt x="55720" y="3265"/>
                  </a:lnTo>
                  <a:lnTo>
                    <a:pt x="55531" y="3453"/>
                  </a:lnTo>
                  <a:lnTo>
                    <a:pt x="55427" y="3516"/>
                  </a:lnTo>
                  <a:lnTo>
                    <a:pt x="55197" y="3683"/>
                  </a:lnTo>
                  <a:lnTo>
                    <a:pt x="55071" y="3746"/>
                  </a:lnTo>
                  <a:lnTo>
                    <a:pt x="54946" y="3871"/>
                  </a:lnTo>
                  <a:lnTo>
                    <a:pt x="54757" y="3934"/>
                  </a:lnTo>
                  <a:lnTo>
                    <a:pt x="54590" y="3871"/>
                  </a:lnTo>
                  <a:lnTo>
                    <a:pt x="54360" y="3934"/>
                  </a:lnTo>
                  <a:lnTo>
                    <a:pt x="54213" y="3997"/>
                  </a:lnTo>
                  <a:lnTo>
                    <a:pt x="54339" y="3871"/>
                  </a:lnTo>
                  <a:lnTo>
                    <a:pt x="54527" y="3767"/>
                  </a:lnTo>
                  <a:lnTo>
                    <a:pt x="54548" y="3662"/>
                  </a:lnTo>
                  <a:lnTo>
                    <a:pt x="54381" y="3474"/>
                  </a:lnTo>
                  <a:lnTo>
                    <a:pt x="54109" y="3411"/>
                  </a:lnTo>
                  <a:lnTo>
                    <a:pt x="53837" y="3223"/>
                  </a:lnTo>
                  <a:lnTo>
                    <a:pt x="53753" y="3160"/>
                  </a:lnTo>
                  <a:lnTo>
                    <a:pt x="53711" y="3223"/>
                  </a:lnTo>
                  <a:lnTo>
                    <a:pt x="53607" y="3453"/>
                  </a:lnTo>
                  <a:lnTo>
                    <a:pt x="53607" y="3579"/>
                  </a:lnTo>
                  <a:lnTo>
                    <a:pt x="53544" y="3516"/>
                  </a:lnTo>
                  <a:lnTo>
                    <a:pt x="53502" y="3537"/>
                  </a:lnTo>
                  <a:lnTo>
                    <a:pt x="53439" y="3662"/>
                  </a:lnTo>
                  <a:lnTo>
                    <a:pt x="53376" y="3725"/>
                  </a:lnTo>
                  <a:lnTo>
                    <a:pt x="53335" y="3662"/>
                  </a:lnTo>
                  <a:lnTo>
                    <a:pt x="53397" y="3516"/>
                  </a:lnTo>
                  <a:lnTo>
                    <a:pt x="53439" y="3432"/>
                  </a:lnTo>
                  <a:lnTo>
                    <a:pt x="53397" y="3265"/>
                  </a:lnTo>
                  <a:lnTo>
                    <a:pt x="53272" y="3202"/>
                  </a:lnTo>
                  <a:lnTo>
                    <a:pt x="53125" y="3327"/>
                  </a:lnTo>
                  <a:lnTo>
                    <a:pt x="53167" y="3411"/>
                  </a:lnTo>
                  <a:lnTo>
                    <a:pt x="53083" y="3537"/>
                  </a:lnTo>
                  <a:lnTo>
                    <a:pt x="53000" y="3453"/>
                  </a:lnTo>
                  <a:lnTo>
                    <a:pt x="52979" y="3307"/>
                  </a:lnTo>
                  <a:lnTo>
                    <a:pt x="52916" y="3160"/>
                  </a:lnTo>
                  <a:lnTo>
                    <a:pt x="52874" y="3014"/>
                  </a:lnTo>
                  <a:lnTo>
                    <a:pt x="52770" y="3118"/>
                  </a:lnTo>
                  <a:lnTo>
                    <a:pt x="52560" y="3139"/>
                  </a:lnTo>
                  <a:lnTo>
                    <a:pt x="52246" y="3223"/>
                  </a:lnTo>
                  <a:lnTo>
                    <a:pt x="52163" y="3202"/>
                  </a:lnTo>
                  <a:lnTo>
                    <a:pt x="52267" y="3118"/>
                  </a:lnTo>
                  <a:lnTo>
                    <a:pt x="52246" y="3014"/>
                  </a:lnTo>
                  <a:lnTo>
                    <a:pt x="52246" y="2909"/>
                  </a:lnTo>
                  <a:lnTo>
                    <a:pt x="52226" y="2783"/>
                  </a:lnTo>
                  <a:lnTo>
                    <a:pt x="52246" y="2763"/>
                  </a:lnTo>
                  <a:lnTo>
                    <a:pt x="52456" y="2909"/>
                  </a:lnTo>
                  <a:lnTo>
                    <a:pt x="52560" y="2825"/>
                  </a:lnTo>
                  <a:lnTo>
                    <a:pt x="52581" y="2700"/>
                  </a:lnTo>
                  <a:lnTo>
                    <a:pt x="52393" y="2428"/>
                  </a:lnTo>
                  <a:lnTo>
                    <a:pt x="52016" y="2302"/>
                  </a:lnTo>
                  <a:lnTo>
                    <a:pt x="51702" y="2281"/>
                  </a:lnTo>
                  <a:lnTo>
                    <a:pt x="51347" y="2365"/>
                  </a:lnTo>
                  <a:lnTo>
                    <a:pt x="51033" y="2407"/>
                  </a:lnTo>
                  <a:lnTo>
                    <a:pt x="50824" y="2574"/>
                  </a:lnTo>
                  <a:lnTo>
                    <a:pt x="50886" y="3139"/>
                  </a:lnTo>
                  <a:lnTo>
                    <a:pt x="50866" y="3307"/>
                  </a:lnTo>
                  <a:lnTo>
                    <a:pt x="50907" y="3411"/>
                  </a:lnTo>
                  <a:lnTo>
                    <a:pt x="50803" y="3579"/>
                  </a:lnTo>
                  <a:lnTo>
                    <a:pt x="50803" y="3746"/>
                  </a:lnTo>
                  <a:lnTo>
                    <a:pt x="50656" y="3851"/>
                  </a:lnTo>
                  <a:lnTo>
                    <a:pt x="50552" y="3851"/>
                  </a:lnTo>
                  <a:lnTo>
                    <a:pt x="50489" y="3788"/>
                  </a:lnTo>
                  <a:lnTo>
                    <a:pt x="50489" y="3725"/>
                  </a:lnTo>
                  <a:lnTo>
                    <a:pt x="50363" y="3620"/>
                  </a:lnTo>
                  <a:lnTo>
                    <a:pt x="50447" y="3537"/>
                  </a:lnTo>
                  <a:lnTo>
                    <a:pt x="50510" y="3558"/>
                  </a:lnTo>
                  <a:lnTo>
                    <a:pt x="50594" y="3369"/>
                  </a:lnTo>
                  <a:lnTo>
                    <a:pt x="50552" y="3139"/>
                  </a:lnTo>
                  <a:lnTo>
                    <a:pt x="50405" y="3097"/>
                  </a:lnTo>
                  <a:lnTo>
                    <a:pt x="50342" y="2888"/>
                  </a:lnTo>
                  <a:lnTo>
                    <a:pt x="50405" y="2909"/>
                  </a:lnTo>
                  <a:lnTo>
                    <a:pt x="50510" y="2804"/>
                  </a:lnTo>
                  <a:lnTo>
                    <a:pt x="50510" y="2930"/>
                  </a:lnTo>
                  <a:lnTo>
                    <a:pt x="50614" y="3035"/>
                  </a:lnTo>
                  <a:lnTo>
                    <a:pt x="50698" y="3223"/>
                  </a:lnTo>
                  <a:lnTo>
                    <a:pt x="50719" y="3160"/>
                  </a:lnTo>
                  <a:lnTo>
                    <a:pt x="50698" y="2888"/>
                  </a:lnTo>
                  <a:lnTo>
                    <a:pt x="50656" y="2679"/>
                  </a:lnTo>
                  <a:lnTo>
                    <a:pt x="50259" y="2825"/>
                  </a:lnTo>
                  <a:lnTo>
                    <a:pt x="49945" y="3035"/>
                  </a:lnTo>
                  <a:lnTo>
                    <a:pt x="49945" y="3160"/>
                  </a:lnTo>
                  <a:lnTo>
                    <a:pt x="49757" y="3307"/>
                  </a:lnTo>
                  <a:lnTo>
                    <a:pt x="49652" y="3223"/>
                  </a:lnTo>
                  <a:lnTo>
                    <a:pt x="49673" y="3139"/>
                  </a:lnTo>
                  <a:lnTo>
                    <a:pt x="49777" y="3118"/>
                  </a:lnTo>
                  <a:lnTo>
                    <a:pt x="49673" y="2993"/>
                  </a:lnTo>
                  <a:lnTo>
                    <a:pt x="49757" y="2742"/>
                  </a:lnTo>
                  <a:lnTo>
                    <a:pt x="49882" y="2804"/>
                  </a:lnTo>
                  <a:lnTo>
                    <a:pt x="49945" y="2783"/>
                  </a:lnTo>
                  <a:lnTo>
                    <a:pt x="50070" y="2825"/>
                  </a:lnTo>
                  <a:lnTo>
                    <a:pt x="50468" y="2637"/>
                  </a:lnTo>
                  <a:lnTo>
                    <a:pt x="50614" y="2595"/>
                  </a:lnTo>
                  <a:lnTo>
                    <a:pt x="50342" y="2595"/>
                  </a:lnTo>
                  <a:lnTo>
                    <a:pt x="50175" y="2616"/>
                  </a:lnTo>
                  <a:lnTo>
                    <a:pt x="49945" y="2595"/>
                  </a:lnTo>
                  <a:lnTo>
                    <a:pt x="49443" y="2595"/>
                  </a:lnTo>
                  <a:lnTo>
                    <a:pt x="49338" y="2637"/>
                  </a:lnTo>
                  <a:lnTo>
                    <a:pt x="48669" y="2700"/>
                  </a:lnTo>
                  <a:lnTo>
                    <a:pt x="48271" y="2700"/>
                  </a:lnTo>
                  <a:lnTo>
                    <a:pt x="48041" y="2742"/>
                  </a:lnTo>
                  <a:lnTo>
                    <a:pt x="47769" y="2637"/>
                  </a:lnTo>
                  <a:lnTo>
                    <a:pt x="47539" y="2679"/>
                  </a:lnTo>
                  <a:lnTo>
                    <a:pt x="47371" y="2742"/>
                  </a:lnTo>
                  <a:lnTo>
                    <a:pt x="47518" y="2909"/>
                  </a:lnTo>
                  <a:lnTo>
                    <a:pt x="47685" y="2909"/>
                  </a:lnTo>
                  <a:lnTo>
                    <a:pt x="47790" y="2951"/>
                  </a:lnTo>
                  <a:lnTo>
                    <a:pt x="47894" y="2930"/>
                  </a:lnTo>
                  <a:lnTo>
                    <a:pt x="48041" y="3055"/>
                  </a:lnTo>
                  <a:lnTo>
                    <a:pt x="48041" y="3139"/>
                  </a:lnTo>
                  <a:lnTo>
                    <a:pt x="47832" y="3327"/>
                  </a:lnTo>
                  <a:lnTo>
                    <a:pt x="47685" y="3307"/>
                  </a:lnTo>
                  <a:lnTo>
                    <a:pt x="47518" y="3369"/>
                  </a:lnTo>
                  <a:lnTo>
                    <a:pt x="47476" y="3537"/>
                  </a:lnTo>
                  <a:lnTo>
                    <a:pt x="47434" y="3641"/>
                  </a:lnTo>
                  <a:lnTo>
                    <a:pt x="47560" y="3871"/>
                  </a:lnTo>
                  <a:lnTo>
                    <a:pt x="47769" y="3934"/>
                  </a:lnTo>
                  <a:lnTo>
                    <a:pt x="47790" y="3788"/>
                  </a:lnTo>
                  <a:lnTo>
                    <a:pt x="47936" y="3662"/>
                  </a:lnTo>
                  <a:lnTo>
                    <a:pt x="48145" y="3579"/>
                  </a:lnTo>
                  <a:lnTo>
                    <a:pt x="48104" y="3788"/>
                  </a:lnTo>
                  <a:lnTo>
                    <a:pt x="47894" y="3788"/>
                  </a:lnTo>
                  <a:lnTo>
                    <a:pt x="47999" y="3934"/>
                  </a:lnTo>
                  <a:lnTo>
                    <a:pt x="47978" y="3955"/>
                  </a:lnTo>
                  <a:lnTo>
                    <a:pt x="48041" y="4060"/>
                  </a:lnTo>
                  <a:lnTo>
                    <a:pt x="47894" y="4143"/>
                  </a:lnTo>
                  <a:lnTo>
                    <a:pt x="48041" y="4164"/>
                  </a:lnTo>
                  <a:lnTo>
                    <a:pt x="48166" y="4102"/>
                  </a:lnTo>
                  <a:lnTo>
                    <a:pt x="48208" y="4206"/>
                  </a:lnTo>
                  <a:lnTo>
                    <a:pt x="48187" y="4353"/>
                  </a:lnTo>
                  <a:lnTo>
                    <a:pt x="48313" y="4478"/>
                  </a:lnTo>
                  <a:lnTo>
                    <a:pt x="48459" y="4499"/>
                  </a:lnTo>
                  <a:lnTo>
                    <a:pt x="48627" y="4708"/>
                  </a:lnTo>
                  <a:lnTo>
                    <a:pt x="48606" y="4813"/>
                  </a:lnTo>
                  <a:lnTo>
                    <a:pt x="48522" y="4771"/>
                  </a:lnTo>
                  <a:lnTo>
                    <a:pt x="48397" y="4813"/>
                  </a:lnTo>
                  <a:lnTo>
                    <a:pt x="48459" y="4939"/>
                  </a:lnTo>
                  <a:lnTo>
                    <a:pt x="48376" y="5001"/>
                  </a:lnTo>
                  <a:lnTo>
                    <a:pt x="48313" y="4939"/>
                  </a:lnTo>
                  <a:lnTo>
                    <a:pt x="48250" y="4980"/>
                  </a:lnTo>
                  <a:lnTo>
                    <a:pt x="48187" y="4834"/>
                  </a:lnTo>
                  <a:lnTo>
                    <a:pt x="47999" y="4708"/>
                  </a:lnTo>
                  <a:lnTo>
                    <a:pt x="47936" y="4729"/>
                  </a:lnTo>
                  <a:lnTo>
                    <a:pt x="47978" y="4813"/>
                  </a:lnTo>
                  <a:lnTo>
                    <a:pt x="47873" y="4897"/>
                  </a:lnTo>
                  <a:lnTo>
                    <a:pt x="47790" y="4834"/>
                  </a:lnTo>
                  <a:lnTo>
                    <a:pt x="47727" y="4897"/>
                  </a:lnTo>
                  <a:lnTo>
                    <a:pt x="47769" y="5022"/>
                  </a:lnTo>
                  <a:lnTo>
                    <a:pt x="47790" y="5211"/>
                  </a:lnTo>
                  <a:lnTo>
                    <a:pt x="47936" y="5232"/>
                  </a:lnTo>
                  <a:lnTo>
                    <a:pt x="48083" y="5148"/>
                  </a:lnTo>
                  <a:lnTo>
                    <a:pt x="48187" y="5252"/>
                  </a:lnTo>
                  <a:lnTo>
                    <a:pt x="48104" y="5336"/>
                  </a:lnTo>
                  <a:lnTo>
                    <a:pt x="48250" y="5399"/>
                  </a:lnTo>
                  <a:lnTo>
                    <a:pt x="48145" y="5462"/>
                  </a:lnTo>
                  <a:lnTo>
                    <a:pt x="47978" y="5420"/>
                  </a:lnTo>
                  <a:lnTo>
                    <a:pt x="47978" y="5462"/>
                  </a:lnTo>
                  <a:lnTo>
                    <a:pt x="48145" y="5566"/>
                  </a:lnTo>
                  <a:lnTo>
                    <a:pt x="47873" y="5566"/>
                  </a:lnTo>
                  <a:lnTo>
                    <a:pt x="47832" y="5462"/>
                  </a:lnTo>
                  <a:lnTo>
                    <a:pt x="47643" y="5462"/>
                  </a:lnTo>
                  <a:lnTo>
                    <a:pt x="47560" y="5336"/>
                  </a:lnTo>
                  <a:lnTo>
                    <a:pt x="47434" y="5315"/>
                  </a:lnTo>
                  <a:lnTo>
                    <a:pt x="47308" y="5190"/>
                  </a:lnTo>
                  <a:lnTo>
                    <a:pt x="47120" y="5190"/>
                  </a:lnTo>
                  <a:lnTo>
                    <a:pt x="46995" y="5106"/>
                  </a:lnTo>
                  <a:lnTo>
                    <a:pt x="46890" y="5127"/>
                  </a:lnTo>
                  <a:lnTo>
                    <a:pt x="46827" y="5106"/>
                  </a:lnTo>
                  <a:lnTo>
                    <a:pt x="46430" y="5252"/>
                  </a:lnTo>
                  <a:lnTo>
                    <a:pt x="46409" y="5357"/>
                  </a:lnTo>
                  <a:lnTo>
                    <a:pt x="46367" y="5420"/>
                  </a:lnTo>
                  <a:lnTo>
                    <a:pt x="46430" y="5504"/>
                  </a:lnTo>
                  <a:lnTo>
                    <a:pt x="46409" y="5566"/>
                  </a:lnTo>
                  <a:lnTo>
                    <a:pt x="46492" y="5713"/>
                  </a:lnTo>
                  <a:lnTo>
                    <a:pt x="46472" y="5734"/>
                  </a:lnTo>
                  <a:lnTo>
                    <a:pt x="46367" y="5629"/>
                  </a:lnTo>
                  <a:lnTo>
                    <a:pt x="46283" y="5671"/>
                  </a:lnTo>
                  <a:lnTo>
                    <a:pt x="46179" y="5629"/>
                  </a:lnTo>
                  <a:lnTo>
                    <a:pt x="45739" y="5671"/>
                  </a:lnTo>
                  <a:lnTo>
                    <a:pt x="45530" y="5650"/>
                  </a:lnTo>
                  <a:lnTo>
                    <a:pt x="45384" y="5524"/>
                  </a:lnTo>
                  <a:lnTo>
                    <a:pt x="45258" y="5504"/>
                  </a:lnTo>
                  <a:lnTo>
                    <a:pt x="45132" y="5357"/>
                  </a:lnTo>
                  <a:lnTo>
                    <a:pt x="45049" y="5211"/>
                  </a:lnTo>
                  <a:lnTo>
                    <a:pt x="44944" y="5148"/>
                  </a:lnTo>
                  <a:lnTo>
                    <a:pt x="44944" y="5232"/>
                  </a:lnTo>
                  <a:lnTo>
                    <a:pt x="45028" y="5420"/>
                  </a:lnTo>
                  <a:lnTo>
                    <a:pt x="45049" y="5734"/>
                  </a:lnTo>
                  <a:lnTo>
                    <a:pt x="45216" y="6068"/>
                  </a:lnTo>
                  <a:lnTo>
                    <a:pt x="45342" y="6340"/>
                  </a:lnTo>
                  <a:lnTo>
                    <a:pt x="45446" y="6926"/>
                  </a:lnTo>
                  <a:lnTo>
                    <a:pt x="45425" y="7073"/>
                  </a:lnTo>
                  <a:lnTo>
                    <a:pt x="45342" y="7073"/>
                  </a:lnTo>
                  <a:lnTo>
                    <a:pt x="45258" y="6968"/>
                  </a:lnTo>
                  <a:lnTo>
                    <a:pt x="45237" y="6864"/>
                  </a:lnTo>
                  <a:lnTo>
                    <a:pt x="45132" y="6759"/>
                  </a:lnTo>
                  <a:lnTo>
                    <a:pt x="45070" y="6801"/>
                  </a:lnTo>
                  <a:lnTo>
                    <a:pt x="45132" y="6884"/>
                  </a:lnTo>
                  <a:lnTo>
                    <a:pt x="45112" y="6968"/>
                  </a:lnTo>
                  <a:lnTo>
                    <a:pt x="44923" y="6905"/>
                  </a:lnTo>
                  <a:lnTo>
                    <a:pt x="44756" y="6717"/>
                  </a:lnTo>
                  <a:lnTo>
                    <a:pt x="44505" y="6696"/>
                  </a:lnTo>
                  <a:lnTo>
                    <a:pt x="44379" y="6550"/>
                  </a:lnTo>
                  <a:lnTo>
                    <a:pt x="44275" y="6508"/>
                  </a:lnTo>
                  <a:lnTo>
                    <a:pt x="43898" y="6173"/>
                  </a:lnTo>
                  <a:lnTo>
                    <a:pt x="43877" y="6173"/>
                  </a:lnTo>
                  <a:lnTo>
                    <a:pt x="43793" y="6236"/>
                  </a:lnTo>
                  <a:lnTo>
                    <a:pt x="43689" y="6236"/>
                  </a:lnTo>
                  <a:lnTo>
                    <a:pt x="43647" y="6152"/>
                  </a:lnTo>
                  <a:lnTo>
                    <a:pt x="43877" y="5943"/>
                  </a:lnTo>
                  <a:lnTo>
                    <a:pt x="43982" y="5943"/>
                  </a:lnTo>
                  <a:lnTo>
                    <a:pt x="43898" y="5880"/>
                  </a:lnTo>
                  <a:lnTo>
                    <a:pt x="43772" y="5817"/>
                  </a:lnTo>
                  <a:lnTo>
                    <a:pt x="43647" y="5671"/>
                  </a:lnTo>
                  <a:lnTo>
                    <a:pt x="43626" y="5671"/>
                  </a:lnTo>
                  <a:lnTo>
                    <a:pt x="43647" y="5755"/>
                  </a:lnTo>
                  <a:lnTo>
                    <a:pt x="43751" y="5859"/>
                  </a:lnTo>
                  <a:lnTo>
                    <a:pt x="43751" y="5964"/>
                  </a:lnTo>
                  <a:lnTo>
                    <a:pt x="43626" y="6048"/>
                  </a:lnTo>
                  <a:lnTo>
                    <a:pt x="43417" y="5985"/>
                  </a:lnTo>
                  <a:lnTo>
                    <a:pt x="43207" y="5838"/>
                  </a:lnTo>
                  <a:lnTo>
                    <a:pt x="43145" y="5755"/>
                  </a:lnTo>
                  <a:lnTo>
                    <a:pt x="42935" y="5734"/>
                  </a:lnTo>
                  <a:lnTo>
                    <a:pt x="42894" y="5608"/>
                  </a:lnTo>
                  <a:lnTo>
                    <a:pt x="42789" y="5545"/>
                  </a:lnTo>
                  <a:lnTo>
                    <a:pt x="43040" y="5545"/>
                  </a:lnTo>
                  <a:lnTo>
                    <a:pt x="43270" y="5608"/>
                  </a:lnTo>
                  <a:lnTo>
                    <a:pt x="43375" y="5671"/>
                  </a:lnTo>
                  <a:lnTo>
                    <a:pt x="43521" y="5629"/>
                  </a:lnTo>
                  <a:lnTo>
                    <a:pt x="43626" y="5441"/>
                  </a:lnTo>
                  <a:lnTo>
                    <a:pt x="43626" y="5378"/>
                  </a:lnTo>
                  <a:lnTo>
                    <a:pt x="43542" y="5420"/>
                  </a:lnTo>
                  <a:lnTo>
                    <a:pt x="43521" y="5336"/>
                  </a:lnTo>
                  <a:lnTo>
                    <a:pt x="43417" y="5357"/>
                  </a:lnTo>
                  <a:lnTo>
                    <a:pt x="43459" y="5190"/>
                  </a:lnTo>
                  <a:lnTo>
                    <a:pt x="43333" y="5043"/>
                  </a:lnTo>
                  <a:lnTo>
                    <a:pt x="43249" y="5106"/>
                  </a:lnTo>
                  <a:lnTo>
                    <a:pt x="43228" y="5001"/>
                  </a:lnTo>
                  <a:lnTo>
                    <a:pt x="43145" y="4980"/>
                  </a:lnTo>
                  <a:lnTo>
                    <a:pt x="43061" y="5022"/>
                  </a:lnTo>
                  <a:lnTo>
                    <a:pt x="43019" y="5085"/>
                  </a:lnTo>
                  <a:lnTo>
                    <a:pt x="42831" y="5043"/>
                  </a:lnTo>
                  <a:lnTo>
                    <a:pt x="42810" y="4897"/>
                  </a:lnTo>
                  <a:lnTo>
                    <a:pt x="43019" y="4708"/>
                  </a:lnTo>
                  <a:lnTo>
                    <a:pt x="42998" y="4625"/>
                  </a:lnTo>
                  <a:lnTo>
                    <a:pt x="42894" y="4625"/>
                  </a:lnTo>
                  <a:lnTo>
                    <a:pt x="42726" y="4792"/>
                  </a:lnTo>
                  <a:lnTo>
                    <a:pt x="42705" y="4667"/>
                  </a:lnTo>
                  <a:lnTo>
                    <a:pt x="42768" y="4562"/>
                  </a:lnTo>
                  <a:lnTo>
                    <a:pt x="42726" y="4415"/>
                  </a:lnTo>
                  <a:lnTo>
                    <a:pt x="42663" y="4457"/>
                  </a:lnTo>
                  <a:lnTo>
                    <a:pt x="42622" y="4499"/>
                  </a:lnTo>
                  <a:lnTo>
                    <a:pt x="42601" y="4395"/>
                  </a:lnTo>
                  <a:lnTo>
                    <a:pt x="42496" y="4395"/>
                  </a:lnTo>
                  <a:lnTo>
                    <a:pt x="42454" y="4353"/>
                  </a:lnTo>
                  <a:lnTo>
                    <a:pt x="42391" y="4269"/>
                  </a:lnTo>
                  <a:lnTo>
                    <a:pt x="42433" y="4102"/>
                  </a:lnTo>
                  <a:lnTo>
                    <a:pt x="42391" y="4060"/>
                  </a:lnTo>
                  <a:lnTo>
                    <a:pt x="42308" y="4102"/>
                  </a:lnTo>
                  <a:lnTo>
                    <a:pt x="42224" y="4248"/>
                  </a:lnTo>
                  <a:lnTo>
                    <a:pt x="42203" y="4039"/>
                  </a:lnTo>
                  <a:lnTo>
                    <a:pt x="42099" y="3955"/>
                  </a:lnTo>
                  <a:lnTo>
                    <a:pt x="41994" y="4039"/>
                  </a:lnTo>
                  <a:lnTo>
                    <a:pt x="41910" y="4039"/>
                  </a:lnTo>
                  <a:lnTo>
                    <a:pt x="41868" y="3871"/>
                  </a:lnTo>
                  <a:lnTo>
                    <a:pt x="41764" y="3976"/>
                  </a:lnTo>
                  <a:lnTo>
                    <a:pt x="41701" y="3976"/>
                  </a:lnTo>
                  <a:lnTo>
                    <a:pt x="41680" y="4060"/>
                  </a:lnTo>
                  <a:lnTo>
                    <a:pt x="41659" y="3892"/>
                  </a:lnTo>
                  <a:lnTo>
                    <a:pt x="41659" y="3830"/>
                  </a:lnTo>
                  <a:lnTo>
                    <a:pt x="41492" y="3830"/>
                  </a:lnTo>
                  <a:lnTo>
                    <a:pt x="41408" y="3851"/>
                  </a:lnTo>
                  <a:lnTo>
                    <a:pt x="41366" y="3788"/>
                  </a:lnTo>
                  <a:lnTo>
                    <a:pt x="41199" y="3851"/>
                  </a:lnTo>
                  <a:lnTo>
                    <a:pt x="41094" y="3851"/>
                  </a:lnTo>
                  <a:lnTo>
                    <a:pt x="41073" y="3892"/>
                  </a:lnTo>
                  <a:lnTo>
                    <a:pt x="41136" y="3955"/>
                  </a:lnTo>
                  <a:lnTo>
                    <a:pt x="41178" y="4081"/>
                  </a:lnTo>
                  <a:lnTo>
                    <a:pt x="41115" y="4060"/>
                  </a:lnTo>
                  <a:lnTo>
                    <a:pt x="41052" y="4081"/>
                  </a:lnTo>
                  <a:lnTo>
                    <a:pt x="41052" y="4164"/>
                  </a:lnTo>
                  <a:lnTo>
                    <a:pt x="41031" y="4143"/>
                  </a:lnTo>
                  <a:lnTo>
                    <a:pt x="40885" y="4164"/>
                  </a:lnTo>
                  <a:lnTo>
                    <a:pt x="40843" y="4143"/>
                  </a:lnTo>
                  <a:lnTo>
                    <a:pt x="40885" y="4039"/>
                  </a:lnTo>
                  <a:lnTo>
                    <a:pt x="40969" y="3976"/>
                  </a:lnTo>
                  <a:lnTo>
                    <a:pt x="40927" y="3871"/>
                  </a:lnTo>
                  <a:lnTo>
                    <a:pt x="40822" y="3851"/>
                  </a:lnTo>
                  <a:lnTo>
                    <a:pt x="40822" y="3955"/>
                  </a:lnTo>
                  <a:lnTo>
                    <a:pt x="40738" y="3997"/>
                  </a:lnTo>
                  <a:lnTo>
                    <a:pt x="40655" y="3892"/>
                  </a:lnTo>
                  <a:lnTo>
                    <a:pt x="40550" y="3871"/>
                  </a:lnTo>
                  <a:lnTo>
                    <a:pt x="40446" y="3767"/>
                  </a:lnTo>
                  <a:lnTo>
                    <a:pt x="40425" y="3851"/>
                  </a:lnTo>
                  <a:lnTo>
                    <a:pt x="40341" y="3871"/>
                  </a:lnTo>
                  <a:lnTo>
                    <a:pt x="40194" y="3871"/>
                  </a:lnTo>
                  <a:lnTo>
                    <a:pt x="40132" y="3788"/>
                  </a:lnTo>
                  <a:lnTo>
                    <a:pt x="40111" y="3892"/>
                  </a:lnTo>
                  <a:lnTo>
                    <a:pt x="40027" y="3955"/>
                  </a:lnTo>
                  <a:lnTo>
                    <a:pt x="39902" y="3851"/>
                  </a:lnTo>
                  <a:lnTo>
                    <a:pt x="39818" y="3851"/>
                  </a:lnTo>
                  <a:lnTo>
                    <a:pt x="39860" y="3955"/>
                  </a:lnTo>
                  <a:lnTo>
                    <a:pt x="39881" y="3997"/>
                  </a:lnTo>
                  <a:lnTo>
                    <a:pt x="39755" y="4102"/>
                  </a:lnTo>
                  <a:lnTo>
                    <a:pt x="39692" y="4081"/>
                  </a:lnTo>
                  <a:lnTo>
                    <a:pt x="39671" y="3997"/>
                  </a:lnTo>
                  <a:lnTo>
                    <a:pt x="39609" y="4102"/>
                  </a:lnTo>
                  <a:lnTo>
                    <a:pt x="39630" y="4269"/>
                  </a:lnTo>
                  <a:lnTo>
                    <a:pt x="39713" y="4353"/>
                  </a:lnTo>
                  <a:lnTo>
                    <a:pt x="39734" y="4457"/>
                  </a:lnTo>
                  <a:lnTo>
                    <a:pt x="39797" y="4478"/>
                  </a:lnTo>
                  <a:lnTo>
                    <a:pt x="39818" y="4625"/>
                  </a:lnTo>
                  <a:lnTo>
                    <a:pt x="39964" y="4667"/>
                  </a:lnTo>
                  <a:lnTo>
                    <a:pt x="40006" y="4729"/>
                  </a:lnTo>
                  <a:lnTo>
                    <a:pt x="40006" y="4834"/>
                  </a:lnTo>
                  <a:lnTo>
                    <a:pt x="40111" y="4918"/>
                  </a:lnTo>
                  <a:lnTo>
                    <a:pt x="40132" y="5001"/>
                  </a:lnTo>
                  <a:lnTo>
                    <a:pt x="40069" y="5106"/>
                  </a:lnTo>
                  <a:lnTo>
                    <a:pt x="40006" y="5085"/>
                  </a:lnTo>
                  <a:lnTo>
                    <a:pt x="39985" y="5001"/>
                  </a:lnTo>
                  <a:lnTo>
                    <a:pt x="39818" y="5043"/>
                  </a:lnTo>
                  <a:lnTo>
                    <a:pt x="39713" y="5022"/>
                  </a:lnTo>
                  <a:lnTo>
                    <a:pt x="39609" y="5043"/>
                  </a:lnTo>
                  <a:lnTo>
                    <a:pt x="39671" y="5127"/>
                  </a:lnTo>
                  <a:lnTo>
                    <a:pt x="39588" y="5232"/>
                  </a:lnTo>
                  <a:lnTo>
                    <a:pt x="39462" y="5232"/>
                  </a:lnTo>
                  <a:lnTo>
                    <a:pt x="39378" y="5211"/>
                  </a:lnTo>
                  <a:lnTo>
                    <a:pt x="39127" y="5336"/>
                  </a:lnTo>
                  <a:lnTo>
                    <a:pt x="38751" y="5399"/>
                  </a:lnTo>
                  <a:lnTo>
                    <a:pt x="38625" y="5336"/>
                  </a:lnTo>
                  <a:lnTo>
                    <a:pt x="38437" y="5336"/>
                  </a:lnTo>
                  <a:lnTo>
                    <a:pt x="38416" y="5357"/>
                  </a:lnTo>
                  <a:lnTo>
                    <a:pt x="38311" y="5336"/>
                  </a:lnTo>
                  <a:lnTo>
                    <a:pt x="37788" y="5315"/>
                  </a:lnTo>
                  <a:lnTo>
                    <a:pt x="37621" y="5190"/>
                  </a:lnTo>
                  <a:lnTo>
                    <a:pt x="37579" y="4980"/>
                  </a:lnTo>
                  <a:lnTo>
                    <a:pt x="37663" y="4834"/>
                  </a:lnTo>
                  <a:lnTo>
                    <a:pt x="37705" y="4813"/>
                  </a:lnTo>
                  <a:lnTo>
                    <a:pt x="37705" y="4729"/>
                  </a:lnTo>
                  <a:lnTo>
                    <a:pt x="37558" y="4688"/>
                  </a:lnTo>
                  <a:lnTo>
                    <a:pt x="37370" y="4688"/>
                  </a:lnTo>
                  <a:lnTo>
                    <a:pt x="37035" y="4834"/>
                  </a:lnTo>
                  <a:lnTo>
                    <a:pt x="36554" y="4876"/>
                  </a:lnTo>
                  <a:lnTo>
                    <a:pt x="36156" y="4980"/>
                  </a:lnTo>
                  <a:lnTo>
                    <a:pt x="35926" y="5022"/>
                  </a:lnTo>
                  <a:lnTo>
                    <a:pt x="35884" y="5106"/>
                  </a:lnTo>
                  <a:lnTo>
                    <a:pt x="35801" y="5106"/>
                  </a:lnTo>
                  <a:lnTo>
                    <a:pt x="35738" y="5190"/>
                  </a:lnTo>
                  <a:lnTo>
                    <a:pt x="35612" y="5252"/>
                  </a:lnTo>
                  <a:lnTo>
                    <a:pt x="35466" y="5399"/>
                  </a:lnTo>
                  <a:lnTo>
                    <a:pt x="35529" y="5545"/>
                  </a:lnTo>
                  <a:lnTo>
                    <a:pt x="35612" y="5566"/>
                  </a:lnTo>
                  <a:lnTo>
                    <a:pt x="35717" y="5524"/>
                  </a:lnTo>
                  <a:lnTo>
                    <a:pt x="35780" y="5545"/>
                  </a:lnTo>
                  <a:lnTo>
                    <a:pt x="35717" y="5629"/>
                  </a:lnTo>
                  <a:lnTo>
                    <a:pt x="35654" y="5650"/>
                  </a:lnTo>
                  <a:lnTo>
                    <a:pt x="35549" y="5755"/>
                  </a:lnTo>
                  <a:lnTo>
                    <a:pt x="35549" y="5817"/>
                  </a:lnTo>
                  <a:lnTo>
                    <a:pt x="35508" y="5755"/>
                  </a:lnTo>
                  <a:lnTo>
                    <a:pt x="35487" y="5545"/>
                  </a:lnTo>
                  <a:lnTo>
                    <a:pt x="35319" y="5420"/>
                  </a:lnTo>
                  <a:lnTo>
                    <a:pt x="35298" y="5336"/>
                  </a:lnTo>
                  <a:lnTo>
                    <a:pt x="35319" y="5252"/>
                  </a:lnTo>
                  <a:lnTo>
                    <a:pt x="35194" y="5148"/>
                  </a:lnTo>
                  <a:lnTo>
                    <a:pt x="35110" y="5148"/>
                  </a:lnTo>
                  <a:lnTo>
                    <a:pt x="34880" y="4939"/>
                  </a:lnTo>
                  <a:lnTo>
                    <a:pt x="34817" y="4939"/>
                  </a:lnTo>
                  <a:lnTo>
                    <a:pt x="34817" y="5022"/>
                  </a:lnTo>
                  <a:lnTo>
                    <a:pt x="35005" y="5232"/>
                  </a:lnTo>
                  <a:lnTo>
                    <a:pt x="35026" y="5357"/>
                  </a:lnTo>
                  <a:lnTo>
                    <a:pt x="34922" y="5462"/>
                  </a:lnTo>
                  <a:lnTo>
                    <a:pt x="34733" y="5504"/>
                  </a:lnTo>
                  <a:lnTo>
                    <a:pt x="34650" y="5545"/>
                  </a:lnTo>
                  <a:lnTo>
                    <a:pt x="34482" y="5545"/>
                  </a:lnTo>
                  <a:lnTo>
                    <a:pt x="34168" y="5294"/>
                  </a:lnTo>
                  <a:lnTo>
                    <a:pt x="34168" y="5190"/>
                  </a:lnTo>
                  <a:lnTo>
                    <a:pt x="34231" y="5106"/>
                  </a:lnTo>
                  <a:lnTo>
                    <a:pt x="34210" y="5022"/>
                  </a:lnTo>
                  <a:lnTo>
                    <a:pt x="34043" y="5085"/>
                  </a:lnTo>
                  <a:lnTo>
                    <a:pt x="34043" y="5211"/>
                  </a:lnTo>
                  <a:lnTo>
                    <a:pt x="33959" y="5294"/>
                  </a:lnTo>
                  <a:lnTo>
                    <a:pt x="33750" y="5148"/>
                  </a:lnTo>
                  <a:lnTo>
                    <a:pt x="33604" y="5148"/>
                  </a:lnTo>
                  <a:lnTo>
                    <a:pt x="33499" y="5252"/>
                  </a:lnTo>
                  <a:lnTo>
                    <a:pt x="33520" y="5441"/>
                  </a:lnTo>
                  <a:lnTo>
                    <a:pt x="33436" y="5566"/>
                  </a:lnTo>
                  <a:lnTo>
                    <a:pt x="33520" y="5734"/>
                  </a:lnTo>
                  <a:lnTo>
                    <a:pt x="33645" y="5776"/>
                  </a:lnTo>
                  <a:lnTo>
                    <a:pt x="33813" y="5650"/>
                  </a:lnTo>
                  <a:lnTo>
                    <a:pt x="33834" y="5566"/>
                  </a:lnTo>
                  <a:lnTo>
                    <a:pt x="34043" y="5441"/>
                  </a:lnTo>
                  <a:lnTo>
                    <a:pt x="34106" y="5524"/>
                  </a:lnTo>
                  <a:lnTo>
                    <a:pt x="34064" y="5650"/>
                  </a:lnTo>
                  <a:lnTo>
                    <a:pt x="33855" y="5817"/>
                  </a:lnTo>
                  <a:lnTo>
                    <a:pt x="33938" y="5880"/>
                  </a:lnTo>
                  <a:lnTo>
                    <a:pt x="33855" y="6027"/>
                  </a:lnTo>
                  <a:lnTo>
                    <a:pt x="33729" y="6068"/>
                  </a:lnTo>
                  <a:lnTo>
                    <a:pt x="33604" y="5985"/>
                  </a:lnTo>
                  <a:lnTo>
                    <a:pt x="33604" y="6048"/>
                  </a:lnTo>
                  <a:lnTo>
                    <a:pt x="33645" y="6173"/>
                  </a:lnTo>
                  <a:lnTo>
                    <a:pt x="33583" y="6299"/>
                  </a:lnTo>
                  <a:lnTo>
                    <a:pt x="33394" y="6445"/>
                  </a:lnTo>
                  <a:lnTo>
                    <a:pt x="33436" y="6550"/>
                  </a:lnTo>
                  <a:lnTo>
                    <a:pt x="33394" y="6592"/>
                  </a:lnTo>
                  <a:lnTo>
                    <a:pt x="33311" y="6592"/>
                  </a:lnTo>
                  <a:lnTo>
                    <a:pt x="33164" y="6759"/>
                  </a:lnTo>
                  <a:lnTo>
                    <a:pt x="32955" y="6780"/>
                  </a:lnTo>
                  <a:lnTo>
                    <a:pt x="32746" y="6801"/>
                  </a:lnTo>
                  <a:lnTo>
                    <a:pt x="32683" y="6926"/>
                  </a:lnTo>
                  <a:lnTo>
                    <a:pt x="32746" y="7094"/>
                  </a:lnTo>
                  <a:lnTo>
                    <a:pt x="32913" y="7303"/>
                  </a:lnTo>
                  <a:lnTo>
                    <a:pt x="32997" y="7324"/>
                  </a:lnTo>
                  <a:lnTo>
                    <a:pt x="32913" y="7345"/>
                  </a:lnTo>
                  <a:lnTo>
                    <a:pt x="32767" y="7345"/>
                  </a:lnTo>
                  <a:lnTo>
                    <a:pt x="32746" y="7429"/>
                  </a:lnTo>
                  <a:lnTo>
                    <a:pt x="32767" y="7491"/>
                  </a:lnTo>
                  <a:lnTo>
                    <a:pt x="32704" y="7596"/>
                  </a:lnTo>
                  <a:lnTo>
                    <a:pt x="32599" y="7701"/>
                  </a:lnTo>
                  <a:lnTo>
                    <a:pt x="32495" y="7701"/>
                  </a:lnTo>
                  <a:lnTo>
                    <a:pt x="32474" y="7763"/>
                  </a:lnTo>
                  <a:lnTo>
                    <a:pt x="32495" y="7659"/>
                  </a:lnTo>
                  <a:lnTo>
                    <a:pt x="32599" y="7596"/>
                  </a:lnTo>
                  <a:lnTo>
                    <a:pt x="32683" y="7282"/>
                  </a:lnTo>
                  <a:lnTo>
                    <a:pt x="32599" y="7219"/>
                  </a:lnTo>
                  <a:lnTo>
                    <a:pt x="32599" y="7115"/>
                  </a:lnTo>
                  <a:lnTo>
                    <a:pt x="32662" y="7073"/>
                  </a:lnTo>
                  <a:lnTo>
                    <a:pt x="32662" y="6926"/>
                  </a:lnTo>
                  <a:lnTo>
                    <a:pt x="32599" y="6780"/>
                  </a:lnTo>
                  <a:lnTo>
                    <a:pt x="32662" y="6612"/>
                  </a:lnTo>
                  <a:lnTo>
                    <a:pt x="32767" y="6550"/>
                  </a:lnTo>
                  <a:lnTo>
                    <a:pt x="32808" y="6445"/>
                  </a:lnTo>
                  <a:lnTo>
                    <a:pt x="32767" y="6194"/>
                  </a:lnTo>
                  <a:lnTo>
                    <a:pt x="32746" y="6152"/>
                  </a:lnTo>
                  <a:lnTo>
                    <a:pt x="32788" y="6068"/>
                  </a:lnTo>
                  <a:lnTo>
                    <a:pt x="32871" y="6068"/>
                  </a:lnTo>
                  <a:lnTo>
                    <a:pt x="32913" y="6089"/>
                  </a:lnTo>
                  <a:lnTo>
                    <a:pt x="33080" y="6048"/>
                  </a:lnTo>
                  <a:lnTo>
                    <a:pt x="33185" y="5776"/>
                  </a:lnTo>
                  <a:lnTo>
                    <a:pt x="33164" y="5671"/>
                  </a:lnTo>
                  <a:lnTo>
                    <a:pt x="33101" y="5545"/>
                  </a:lnTo>
                  <a:lnTo>
                    <a:pt x="33185" y="5252"/>
                  </a:lnTo>
                  <a:lnTo>
                    <a:pt x="33269" y="5127"/>
                  </a:lnTo>
                  <a:lnTo>
                    <a:pt x="33373" y="4939"/>
                  </a:lnTo>
                  <a:lnTo>
                    <a:pt x="33311" y="4792"/>
                  </a:lnTo>
                  <a:lnTo>
                    <a:pt x="33290" y="4792"/>
                  </a:lnTo>
                  <a:lnTo>
                    <a:pt x="33206" y="4876"/>
                  </a:lnTo>
                  <a:lnTo>
                    <a:pt x="33122" y="4876"/>
                  </a:lnTo>
                  <a:lnTo>
                    <a:pt x="32997" y="4813"/>
                  </a:lnTo>
                  <a:lnTo>
                    <a:pt x="33122" y="4813"/>
                  </a:lnTo>
                  <a:lnTo>
                    <a:pt x="33269" y="4708"/>
                  </a:lnTo>
                  <a:lnTo>
                    <a:pt x="33373" y="4667"/>
                  </a:lnTo>
                  <a:lnTo>
                    <a:pt x="33415" y="4562"/>
                  </a:lnTo>
                  <a:lnTo>
                    <a:pt x="33394" y="4499"/>
                  </a:lnTo>
                  <a:lnTo>
                    <a:pt x="33436" y="4415"/>
                  </a:lnTo>
                  <a:lnTo>
                    <a:pt x="33520" y="4248"/>
                  </a:lnTo>
                  <a:lnTo>
                    <a:pt x="33499" y="4185"/>
                  </a:lnTo>
                  <a:lnTo>
                    <a:pt x="33541" y="4081"/>
                  </a:lnTo>
                  <a:lnTo>
                    <a:pt x="33708" y="3997"/>
                  </a:lnTo>
                  <a:lnTo>
                    <a:pt x="33708" y="3892"/>
                  </a:lnTo>
                  <a:lnTo>
                    <a:pt x="33624" y="3830"/>
                  </a:lnTo>
                  <a:lnTo>
                    <a:pt x="33624" y="3767"/>
                  </a:lnTo>
                  <a:lnTo>
                    <a:pt x="33708" y="3641"/>
                  </a:lnTo>
                  <a:lnTo>
                    <a:pt x="33687" y="3537"/>
                  </a:lnTo>
                  <a:lnTo>
                    <a:pt x="33729" y="3432"/>
                  </a:lnTo>
                  <a:lnTo>
                    <a:pt x="33792" y="3411"/>
                  </a:lnTo>
                  <a:lnTo>
                    <a:pt x="33855" y="3223"/>
                  </a:lnTo>
                  <a:lnTo>
                    <a:pt x="33855" y="3014"/>
                  </a:lnTo>
                  <a:lnTo>
                    <a:pt x="33813" y="2804"/>
                  </a:lnTo>
                  <a:lnTo>
                    <a:pt x="33708" y="2616"/>
                  </a:lnTo>
                  <a:lnTo>
                    <a:pt x="33729" y="2574"/>
                  </a:lnTo>
                  <a:lnTo>
                    <a:pt x="33708" y="2491"/>
                  </a:lnTo>
                  <a:lnTo>
                    <a:pt x="33645" y="2470"/>
                  </a:lnTo>
                  <a:lnTo>
                    <a:pt x="33604" y="2491"/>
                  </a:lnTo>
                  <a:lnTo>
                    <a:pt x="33520" y="2428"/>
                  </a:lnTo>
                  <a:lnTo>
                    <a:pt x="33478" y="2365"/>
                  </a:lnTo>
                  <a:lnTo>
                    <a:pt x="33436" y="2365"/>
                  </a:lnTo>
                  <a:lnTo>
                    <a:pt x="33394" y="2491"/>
                  </a:lnTo>
                  <a:lnTo>
                    <a:pt x="33332" y="2532"/>
                  </a:lnTo>
                  <a:lnTo>
                    <a:pt x="33290" y="2491"/>
                  </a:lnTo>
                  <a:lnTo>
                    <a:pt x="33206" y="2365"/>
                  </a:lnTo>
                  <a:lnTo>
                    <a:pt x="33227" y="2323"/>
                  </a:lnTo>
                  <a:lnTo>
                    <a:pt x="33185" y="2302"/>
                  </a:lnTo>
                  <a:lnTo>
                    <a:pt x="33018" y="2281"/>
                  </a:lnTo>
                  <a:lnTo>
                    <a:pt x="32955" y="2177"/>
                  </a:lnTo>
                  <a:lnTo>
                    <a:pt x="32976" y="2156"/>
                  </a:lnTo>
                  <a:lnTo>
                    <a:pt x="33122" y="2156"/>
                  </a:lnTo>
                  <a:lnTo>
                    <a:pt x="33332" y="2219"/>
                  </a:lnTo>
                  <a:lnTo>
                    <a:pt x="33415" y="2302"/>
                  </a:lnTo>
                  <a:lnTo>
                    <a:pt x="33478" y="2260"/>
                  </a:lnTo>
                  <a:lnTo>
                    <a:pt x="33520" y="2260"/>
                  </a:lnTo>
                  <a:lnTo>
                    <a:pt x="33583" y="2323"/>
                  </a:lnTo>
                  <a:lnTo>
                    <a:pt x="33604" y="2386"/>
                  </a:lnTo>
                  <a:lnTo>
                    <a:pt x="33645" y="2386"/>
                  </a:lnTo>
                  <a:lnTo>
                    <a:pt x="33645" y="2302"/>
                  </a:lnTo>
                  <a:lnTo>
                    <a:pt x="33541" y="2177"/>
                  </a:lnTo>
                  <a:lnTo>
                    <a:pt x="33541" y="2072"/>
                  </a:lnTo>
                  <a:lnTo>
                    <a:pt x="33478" y="1967"/>
                  </a:lnTo>
                  <a:lnTo>
                    <a:pt x="33394" y="1905"/>
                  </a:lnTo>
                  <a:lnTo>
                    <a:pt x="33332" y="1905"/>
                  </a:lnTo>
                  <a:lnTo>
                    <a:pt x="33290" y="1967"/>
                  </a:lnTo>
                  <a:lnTo>
                    <a:pt x="33206" y="1947"/>
                  </a:lnTo>
                  <a:lnTo>
                    <a:pt x="33185" y="1800"/>
                  </a:lnTo>
                  <a:lnTo>
                    <a:pt x="33018" y="1654"/>
                  </a:lnTo>
                  <a:lnTo>
                    <a:pt x="33018" y="1549"/>
                  </a:lnTo>
                  <a:lnTo>
                    <a:pt x="32955" y="1465"/>
                  </a:lnTo>
                  <a:lnTo>
                    <a:pt x="32892" y="1382"/>
                  </a:lnTo>
                  <a:lnTo>
                    <a:pt x="32808" y="1382"/>
                  </a:lnTo>
                  <a:lnTo>
                    <a:pt x="32704" y="1444"/>
                  </a:lnTo>
                  <a:lnTo>
                    <a:pt x="32704" y="1549"/>
                  </a:lnTo>
                  <a:lnTo>
                    <a:pt x="32808" y="1549"/>
                  </a:lnTo>
                  <a:lnTo>
                    <a:pt x="32892" y="1591"/>
                  </a:lnTo>
                  <a:lnTo>
                    <a:pt x="32871" y="1654"/>
                  </a:lnTo>
                  <a:lnTo>
                    <a:pt x="32788" y="1695"/>
                  </a:lnTo>
                  <a:lnTo>
                    <a:pt x="32788" y="1779"/>
                  </a:lnTo>
                  <a:lnTo>
                    <a:pt x="32746" y="1800"/>
                  </a:lnTo>
                  <a:lnTo>
                    <a:pt x="32536" y="1570"/>
                  </a:lnTo>
                  <a:lnTo>
                    <a:pt x="32536" y="1486"/>
                  </a:lnTo>
                  <a:lnTo>
                    <a:pt x="32474" y="1361"/>
                  </a:lnTo>
                  <a:lnTo>
                    <a:pt x="32369" y="1340"/>
                  </a:lnTo>
                  <a:lnTo>
                    <a:pt x="31930" y="1068"/>
                  </a:lnTo>
                  <a:lnTo>
                    <a:pt x="31825" y="1026"/>
                  </a:lnTo>
                  <a:lnTo>
                    <a:pt x="31804" y="1005"/>
                  </a:lnTo>
                  <a:lnTo>
                    <a:pt x="31532" y="1026"/>
                  </a:lnTo>
                  <a:lnTo>
                    <a:pt x="31511" y="921"/>
                  </a:lnTo>
                  <a:lnTo>
                    <a:pt x="31553" y="858"/>
                  </a:lnTo>
                  <a:lnTo>
                    <a:pt x="31532" y="796"/>
                  </a:lnTo>
                  <a:lnTo>
                    <a:pt x="31407" y="817"/>
                  </a:lnTo>
                  <a:lnTo>
                    <a:pt x="31344" y="754"/>
                  </a:lnTo>
                  <a:lnTo>
                    <a:pt x="31218" y="796"/>
                  </a:lnTo>
                  <a:lnTo>
                    <a:pt x="31135" y="858"/>
                  </a:lnTo>
                  <a:lnTo>
                    <a:pt x="31093" y="838"/>
                  </a:lnTo>
                  <a:lnTo>
                    <a:pt x="30988" y="942"/>
                  </a:lnTo>
                  <a:lnTo>
                    <a:pt x="30925" y="1047"/>
                  </a:lnTo>
                  <a:lnTo>
                    <a:pt x="30779" y="1047"/>
                  </a:lnTo>
                  <a:lnTo>
                    <a:pt x="30695" y="1026"/>
                  </a:lnTo>
                  <a:lnTo>
                    <a:pt x="30570" y="1172"/>
                  </a:lnTo>
                  <a:lnTo>
                    <a:pt x="30381" y="1235"/>
                  </a:lnTo>
                  <a:lnTo>
                    <a:pt x="30298" y="1256"/>
                  </a:lnTo>
                  <a:lnTo>
                    <a:pt x="30256" y="1214"/>
                  </a:lnTo>
                  <a:lnTo>
                    <a:pt x="30172" y="1214"/>
                  </a:lnTo>
                  <a:lnTo>
                    <a:pt x="30130" y="1256"/>
                  </a:lnTo>
                  <a:lnTo>
                    <a:pt x="30130" y="1361"/>
                  </a:lnTo>
                  <a:lnTo>
                    <a:pt x="30193" y="1382"/>
                  </a:lnTo>
                  <a:lnTo>
                    <a:pt x="30256" y="1382"/>
                  </a:lnTo>
                  <a:lnTo>
                    <a:pt x="30298" y="1549"/>
                  </a:lnTo>
                  <a:lnTo>
                    <a:pt x="30339" y="1758"/>
                  </a:lnTo>
                  <a:lnTo>
                    <a:pt x="30256" y="1905"/>
                  </a:lnTo>
                  <a:lnTo>
                    <a:pt x="30067" y="1905"/>
                  </a:lnTo>
                  <a:lnTo>
                    <a:pt x="29942" y="2051"/>
                  </a:lnTo>
                  <a:lnTo>
                    <a:pt x="29733" y="2093"/>
                  </a:lnTo>
                  <a:lnTo>
                    <a:pt x="29649" y="2072"/>
                  </a:lnTo>
                  <a:lnTo>
                    <a:pt x="29754" y="1988"/>
                  </a:lnTo>
                  <a:lnTo>
                    <a:pt x="29837" y="1967"/>
                  </a:lnTo>
                  <a:lnTo>
                    <a:pt x="29858" y="1842"/>
                  </a:lnTo>
                  <a:lnTo>
                    <a:pt x="29733" y="1591"/>
                  </a:lnTo>
                  <a:lnTo>
                    <a:pt x="29816" y="1444"/>
                  </a:lnTo>
                  <a:lnTo>
                    <a:pt x="29816" y="1340"/>
                  </a:lnTo>
                  <a:lnTo>
                    <a:pt x="29858" y="1256"/>
                  </a:lnTo>
                  <a:lnTo>
                    <a:pt x="29775" y="1068"/>
                  </a:lnTo>
                  <a:lnTo>
                    <a:pt x="29775" y="963"/>
                  </a:lnTo>
                  <a:lnTo>
                    <a:pt x="29628" y="817"/>
                  </a:lnTo>
                  <a:lnTo>
                    <a:pt x="29523" y="858"/>
                  </a:lnTo>
                  <a:lnTo>
                    <a:pt x="29440" y="817"/>
                  </a:lnTo>
                  <a:lnTo>
                    <a:pt x="29398" y="817"/>
                  </a:lnTo>
                  <a:lnTo>
                    <a:pt x="29356" y="942"/>
                  </a:lnTo>
                  <a:lnTo>
                    <a:pt x="29210" y="963"/>
                  </a:lnTo>
                  <a:lnTo>
                    <a:pt x="29147" y="921"/>
                  </a:lnTo>
                  <a:lnTo>
                    <a:pt x="29042" y="963"/>
                  </a:lnTo>
                  <a:lnTo>
                    <a:pt x="28938" y="1130"/>
                  </a:lnTo>
                  <a:lnTo>
                    <a:pt x="28707" y="1130"/>
                  </a:lnTo>
                  <a:lnTo>
                    <a:pt x="28707" y="1047"/>
                  </a:lnTo>
                  <a:lnTo>
                    <a:pt x="28791" y="921"/>
                  </a:lnTo>
                  <a:lnTo>
                    <a:pt x="28791" y="838"/>
                  </a:lnTo>
                  <a:lnTo>
                    <a:pt x="28707" y="817"/>
                  </a:lnTo>
                  <a:lnTo>
                    <a:pt x="28519" y="1110"/>
                  </a:lnTo>
                  <a:lnTo>
                    <a:pt x="28268" y="1214"/>
                  </a:lnTo>
                  <a:lnTo>
                    <a:pt x="28163" y="1172"/>
                  </a:lnTo>
                  <a:lnTo>
                    <a:pt x="28268" y="1026"/>
                  </a:lnTo>
                  <a:lnTo>
                    <a:pt x="28394" y="1005"/>
                  </a:lnTo>
                  <a:lnTo>
                    <a:pt x="28519" y="817"/>
                  </a:lnTo>
                  <a:lnTo>
                    <a:pt x="28498" y="691"/>
                  </a:lnTo>
                  <a:lnTo>
                    <a:pt x="28561" y="586"/>
                  </a:lnTo>
                  <a:lnTo>
                    <a:pt x="28561" y="524"/>
                  </a:lnTo>
                  <a:lnTo>
                    <a:pt x="28645" y="440"/>
                  </a:lnTo>
                  <a:lnTo>
                    <a:pt x="28645" y="398"/>
                  </a:lnTo>
                  <a:lnTo>
                    <a:pt x="28477" y="335"/>
                  </a:lnTo>
                  <a:lnTo>
                    <a:pt x="28414" y="294"/>
                  </a:lnTo>
                  <a:lnTo>
                    <a:pt x="28414" y="126"/>
                  </a:lnTo>
                  <a:lnTo>
                    <a:pt x="28373" y="105"/>
                  </a:lnTo>
                  <a:lnTo>
                    <a:pt x="28205" y="231"/>
                  </a:lnTo>
                  <a:lnTo>
                    <a:pt x="28059" y="210"/>
                  </a:lnTo>
                  <a:lnTo>
                    <a:pt x="27996" y="63"/>
                  </a:lnTo>
                  <a:lnTo>
                    <a:pt x="27891" y="63"/>
                  </a:lnTo>
                  <a:lnTo>
                    <a:pt x="27787" y="168"/>
                  </a:lnTo>
                  <a:lnTo>
                    <a:pt x="27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246" name="Google Shape;1246;p60"/>
            <p:cNvSpPr/>
            <p:nvPr/>
          </p:nvSpPr>
          <p:spPr>
            <a:xfrm>
              <a:off x="-2343417" y="3049193"/>
              <a:ext cx="1310747" cy="412947"/>
            </a:xfrm>
            <a:custGeom>
              <a:avLst/>
              <a:gdLst/>
              <a:ahLst/>
              <a:cxnLst/>
              <a:rect l="l" t="t" r="r" b="b"/>
              <a:pathLst>
                <a:path w="61835" h="20400" extrusionOk="0">
                  <a:moveTo>
                    <a:pt x="1594" y="319"/>
                  </a:moveTo>
                  <a:lnTo>
                    <a:pt x="106" y="0"/>
                  </a:lnTo>
                  <a:lnTo>
                    <a:pt x="0" y="2444"/>
                  </a:lnTo>
                  <a:lnTo>
                    <a:pt x="1062" y="9031"/>
                  </a:lnTo>
                  <a:lnTo>
                    <a:pt x="3931" y="9775"/>
                  </a:lnTo>
                  <a:lnTo>
                    <a:pt x="2125" y="10200"/>
                  </a:lnTo>
                  <a:lnTo>
                    <a:pt x="531" y="10413"/>
                  </a:lnTo>
                  <a:lnTo>
                    <a:pt x="1487" y="13600"/>
                  </a:lnTo>
                  <a:lnTo>
                    <a:pt x="3931" y="17212"/>
                  </a:lnTo>
                  <a:lnTo>
                    <a:pt x="8393" y="18594"/>
                  </a:lnTo>
                  <a:lnTo>
                    <a:pt x="9987" y="18169"/>
                  </a:lnTo>
                  <a:lnTo>
                    <a:pt x="13281" y="20400"/>
                  </a:lnTo>
                  <a:lnTo>
                    <a:pt x="14343" y="18912"/>
                  </a:lnTo>
                  <a:lnTo>
                    <a:pt x="28793" y="17319"/>
                  </a:lnTo>
                  <a:lnTo>
                    <a:pt x="35699" y="16894"/>
                  </a:lnTo>
                  <a:lnTo>
                    <a:pt x="48342" y="16894"/>
                  </a:lnTo>
                  <a:lnTo>
                    <a:pt x="49617" y="15194"/>
                  </a:lnTo>
                  <a:lnTo>
                    <a:pt x="59285" y="20294"/>
                  </a:lnTo>
                  <a:lnTo>
                    <a:pt x="60135" y="19231"/>
                  </a:lnTo>
                  <a:lnTo>
                    <a:pt x="61835" y="18487"/>
                  </a:lnTo>
                  <a:lnTo>
                    <a:pt x="61092" y="13494"/>
                  </a:lnTo>
                  <a:lnTo>
                    <a:pt x="46323" y="3188"/>
                  </a:lnTo>
                  <a:lnTo>
                    <a:pt x="12962" y="10413"/>
                  </a:lnTo>
                  <a:lnTo>
                    <a:pt x="4569" y="7013"/>
                  </a:lnTo>
                  <a:lnTo>
                    <a:pt x="2444" y="3507"/>
                  </a:lnTo>
                  <a:lnTo>
                    <a:pt x="2019" y="1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-1814350" y="2661928"/>
              <a:ext cx="49263" cy="59736"/>
            </a:xfrm>
            <a:custGeom>
              <a:avLst/>
              <a:gdLst/>
              <a:ahLst/>
              <a:cxnLst/>
              <a:rect l="l" t="t" r="r" b="b"/>
              <a:pathLst>
                <a:path w="2324" h="2951" extrusionOk="0">
                  <a:moveTo>
                    <a:pt x="210" y="1"/>
                  </a:moveTo>
                  <a:lnTo>
                    <a:pt x="126" y="84"/>
                  </a:lnTo>
                  <a:lnTo>
                    <a:pt x="147" y="189"/>
                  </a:lnTo>
                  <a:lnTo>
                    <a:pt x="252" y="252"/>
                  </a:lnTo>
                  <a:lnTo>
                    <a:pt x="335" y="356"/>
                  </a:lnTo>
                  <a:lnTo>
                    <a:pt x="273" y="419"/>
                  </a:lnTo>
                  <a:lnTo>
                    <a:pt x="210" y="419"/>
                  </a:lnTo>
                  <a:lnTo>
                    <a:pt x="147" y="335"/>
                  </a:lnTo>
                  <a:lnTo>
                    <a:pt x="63" y="293"/>
                  </a:lnTo>
                  <a:lnTo>
                    <a:pt x="22" y="293"/>
                  </a:lnTo>
                  <a:lnTo>
                    <a:pt x="42" y="356"/>
                  </a:lnTo>
                  <a:lnTo>
                    <a:pt x="22" y="545"/>
                  </a:lnTo>
                  <a:lnTo>
                    <a:pt x="1" y="565"/>
                  </a:lnTo>
                  <a:lnTo>
                    <a:pt x="1" y="712"/>
                  </a:lnTo>
                  <a:lnTo>
                    <a:pt x="42" y="754"/>
                  </a:lnTo>
                  <a:lnTo>
                    <a:pt x="126" y="775"/>
                  </a:lnTo>
                  <a:lnTo>
                    <a:pt x="189" y="858"/>
                  </a:lnTo>
                  <a:lnTo>
                    <a:pt x="147" y="963"/>
                  </a:lnTo>
                  <a:lnTo>
                    <a:pt x="294" y="1256"/>
                  </a:lnTo>
                  <a:lnTo>
                    <a:pt x="356" y="1340"/>
                  </a:lnTo>
                  <a:lnTo>
                    <a:pt x="461" y="1340"/>
                  </a:lnTo>
                  <a:lnTo>
                    <a:pt x="398" y="1402"/>
                  </a:lnTo>
                  <a:lnTo>
                    <a:pt x="294" y="1444"/>
                  </a:lnTo>
                  <a:lnTo>
                    <a:pt x="231" y="1612"/>
                  </a:lnTo>
                  <a:lnTo>
                    <a:pt x="335" y="1821"/>
                  </a:lnTo>
                  <a:lnTo>
                    <a:pt x="398" y="1988"/>
                  </a:lnTo>
                  <a:lnTo>
                    <a:pt x="398" y="2114"/>
                  </a:lnTo>
                  <a:lnTo>
                    <a:pt x="440" y="2177"/>
                  </a:lnTo>
                  <a:lnTo>
                    <a:pt x="461" y="2281"/>
                  </a:lnTo>
                  <a:lnTo>
                    <a:pt x="419" y="2323"/>
                  </a:lnTo>
                  <a:lnTo>
                    <a:pt x="503" y="2511"/>
                  </a:lnTo>
                  <a:lnTo>
                    <a:pt x="545" y="2679"/>
                  </a:lnTo>
                  <a:lnTo>
                    <a:pt x="649" y="2762"/>
                  </a:lnTo>
                  <a:lnTo>
                    <a:pt x="649" y="2867"/>
                  </a:lnTo>
                  <a:lnTo>
                    <a:pt x="733" y="2951"/>
                  </a:lnTo>
                  <a:lnTo>
                    <a:pt x="879" y="2909"/>
                  </a:lnTo>
                  <a:lnTo>
                    <a:pt x="963" y="2742"/>
                  </a:lnTo>
                  <a:lnTo>
                    <a:pt x="1089" y="2553"/>
                  </a:lnTo>
                  <a:lnTo>
                    <a:pt x="1172" y="2511"/>
                  </a:lnTo>
                  <a:lnTo>
                    <a:pt x="1151" y="2428"/>
                  </a:lnTo>
                  <a:lnTo>
                    <a:pt x="1172" y="2323"/>
                  </a:lnTo>
                  <a:lnTo>
                    <a:pt x="1423" y="2135"/>
                  </a:lnTo>
                  <a:lnTo>
                    <a:pt x="1528" y="2114"/>
                  </a:lnTo>
                  <a:lnTo>
                    <a:pt x="1612" y="2177"/>
                  </a:lnTo>
                  <a:lnTo>
                    <a:pt x="1695" y="2177"/>
                  </a:lnTo>
                  <a:lnTo>
                    <a:pt x="1737" y="2072"/>
                  </a:lnTo>
                  <a:lnTo>
                    <a:pt x="1800" y="1988"/>
                  </a:lnTo>
                  <a:lnTo>
                    <a:pt x="1926" y="1926"/>
                  </a:lnTo>
                  <a:lnTo>
                    <a:pt x="2114" y="1779"/>
                  </a:lnTo>
                  <a:lnTo>
                    <a:pt x="2135" y="1674"/>
                  </a:lnTo>
                  <a:lnTo>
                    <a:pt x="2219" y="1612"/>
                  </a:lnTo>
                  <a:lnTo>
                    <a:pt x="2323" y="1382"/>
                  </a:lnTo>
                  <a:lnTo>
                    <a:pt x="2302" y="1256"/>
                  </a:lnTo>
                  <a:lnTo>
                    <a:pt x="2135" y="1068"/>
                  </a:lnTo>
                  <a:lnTo>
                    <a:pt x="2051" y="942"/>
                  </a:lnTo>
                  <a:lnTo>
                    <a:pt x="2051" y="837"/>
                  </a:lnTo>
                  <a:lnTo>
                    <a:pt x="1884" y="712"/>
                  </a:lnTo>
                  <a:lnTo>
                    <a:pt x="1779" y="712"/>
                  </a:lnTo>
                  <a:lnTo>
                    <a:pt x="1716" y="733"/>
                  </a:lnTo>
                  <a:lnTo>
                    <a:pt x="1633" y="670"/>
                  </a:lnTo>
                  <a:lnTo>
                    <a:pt x="1507" y="628"/>
                  </a:lnTo>
                  <a:lnTo>
                    <a:pt x="1382" y="503"/>
                  </a:lnTo>
                  <a:lnTo>
                    <a:pt x="1319" y="461"/>
                  </a:lnTo>
                  <a:lnTo>
                    <a:pt x="1298" y="524"/>
                  </a:lnTo>
                  <a:lnTo>
                    <a:pt x="1214" y="503"/>
                  </a:lnTo>
                  <a:lnTo>
                    <a:pt x="1193" y="419"/>
                  </a:lnTo>
                  <a:lnTo>
                    <a:pt x="1110" y="314"/>
                  </a:lnTo>
                  <a:lnTo>
                    <a:pt x="1047" y="314"/>
                  </a:lnTo>
                  <a:lnTo>
                    <a:pt x="1005" y="419"/>
                  </a:lnTo>
                  <a:lnTo>
                    <a:pt x="963" y="419"/>
                  </a:lnTo>
                  <a:lnTo>
                    <a:pt x="858" y="252"/>
                  </a:lnTo>
                  <a:lnTo>
                    <a:pt x="775" y="210"/>
                  </a:lnTo>
                  <a:lnTo>
                    <a:pt x="775" y="252"/>
                  </a:lnTo>
                  <a:lnTo>
                    <a:pt x="858" y="356"/>
                  </a:lnTo>
                  <a:lnTo>
                    <a:pt x="858" y="440"/>
                  </a:lnTo>
                  <a:lnTo>
                    <a:pt x="775" y="503"/>
                  </a:lnTo>
                  <a:lnTo>
                    <a:pt x="775" y="607"/>
                  </a:lnTo>
                  <a:lnTo>
                    <a:pt x="733" y="607"/>
                  </a:lnTo>
                  <a:lnTo>
                    <a:pt x="670" y="524"/>
                  </a:lnTo>
                  <a:lnTo>
                    <a:pt x="649" y="147"/>
                  </a:lnTo>
                  <a:lnTo>
                    <a:pt x="545" y="105"/>
                  </a:lnTo>
                  <a:lnTo>
                    <a:pt x="440" y="84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-1920354" y="2614077"/>
              <a:ext cx="99374" cy="84290"/>
            </a:xfrm>
            <a:custGeom>
              <a:avLst/>
              <a:gdLst/>
              <a:ahLst/>
              <a:cxnLst/>
              <a:rect l="l" t="t" r="r" b="b"/>
              <a:pathLst>
                <a:path w="4688" h="4164" extrusionOk="0">
                  <a:moveTo>
                    <a:pt x="398" y="0"/>
                  </a:moveTo>
                  <a:lnTo>
                    <a:pt x="357" y="63"/>
                  </a:lnTo>
                  <a:lnTo>
                    <a:pt x="336" y="168"/>
                  </a:lnTo>
                  <a:lnTo>
                    <a:pt x="357" y="251"/>
                  </a:lnTo>
                  <a:lnTo>
                    <a:pt x="357" y="398"/>
                  </a:lnTo>
                  <a:lnTo>
                    <a:pt x="252" y="523"/>
                  </a:lnTo>
                  <a:lnTo>
                    <a:pt x="147" y="712"/>
                  </a:lnTo>
                  <a:lnTo>
                    <a:pt x="22" y="879"/>
                  </a:lnTo>
                  <a:lnTo>
                    <a:pt x="1" y="984"/>
                  </a:lnTo>
                  <a:lnTo>
                    <a:pt x="22" y="1423"/>
                  </a:lnTo>
                  <a:lnTo>
                    <a:pt x="105" y="1507"/>
                  </a:lnTo>
                  <a:lnTo>
                    <a:pt x="210" y="1549"/>
                  </a:lnTo>
                  <a:lnTo>
                    <a:pt x="231" y="1653"/>
                  </a:lnTo>
                  <a:lnTo>
                    <a:pt x="189" y="1967"/>
                  </a:lnTo>
                  <a:lnTo>
                    <a:pt x="126" y="2093"/>
                  </a:lnTo>
                  <a:lnTo>
                    <a:pt x="105" y="2197"/>
                  </a:lnTo>
                  <a:lnTo>
                    <a:pt x="126" y="2281"/>
                  </a:lnTo>
                  <a:lnTo>
                    <a:pt x="189" y="2260"/>
                  </a:lnTo>
                  <a:lnTo>
                    <a:pt x="273" y="2155"/>
                  </a:lnTo>
                  <a:lnTo>
                    <a:pt x="419" y="2093"/>
                  </a:lnTo>
                  <a:lnTo>
                    <a:pt x="482" y="2155"/>
                  </a:lnTo>
                  <a:lnTo>
                    <a:pt x="503" y="2260"/>
                  </a:lnTo>
                  <a:lnTo>
                    <a:pt x="650" y="2385"/>
                  </a:lnTo>
                  <a:lnTo>
                    <a:pt x="754" y="2385"/>
                  </a:lnTo>
                  <a:lnTo>
                    <a:pt x="817" y="2344"/>
                  </a:lnTo>
                  <a:lnTo>
                    <a:pt x="901" y="2365"/>
                  </a:lnTo>
                  <a:cubicBezTo>
                    <a:pt x="859" y="2448"/>
                    <a:pt x="859" y="2511"/>
                    <a:pt x="859" y="2595"/>
                  </a:cubicBezTo>
                  <a:lnTo>
                    <a:pt x="838" y="2595"/>
                  </a:lnTo>
                  <a:lnTo>
                    <a:pt x="733" y="2657"/>
                  </a:lnTo>
                  <a:lnTo>
                    <a:pt x="629" y="2595"/>
                  </a:lnTo>
                  <a:lnTo>
                    <a:pt x="545" y="2595"/>
                  </a:lnTo>
                  <a:lnTo>
                    <a:pt x="440" y="2678"/>
                  </a:lnTo>
                  <a:lnTo>
                    <a:pt x="315" y="2678"/>
                  </a:lnTo>
                  <a:lnTo>
                    <a:pt x="294" y="2699"/>
                  </a:lnTo>
                  <a:lnTo>
                    <a:pt x="336" y="2783"/>
                  </a:lnTo>
                  <a:lnTo>
                    <a:pt x="482" y="2804"/>
                  </a:lnTo>
                  <a:lnTo>
                    <a:pt x="524" y="2909"/>
                  </a:lnTo>
                  <a:lnTo>
                    <a:pt x="650" y="2971"/>
                  </a:lnTo>
                  <a:lnTo>
                    <a:pt x="733" y="3076"/>
                  </a:lnTo>
                  <a:lnTo>
                    <a:pt x="901" y="3118"/>
                  </a:lnTo>
                  <a:lnTo>
                    <a:pt x="1110" y="3118"/>
                  </a:lnTo>
                  <a:lnTo>
                    <a:pt x="1173" y="3139"/>
                  </a:lnTo>
                  <a:lnTo>
                    <a:pt x="1131" y="3181"/>
                  </a:lnTo>
                  <a:lnTo>
                    <a:pt x="963" y="3222"/>
                  </a:lnTo>
                  <a:lnTo>
                    <a:pt x="838" y="3222"/>
                  </a:lnTo>
                  <a:lnTo>
                    <a:pt x="838" y="3285"/>
                  </a:lnTo>
                  <a:lnTo>
                    <a:pt x="942" y="3327"/>
                  </a:lnTo>
                  <a:lnTo>
                    <a:pt x="1068" y="3327"/>
                  </a:lnTo>
                  <a:lnTo>
                    <a:pt x="1173" y="3243"/>
                  </a:lnTo>
                  <a:lnTo>
                    <a:pt x="1319" y="3139"/>
                  </a:lnTo>
                  <a:lnTo>
                    <a:pt x="1382" y="3097"/>
                  </a:lnTo>
                  <a:lnTo>
                    <a:pt x="1445" y="2929"/>
                  </a:lnTo>
                  <a:lnTo>
                    <a:pt x="1528" y="2762"/>
                  </a:lnTo>
                  <a:lnTo>
                    <a:pt x="1486" y="2678"/>
                  </a:lnTo>
                  <a:lnTo>
                    <a:pt x="1256" y="2532"/>
                  </a:lnTo>
                  <a:lnTo>
                    <a:pt x="1152" y="2511"/>
                  </a:lnTo>
                  <a:lnTo>
                    <a:pt x="1152" y="2385"/>
                  </a:lnTo>
                  <a:lnTo>
                    <a:pt x="1256" y="2406"/>
                  </a:lnTo>
                  <a:lnTo>
                    <a:pt x="1382" y="2385"/>
                  </a:lnTo>
                  <a:lnTo>
                    <a:pt x="1570" y="2281"/>
                  </a:lnTo>
                  <a:lnTo>
                    <a:pt x="1654" y="2176"/>
                  </a:lnTo>
                  <a:lnTo>
                    <a:pt x="1654" y="2072"/>
                  </a:lnTo>
                  <a:lnTo>
                    <a:pt x="1779" y="1946"/>
                  </a:lnTo>
                  <a:lnTo>
                    <a:pt x="1968" y="1800"/>
                  </a:lnTo>
                  <a:lnTo>
                    <a:pt x="2114" y="1967"/>
                  </a:lnTo>
                  <a:lnTo>
                    <a:pt x="2010" y="2009"/>
                  </a:lnTo>
                  <a:lnTo>
                    <a:pt x="1968" y="2093"/>
                  </a:lnTo>
                  <a:lnTo>
                    <a:pt x="1968" y="2176"/>
                  </a:lnTo>
                  <a:lnTo>
                    <a:pt x="1800" y="2197"/>
                  </a:lnTo>
                  <a:lnTo>
                    <a:pt x="1696" y="2281"/>
                  </a:lnTo>
                  <a:lnTo>
                    <a:pt x="1654" y="2469"/>
                  </a:lnTo>
                  <a:lnTo>
                    <a:pt x="1654" y="2574"/>
                  </a:lnTo>
                  <a:lnTo>
                    <a:pt x="1758" y="2637"/>
                  </a:lnTo>
                  <a:lnTo>
                    <a:pt x="1821" y="2637"/>
                  </a:lnTo>
                  <a:lnTo>
                    <a:pt x="1884" y="2720"/>
                  </a:lnTo>
                  <a:lnTo>
                    <a:pt x="1758" y="2867"/>
                  </a:lnTo>
                  <a:lnTo>
                    <a:pt x="1717" y="2971"/>
                  </a:lnTo>
                  <a:lnTo>
                    <a:pt x="1779" y="3139"/>
                  </a:lnTo>
                  <a:lnTo>
                    <a:pt x="1758" y="3222"/>
                  </a:lnTo>
                  <a:lnTo>
                    <a:pt x="1570" y="3327"/>
                  </a:lnTo>
                  <a:lnTo>
                    <a:pt x="1549" y="3390"/>
                  </a:lnTo>
                  <a:lnTo>
                    <a:pt x="1675" y="3453"/>
                  </a:lnTo>
                  <a:lnTo>
                    <a:pt x="1738" y="3515"/>
                  </a:lnTo>
                  <a:lnTo>
                    <a:pt x="1779" y="3494"/>
                  </a:lnTo>
                  <a:lnTo>
                    <a:pt x="1758" y="3411"/>
                  </a:lnTo>
                  <a:lnTo>
                    <a:pt x="1779" y="3348"/>
                  </a:lnTo>
                  <a:lnTo>
                    <a:pt x="1884" y="3411"/>
                  </a:lnTo>
                  <a:lnTo>
                    <a:pt x="1989" y="3494"/>
                  </a:lnTo>
                  <a:lnTo>
                    <a:pt x="2093" y="3432"/>
                  </a:lnTo>
                  <a:lnTo>
                    <a:pt x="2177" y="3432"/>
                  </a:lnTo>
                  <a:lnTo>
                    <a:pt x="2240" y="3536"/>
                  </a:lnTo>
                  <a:lnTo>
                    <a:pt x="2323" y="3746"/>
                  </a:lnTo>
                  <a:lnTo>
                    <a:pt x="2407" y="3829"/>
                  </a:lnTo>
                  <a:lnTo>
                    <a:pt x="2533" y="3850"/>
                  </a:lnTo>
                  <a:lnTo>
                    <a:pt x="2658" y="3934"/>
                  </a:lnTo>
                  <a:lnTo>
                    <a:pt x="2763" y="3955"/>
                  </a:lnTo>
                  <a:lnTo>
                    <a:pt x="2909" y="3871"/>
                  </a:lnTo>
                  <a:lnTo>
                    <a:pt x="3056" y="3829"/>
                  </a:lnTo>
                  <a:lnTo>
                    <a:pt x="3139" y="3871"/>
                  </a:lnTo>
                  <a:lnTo>
                    <a:pt x="3286" y="3955"/>
                  </a:lnTo>
                  <a:lnTo>
                    <a:pt x="3579" y="3976"/>
                  </a:lnTo>
                  <a:lnTo>
                    <a:pt x="3683" y="3955"/>
                  </a:lnTo>
                  <a:lnTo>
                    <a:pt x="3767" y="3976"/>
                  </a:lnTo>
                  <a:lnTo>
                    <a:pt x="3872" y="3976"/>
                  </a:lnTo>
                  <a:lnTo>
                    <a:pt x="3955" y="4059"/>
                  </a:lnTo>
                  <a:lnTo>
                    <a:pt x="4060" y="4164"/>
                  </a:lnTo>
                  <a:lnTo>
                    <a:pt x="4165" y="4164"/>
                  </a:lnTo>
                  <a:lnTo>
                    <a:pt x="4269" y="4080"/>
                  </a:lnTo>
                  <a:lnTo>
                    <a:pt x="4395" y="3955"/>
                  </a:lnTo>
                  <a:lnTo>
                    <a:pt x="4541" y="3913"/>
                  </a:lnTo>
                  <a:lnTo>
                    <a:pt x="4688" y="3725"/>
                  </a:lnTo>
                  <a:lnTo>
                    <a:pt x="4688" y="3620"/>
                  </a:lnTo>
                  <a:lnTo>
                    <a:pt x="4541" y="3453"/>
                  </a:lnTo>
                  <a:lnTo>
                    <a:pt x="4479" y="3432"/>
                  </a:lnTo>
                  <a:lnTo>
                    <a:pt x="4332" y="3285"/>
                  </a:lnTo>
                  <a:lnTo>
                    <a:pt x="4186" y="3243"/>
                  </a:lnTo>
                  <a:lnTo>
                    <a:pt x="4060" y="3181"/>
                  </a:lnTo>
                  <a:lnTo>
                    <a:pt x="4018" y="3034"/>
                  </a:lnTo>
                  <a:lnTo>
                    <a:pt x="4102" y="3034"/>
                  </a:lnTo>
                  <a:lnTo>
                    <a:pt x="4186" y="3097"/>
                  </a:lnTo>
                  <a:lnTo>
                    <a:pt x="4290" y="3097"/>
                  </a:lnTo>
                  <a:lnTo>
                    <a:pt x="4290" y="3013"/>
                  </a:lnTo>
                  <a:lnTo>
                    <a:pt x="4165" y="2825"/>
                  </a:lnTo>
                  <a:lnTo>
                    <a:pt x="3976" y="2657"/>
                  </a:lnTo>
                  <a:lnTo>
                    <a:pt x="3976" y="2490"/>
                  </a:lnTo>
                  <a:lnTo>
                    <a:pt x="3955" y="2344"/>
                  </a:lnTo>
                  <a:lnTo>
                    <a:pt x="3851" y="2281"/>
                  </a:lnTo>
                  <a:lnTo>
                    <a:pt x="3851" y="2155"/>
                  </a:lnTo>
                  <a:lnTo>
                    <a:pt x="3788" y="2093"/>
                  </a:lnTo>
                  <a:lnTo>
                    <a:pt x="3746" y="2093"/>
                  </a:lnTo>
                  <a:lnTo>
                    <a:pt x="3370" y="1821"/>
                  </a:lnTo>
                  <a:lnTo>
                    <a:pt x="3160" y="1779"/>
                  </a:lnTo>
                  <a:lnTo>
                    <a:pt x="2972" y="1821"/>
                  </a:lnTo>
                  <a:lnTo>
                    <a:pt x="2951" y="1883"/>
                  </a:lnTo>
                  <a:lnTo>
                    <a:pt x="2972" y="1967"/>
                  </a:lnTo>
                  <a:lnTo>
                    <a:pt x="3139" y="2155"/>
                  </a:lnTo>
                  <a:lnTo>
                    <a:pt x="3139" y="2239"/>
                  </a:lnTo>
                  <a:lnTo>
                    <a:pt x="3077" y="2344"/>
                  </a:lnTo>
                  <a:lnTo>
                    <a:pt x="3077" y="2448"/>
                  </a:lnTo>
                  <a:lnTo>
                    <a:pt x="3056" y="2574"/>
                  </a:lnTo>
                  <a:lnTo>
                    <a:pt x="2972" y="2720"/>
                  </a:lnTo>
                  <a:lnTo>
                    <a:pt x="2930" y="2783"/>
                  </a:lnTo>
                  <a:lnTo>
                    <a:pt x="2909" y="2699"/>
                  </a:lnTo>
                  <a:lnTo>
                    <a:pt x="2951" y="2595"/>
                  </a:lnTo>
                  <a:lnTo>
                    <a:pt x="2972" y="2490"/>
                  </a:lnTo>
                  <a:lnTo>
                    <a:pt x="2930" y="2448"/>
                  </a:lnTo>
                  <a:lnTo>
                    <a:pt x="2972" y="2260"/>
                  </a:lnTo>
                  <a:lnTo>
                    <a:pt x="2930" y="2155"/>
                  </a:lnTo>
                  <a:lnTo>
                    <a:pt x="2742" y="1883"/>
                  </a:lnTo>
                  <a:lnTo>
                    <a:pt x="2595" y="1779"/>
                  </a:lnTo>
                  <a:lnTo>
                    <a:pt x="2386" y="1758"/>
                  </a:lnTo>
                  <a:lnTo>
                    <a:pt x="2323" y="1779"/>
                  </a:lnTo>
                  <a:lnTo>
                    <a:pt x="2282" y="1925"/>
                  </a:lnTo>
                  <a:lnTo>
                    <a:pt x="2240" y="1946"/>
                  </a:lnTo>
                  <a:cubicBezTo>
                    <a:pt x="2198" y="1883"/>
                    <a:pt x="2114" y="1841"/>
                    <a:pt x="2072" y="1821"/>
                  </a:cubicBezTo>
                  <a:lnTo>
                    <a:pt x="2114" y="1779"/>
                  </a:lnTo>
                  <a:lnTo>
                    <a:pt x="2177" y="1674"/>
                  </a:lnTo>
                  <a:lnTo>
                    <a:pt x="2177" y="1549"/>
                  </a:lnTo>
                  <a:lnTo>
                    <a:pt x="1989" y="1444"/>
                  </a:lnTo>
                  <a:lnTo>
                    <a:pt x="1800" y="1297"/>
                  </a:lnTo>
                  <a:lnTo>
                    <a:pt x="1696" y="1109"/>
                  </a:lnTo>
                  <a:lnTo>
                    <a:pt x="1696" y="984"/>
                  </a:lnTo>
                  <a:lnTo>
                    <a:pt x="1758" y="837"/>
                  </a:lnTo>
                  <a:lnTo>
                    <a:pt x="1758" y="733"/>
                  </a:lnTo>
                  <a:lnTo>
                    <a:pt x="1696" y="712"/>
                  </a:lnTo>
                  <a:lnTo>
                    <a:pt x="1403" y="712"/>
                  </a:lnTo>
                  <a:lnTo>
                    <a:pt x="1194" y="628"/>
                  </a:lnTo>
                  <a:lnTo>
                    <a:pt x="1047" y="523"/>
                  </a:lnTo>
                  <a:lnTo>
                    <a:pt x="817" y="251"/>
                  </a:lnTo>
                  <a:lnTo>
                    <a:pt x="650" y="10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-2138552" y="2811858"/>
              <a:ext cx="110905" cy="199510"/>
            </a:xfrm>
            <a:custGeom>
              <a:avLst/>
              <a:gdLst/>
              <a:ahLst/>
              <a:cxnLst/>
              <a:rect l="l" t="t" r="r" b="b"/>
              <a:pathLst>
                <a:path w="5232" h="9856" extrusionOk="0">
                  <a:moveTo>
                    <a:pt x="4750" y="1"/>
                  </a:moveTo>
                  <a:lnTo>
                    <a:pt x="4625" y="63"/>
                  </a:lnTo>
                  <a:lnTo>
                    <a:pt x="4604" y="126"/>
                  </a:lnTo>
                  <a:lnTo>
                    <a:pt x="4520" y="105"/>
                  </a:lnTo>
                  <a:lnTo>
                    <a:pt x="4436" y="42"/>
                  </a:lnTo>
                  <a:lnTo>
                    <a:pt x="4332" y="63"/>
                  </a:lnTo>
                  <a:lnTo>
                    <a:pt x="4206" y="168"/>
                  </a:lnTo>
                  <a:lnTo>
                    <a:pt x="4185" y="273"/>
                  </a:lnTo>
                  <a:lnTo>
                    <a:pt x="4101" y="335"/>
                  </a:lnTo>
                  <a:lnTo>
                    <a:pt x="4018" y="356"/>
                  </a:lnTo>
                  <a:lnTo>
                    <a:pt x="3934" y="440"/>
                  </a:lnTo>
                  <a:lnTo>
                    <a:pt x="3934" y="524"/>
                  </a:lnTo>
                  <a:lnTo>
                    <a:pt x="3871" y="628"/>
                  </a:lnTo>
                  <a:lnTo>
                    <a:pt x="3871" y="670"/>
                  </a:lnTo>
                  <a:lnTo>
                    <a:pt x="3934" y="775"/>
                  </a:lnTo>
                  <a:lnTo>
                    <a:pt x="3934" y="858"/>
                  </a:lnTo>
                  <a:lnTo>
                    <a:pt x="3829" y="858"/>
                  </a:lnTo>
                  <a:lnTo>
                    <a:pt x="3788" y="900"/>
                  </a:lnTo>
                  <a:lnTo>
                    <a:pt x="3788" y="984"/>
                  </a:lnTo>
                  <a:lnTo>
                    <a:pt x="3725" y="1047"/>
                  </a:lnTo>
                  <a:lnTo>
                    <a:pt x="3662" y="1109"/>
                  </a:lnTo>
                  <a:lnTo>
                    <a:pt x="3453" y="1256"/>
                  </a:lnTo>
                  <a:lnTo>
                    <a:pt x="3369" y="1298"/>
                  </a:lnTo>
                  <a:lnTo>
                    <a:pt x="3306" y="1277"/>
                  </a:lnTo>
                  <a:lnTo>
                    <a:pt x="3202" y="1277"/>
                  </a:lnTo>
                  <a:lnTo>
                    <a:pt x="3139" y="1319"/>
                  </a:lnTo>
                  <a:lnTo>
                    <a:pt x="3034" y="1486"/>
                  </a:lnTo>
                  <a:lnTo>
                    <a:pt x="2951" y="1528"/>
                  </a:lnTo>
                  <a:lnTo>
                    <a:pt x="2888" y="1507"/>
                  </a:lnTo>
                  <a:lnTo>
                    <a:pt x="2867" y="1423"/>
                  </a:lnTo>
                  <a:lnTo>
                    <a:pt x="2825" y="1423"/>
                  </a:lnTo>
                  <a:lnTo>
                    <a:pt x="2783" y="1507"/>
                  </a:lnTo>
                  <a:lnTo>
                    <a:pt x="2825" y="1633"/>
                  </a:lnTo>
                  <a:lnTo>
                    <a:pt x="2783" y="1695"/>
                  </a:lnTo>
                  <a:lnTo>
                    <a:pt x="2762" y="1591"/>
                  </a:lnTo>
                  <a:lnTo>
                    <a:pt x="2721" y="1486"/>
                  </a:lnTo>
                  <a:lnTo>
                    <a:pt x="2532" y="1507"/>
                  </a:lnTo>
                  <a:lnTo>
                    <a:pt x="2323" y="1570"/>
                  </a:lnTo>
                  <a:lnTo>
                    <a:pt x="2260" y="1612"/>
                  </a:lnTo>
                  <a:lnTo>
                    <a:pt x="2197" y="1633"/>
                  </a:lnTo>
                  <a:lnTo>
                    <a:pt x="2156" y="1695"/>
                  </a:lnTo>
                  <a:lnTo>
                    <a:pt x="2218" y="1842"/>
                  </a:lnTo>
                  <a:lnTo>
                    <a:pt x="2260" y="1905"/>
                  </a:lnTo>
                  <a:lnTo>
                    <a:pt x="2260" y="1946"/>
                  </a:lnTo>
                  <a:lnTo>
                    <a:pt x="2218" y="1988"/>
                  </a:lnTo>
                  <a:lnTo>
                    <a:pt x="2135" y="2093"/>
                  </a:lnTo>
                  <a:lnTo>
                    <a:pt x="2093" y="2051"/>
                  </a:lnTo>
                  <a:lnTo>
                    <a:pt x="2093" y="2009"/>
                  </a:lnTo>
                  <a:lnTo>
                    <a:pt x="2135" y="1946"/>
                  </a:lnTo>
                  <a:lnTo>
                    <a:pt x="2135" y="1884"/>
                  </a:lnTo>
                  <a:lnTo>
                    <a:pt x="2051" y="1884"/>
                  </a:lnTo>
                  <a:lnTo>
                    <a:pt x="1946" y="2009"/>
                  </a:lnTo>
                  <a:lnTo>
                    <a:pt x="1884" y="2051"/>
                  </a:lnTo>
                  <a:lnTo>
                    <a:pt x="1884" y="2135"/>
                  </a:lnTo>
                  <a:lnTo>
                    <a:pt x="1946" y="2156"/>
                  </a:lnTo>
                  <a:lnTo>
                    <a:pt x="1905" y="2218"/>
                  </a:lnTo>
                  <a:lnTo>
                    <a:pt x="1842" y="2323"/>
                  </a:lnTo>
                  <a:lnTo>
                    <a:pt x="1716" y="2323"/>
                  </a:lnTo>
                  <a:lnTo>
                    <a:pt x="1632" y="2365"/>
                  </a:lnTo>
                  <a:lnTo>
                    <a:pt x="1612" y="2449"/>
                  </a:lnTo>
                  <a:lnTo>
                    <a:pt x="1507" y="2470"/>
                  </a:lnTo>
                  <a:lnTo>
                    <a:pt x="1465" y="2553"/>
                  </a:lnTo>
                  <a:lnTo>
                    <a:pt x="1423" y="2721"/>
                  </a:lnTo>
                  <a:lnTo>
                    <a:pt x="1465" y="2742"/>
                  </a:lnTo>
                  <a:lnTo>
                    <a:pt x="1528" y="2742"/>
                  </a:lnTo>
                  <a:lnTo>
                    <a:pt x="1465" y="2825"/>
                  </a:lnTo>
                  <a:lnTo>
                    <a:pt x="1277" y="2825"/>
                  </a:lnTo>
                  <a:lnTo>
                    <a:pt x="1214" y="2867"/>
                  </a:lnTo>
                  <a:lnTo>
                    <a:pt x="1193" y="3034"/>
                  </a:lnTo>
                  <a:lnTo>
                    <a:pt x="1214" y="3097"/>
                  </a:lnTo>
                  <a:lnTo>
                    <a:pt x="1277" y="3097"/>
                  </a:lnTo>
                  <a:lnTo>
                    <a:pt x="1360" y="3076"/>
                  </a:lnTo>
                  <a:lnTo>
                    <a:pt x="1381" y="3139"/>
                  </a:lnTo>
                  <a:lnTo>
                    <a:pt x="1360" y="3181"/>
                  </a:lnTo>
                  <a:lnTo>
                    <a:pt x="1360" y="3286"/>
                  </a:lnTo>
                  <a:lnTo>
                    <a:pt x="1277" y="3348"/>
                  </a:lnTo>
                  <a:lnTo>
                    <a:pt x="1193" y="3306"/>
                  </a:lnTo>
                  <a:lnTo>
                    <a:pt x="1068" y="3286"/>
                  </a:lnTo>
                  <a:lnTo>
                    <a:pt x="942" y="3348"/>
                  </a:lnTo>
                  <a:lnTo>
                    <a:pt x="900" y="3411"/>
                  </a:lnTo>
                  <a:lnTo>
                    <a:pt x="900" y="3495"/>
                  </a:lnTo>
                  <a:lnTo>
                    <a:pt x="858" y="3599"/>
                  </a:lnTo>
                  <a:lnTo>
                    <a:pt x="754" y="3683"/>
                  </a:lnTo>
                  <a:lnTo>
                    <a:pt x="670" y="3620"/>
                  </a:lnTo>
                  <a:lnTo>
                    <a:pt x="628" y="3558"/>
                  </a:lnTo>
                  <a:lnTo>
                    <a:pt x="586" y="3474"/>
                  </a:lnTo>
                  <a:lnTo>
                    <a:pt x="544" y="3495"/>
                  </a:lnTo>
                  <a:lnTo>
                    <a:pt x="524" y="3662"/>
                  </a:lnTo>
                  <a:lnTo>
                    <a:pt x="544" y="3788"/>
                  </a:lnTo>
                  <a:lnTo>
                    <a:pt x="649" y="3871"/>
                  </a:lnTo>
                  <a:lnTo>
                    <a:pt x="733" y="3830"/>
                  </a:lnTo>
                  <a:lnTo>
                    <a:pt x="754" y="3871"/>
                  </a:lnTo>
                  <a:lnTo>
                    <a:pt x="754" y="3934"/>
                  </a:lnTo>
                  <a:lnTo>
                    <a:pt x="691" y="4081"/>
                  </a:lnTo>
                  <a:lnTo>
                    <a:pt x="733" y="4122"/>
                  </a:lnTo>
                  <a:lnTo>
                    <a:pt x="796" y="4143"/>
                  </a:lnTo>
                  <a:lnTo>
                    <a:pt x="858" y="4081"/>
                  </a:lnTo>
                  <a:lnTo>
                    <a:pt x="900" y="4081"/>
                  </a:lnTo>
                  <a:lnTo>
                    <a:pt x="963" y="4102"/>
                  </a:lnTo>
                  <a:lnTo>
                    <a:pt x="1068" y="4102"/>
                  </a:lnTo>
                  <a:lnTo>
                    <a:pt x="1151" y="4039"/>
                  </a:lnTo>
                  <a:lnTo>
                    <a:pt x="1172" y="4081"/>
                  </a:lnTo>
                  <a:lnTo>
                    <a:pt x="1109" y="4143"/>
                  </a:lnTo>
                  <a:lnTo>
                    <a:pt x="1047" y="4185"/>
                  </a:lnTo>
                  <a:lnTo>
                    <a:pt x="900" y="4185"/>
                  </a:lnTo>
                  <a:lnTo>
                    <a:pt x="858" y="4248"/>
                  </a:lnTo>
                  <a:lnTo>
                    <a:pt x="775" y="4227"/>
                  </a:lnTo>
                  <a:lnTo>
                    <a:pt x="733" y="4311"/>
                  </a:lnTo>
                  <a:lnTo>
                    <a:pt x="754" y="4436"/>
                  </a:lnTo>
                  <a:lnTo>
                    <a:pt x="837" y="4499"/>
                  </a:lnTo>
                  <a:lnTo>
                    <a:pt x="900" y="4520"/>
                  </a:lnTo>
                  <a:lnTo>
                    <a:pt x="984" y="4499"/>
                  </a:lnTo>
                  <a:lnTo>
                    <a:pt x="1005" y="4520"/>
                  </a:lnTo>
                  <a:lnTo>
                    <a:pt x="984" y="4562"/>
                  </a:lnTo>
                  <a:lnTo>
                    <a:pt x="858" y="4625"/>
                  </a:lnTo>
                  <a:lnTo>
                    <a:pt x="733" y="4625"/>
                  </a:lnTo>
                  <a:lnTo>
                    <a:pt x="649" y="4666"/>
                  </a:lnTo>
                  <a:lnTo>
                    <a:pt x="649" y="4729"/>
                  </a:lnTo>
                  <a:lnTo>
                    <a:pt x="691" y="4771"/>
                  </a:lnTo>
                  <a:lnTo>
                    <a:pt x="796" y="4750"/>
                  </a:lnTo>
                  <a:lnTo>
                    <a:pt x="900" y="4750"/>
                  </a:lnTo>
                  <a:lnTo>
                    <a:pt x="900" y="4813"/>
                  </a:lnTo>
                  <a:lnTo>
                    <a:pt x="837" y="4834"/>
                  </a:lnTo>
                  <a:lnTo>
                    <a:pt x="733" y="4855"/>
                  </a:lnTo>
                  <a:lnTo>
                    <a:pt x="733" y="4897"/>
                  </a:lnTo>
                  <a:lnTo>
                    <a:pt x="754" y="4938"/>
                  </a:lnTo>
                  <a:lnTo>
                    <a:pt x="879" y="4959"/>
                  </a:lnTo>
                  <a:lnTo>
                    <a:pt x="984" y="5043"/>
                  </a:lnTo>
                  <a:lnTo>
                    <a:pt x="984" y="5085"/>
                  </a:lnTo>
                  <a:lnTo>
                    <a:pt x="858" y="5085"/>
                  </a:lnTo>
                  <a:lnTo>
                    <a:pt x="754" y="5043"/>
                  </a:lnTo>
                  <a:lnTo>
                    <a:pt x="649" y="5043"/>
                  </a:lnTo>
                  <a:lnTo>
                    <a:pt x="565" y="5085"/>
                  </a:lnTo>
                  <a:lnTo>
                    <a:pt x="544" y="5169"/>
                  </a:lnTo>
                  <a:lnTo>
                    <a:pt x="482" y="5210"/>
                  </a:lnTo>
                  <a:lnTo>
                    <a:pt x="482" y="5273"/>
                  </a:lnTo>
                  <a:lnTo>
                    <a:pt x="544" y="5315"/>
                  </a:lnTo>
                  <a:lnTo>
                    <a:pt x="524" y="5378"/>
                  </a:lnTo>
                  <a:lnTo>
                    <a:pt x="461" y="5399"/>
                  </a:lnTo>
                  <a:lnTo>
                    <a:pt x="419" y="5399"/>
                  </a:lnTo>
                  <a:lnTo>
                    <a:pt x="335" y="5483"/>
                  </a:lnTo>
                  <a:lnTo>
                    <a:pt x="314" y="5566"/>
                  </a:lnTo>
                  <a:lnTo>
                    <a:pt x="335" y="5608"/>
                  </a:lnTo>
                  <a:lnTo>
                    <a:pt x="314" y="5671"/>
                  </a:lnTo>
                  <a:lnTo>
                    <a:pt x="210" y="5692"/>
                  </a:lnTo>
                  <a:lnTo>
                    <a:pt x="210" y="5713"/>
                  </a:lnTo>
                  <a:lnTo>
                    <a:pt x="335" y="5838"/>
                  </a:lnTo>
                  <a:lnTo>
                    <a:pt x="440" y="5901"/>
                  </a:lnTo>
                  <a:lnTo>
                    <a:pt x="482" y="5880"/>
                  </a:lnTo>
                  <a:lnTo>
                    <a:pt x="524" y="5796"/>
                  </a:lnTo>
                  <a:lnTo>
                    <a:pt x="586" y="5734"/>
                  </a:lnTo>
                  <a:lnTo>
                    <a:pt x="754" y="5629"/>
                  </a:lnTo>
                  <a:lnTo>
                    <a:pt x="858" y="5587"/>
                  </a:lnTo>
                  <a:lnTo>
                    <a:pt x="858" y="5629"/>
                  </a:lnTo>
                  <a:lnTo>
                    <a:pt x="837" y="5629"/>
                  </a:lnTo>
                  <a:lnTo>
                    <a:pt x="796" y="5713"/>
                  </a:lnTo>
                  <a:lnTo>
                    <a:pt x="649" y="5817"/>
                  </a:lnTo>
                  <a:lnTo>
                    <a:pt x="586" y="5922"/>
                  </a:lnTo>
                  <a:lnTo>
                    <a:pt x="565" y="6027"/>
                  </a:lnTo>
                  <a:lnTo>
                    <a:pt x="586" y="6131"/>
                  </a:lnTo>
                  <a:lnTo>
                    <a:pt x="565" y="6194"/>
                  </a:lnTo>
                  <a:lnTo>
                    <a:pt x="565" y="6236"/>
                  </a:lnTo>
                  <a:lnTo>
                    <a:pt x="754" y="6236"/>
                  </a:lnTo>
                  <a:lnTo>
                    <a:pt x="837" y="6194"/>
                  </a:lnTo>
                  <a:lnTo>
                    <a:pt x="837" y="6257"/>
                  </a:lnTo>
                  <a:lnTo>
                    <a:pt x="775" y="6299"/>
                  </a:lnTo>
                  <a:lnTo>
                    <a:pt x="586" y="6299"/>
                  </a:lnTo>
                  <a:lnTo>
                    <a:pt x="524" y="6340"/>
                  </a:lnTo>
                  <a:lnTo>
                    <a:pt x="356" y="6445"/>
                  </a:lnTo>
                  <a:lnTo>
                    <a:pt x="356" y="6571"/>
                  </a:lnTo>
                  <a:lnTo>
                    <a:pt x="335" y="6654"/>
                  </a:lnTo>
                  <a:lnTo>
                    <a:pt x="356" y="6759"/>
                  </a:lnTo>
                  <a:lnTo>
                    <a:pt x="461" y="6759"/>
                  </a:lnTo>
                  <a:lnTo>
                    <a:pt x="524" y="6822"/>
                  </a:lnTo>
                  <a:lnTo>
                    <a:pt x="482" y="6863"/>
                  </a:lnTo>
                  <a:lnTo>
                    <a:pt x="377" y="6863"/>
                  </a:lnTo>
                  <a:lnTo>
                    <a:pt x="252" y="6884"/>
                  </a:lnTo>
                  <a:lnTo>
                    <a:pt x="147" y="7052"/>
                  </a:lnTo>
                  <a:lnTo>
                    <a:pt x="147" y="7177"/>
                  </a:lnTo>
                  <a:lnTo>
                    <a:pt x="210" y="7240"/>
                  </a:lnTo>
                  <a:lnTo>
                    <a:pt x="272" y="7198"/>
                  </a:lnTo>
                  <a:lnTo>
                    <a:pt x="440" y="7135"/>
                  </a:lnTo>
                  <a:lnTo>
                    <a:pt x="461" y="7177"/>
                  </a:lnTo>
                  <a:lnTo>
                    <a:pt x="356" y="7261"/>
                  </a:lnTo>
                  <a:lnTo>
                    <a:pt x="335" y="7366"/>
                  </a:lnTo>
                  <a:lnTo>
                    <a:pt x="377" y="7366"/>
                  </a:lnTo>
                  <a:lnTo>
                    <a:pt x="461" y="7282"/>
                  </a:lnTo>
                  <a:lnTo>
                    <a:pt x="544" y="7261"/>
                  </a:lnTo>
                  <a:lnTo>
                    <a:pt x="565" y="7303"/>
                  </a:lnTo>
                  <a:lnTo>
                    <a:pt x="482" y="7387"/>
                  </a:lnTo>
                  <a:lnTo>
                    <a:pt x="461" y="7470"/>
                  </a:lnTo>
                  <a:lnTo>
                    <a:pt x="544" y="7554"/>
                  </a:lnTo>
                  <a:lnTo>
                    <a:pt x="649" y="7554"/>
                  </a:lnTo>
                  <a:lnTo>
                    <a:pt x="565" y="7575"/>
                  </a:lnTo>
                  <a:lnTo>
                    <a:pt x="482" y="7575"/>
                  </a:lnTo>
                  <a:lnTo>
                    <a:pt x="419" y="7659"/>
                  </a:lnTo>
                  <a:lnTo>
                    <a:pt x="419" y="7721"/>
                  </a:lnTo>
                  <a:lnTo>
                    <a:pt x="461" y="7826"/>
                  </a:lnTo>
                  <a:lnTo>
                    <a:pt x="419" y="7889"/>
                  </a:lnTo>
                  <a:lnTo>
                    <a:pt x="356" y="7868"/>
                  </a:lnTo>
                  <a:lnTo>
                    <a:pt x="252" y="7889"/>
                  </a:lnTo>
                  <a:lnTo>
                    <a:pt x="168" y="7826"/>
                  </a:lnTo>
                  <a:lnTo>
                    <a:pt x="105" y="7826"/>
                  </a:lnTo>
                  <a:lnTo>
                    <a:pt x="0" y="7972"/>
                  </a:lnTo>
                  <a:lnTo>
                    <a:pt x="0" y="8077"/>
                  </a:lnTo>
                  <a:lnTo>
                    <a:pt x="168" y="8265"/>
                  </a:lnTo>
                  <a:lnTo>
                    <a:pt x="147" y="8391"/>
                  </a:lnTo>
                  <a:lnTo>
                    <a:pt x="168" y="8496"/>
                  </a:lnTo>
                  <a:lnTo>
                    <a:pt x="335" y="8621"/>
                  </a:lnTo>
                  <a:lnTo>
                    <a:pt x="335" y="8705"/>
                  </a:lnTo>
                  <a:lnTo>
                    <a:pt x="482" y="8830"/>
                  </a:lnTo>
                  <a:lnTo>
                    <a:pt x="586" y="8872"/>
                  </a:lnTo>
                  <a:lnTo>
                    <a:pt x="649" y="8851"/>
                  </a:lnTo>
                  <a:lnTo>
                    <a:pt x="733" y="8830"/>
                  </a:lnTo>
                  <a:lnTo>
                    <a:pt x="837" y="8663"/>
                  </a:lnTo>
                  <a:lnTo>
                    <a:pt x="796" y="8516"/>
                  </a:lnTo>
                  <a:lnTo>
                    <a:pt x="837" y="8412"/>
                  </a:lnTo>
                  <a:lnTo>
                    <a:pt x="900" y="8307"/>
                  </a:lnTo>
                  <a:lnTo>
                    <a:pt x="858" y="8433"/>
                  </a:lnTo>
                  <a:lnTo>
                    <a:pt x="858" y="8516"/>
                  </a:lnTo>
                  <a:lnTo>
                    <a:pt x="900" y="8600"/>
                  </a:lnTo>
                  <a:lnTo>
                    <a:pt x="963" y="8747"/>
                  </a:lnTo>
                  <a:lnTo>
                    <a:pt x="1047" y="8788"/>
                  </a:lnTo>
                  <a:lnTo>
                    <a:pt x="1109" y="8726"/>
                  </a:lnTo>
                  <a:lnTo>
                    <a:pt x="1109" y="8642"/>
                  </a:lnTo>
                  <a:lnTo>
                    <a:pt x="1172" y="8537"/>
                  </a:lnTo>
                  <a:lnTo>
                    <a:pt x="1193" y="8600"/>
                  </a:lnTo>
                  <a:lnTo>
                    <a:pt x="1172" y="8642"/>
                  </a:lnTo>
                  <a:lnTo>
                    <a:pt x="1172" y="8747"/>
                  </a:lnTo>
                  <a:lnTo>
                    <a:pt x="1277" y="8935"/>
                  </a:lnTo>
                  <a:lnTo>
                    <a:pt x="1402" y="9019"/>
                  </a:lnTo>
                  <a:lnTo>
                    <a:pt x="1507" y="9019"/>
                  </a:lnTo>
                  <a:lnTo>
                    <a:pt x="1591" y="8956"/>
                  </a:lnTo>
                  <a:lnTo>
                    <a:pt x="1632" y="8998"/>
                  </a:lnTo>
                  <a:lnTo>
                    <a:pt x="1612" y="9040"/>
                  </a:lnTo>
                  <a:lnTo>
                    <a:pt x="1570" y="9040"/>
                  </a:lnTo>
                  <a:lnTo>
                    <a:pt x="1528" y="9123"/>
                  </a:lnTo>
                  <a:lnTo>
                    <a:pt x="1444" y="9165"/>
                  </a:lnTo>
                  <a:lnTo>
                    <a:pt x="1423" y="9249"/>
                  </a:lnTo>
                  <a:lnTo>
                    <a:pt x="1528" y="9332"/>
                  </a:lnTo>
                  <a:lnTo>
                    <a:pt x="1528" y="9416"/>
                  </a:lnTo>
                  <a:lnTo>
                    <a:pt x="1444" y="9416"/>
                  </a:lnTo>
                  <a:lnTo>
                    <a:pt x="1381" y="9374"/>
                  </a:lnTo>
                  <a:lnTo>
                    <a:pt x="1381" y="9458"/>
                  </a:lnTo>
                  <a:lnTo>
                    <a:pt x="1423" y="9521"/>
                  </a:lnTo>
                  <a:lnTo>
                    <a:pt x="1612" y="9542"/>
                  </a:lnTo>
                  <a:lnTo>
                    <a:pt x="1716" y="9584"/>
                  </a:lnTo>
                  <a:lnTo>
                    <a:pt x="1821" y="9563"/>
                  </a:lnTo>
                  <a:lnTo>
                    <a:pt x="1967" y="9604"/>
                  </a:lnTo>
                  <a:lnTo>
                    <a:pt x="1967" y="9521"/>
                  </a:lnTo>
                  <a:lnTo>
                    <a:pt x="2051" y="9542"/>
                  </a:lnTo>
                  <a:lnTo>
                    <a:pt x="2072" y="9625"/>
                  </a:lnTo>
                  <a:lnTo>
                    <a:pt x="2135" y="9772"/>
                  </a:lnTo>
                  <a:lnTo>
                    <a:pt x="2218" y="9856"/>
                  </a:lnTo>
                  <a:lnTo>
                    <a:pt x="2281" y="9856"/>
                  </a:lnTo>
                  <a:lnTo>
                    <a:pt x="2365" y="9751"/>
                  </a:lnTo>
                  <a:lnTo>
                    <a:pt x="2344" y="9625"/>
                  </a:lnTo>
                  <a:lnTo>
                    <a:pt x="2177" y="9542"/>
                  </a:lnTo>
                  <a:lnTo>
                    <a:pt x="2135" y="9521"/>
                  </a:lnTo>
                  <a:lnTo>
                    <a:pt x="2177" y="9479"/>
                  </a:lnTo>
                  <a:lnTo>
                    <a:pt x="2260" y="9521"/>
                  </a:lnTo>
                  <a:lnTo>
                    <a:pt x="2365" y="9584"/>
                  </a:lnTo>
                  <a:lnTo>
                    <a:pt x="2428" y="9667"/>
                  </a:lnTo>
                  <a:lnTo>
                    <a:pt x="2469" y="9772"/>
                  </a:lnTo>
                  <a:lnTo>
                    <a:pt x="2532" y="9772"/>
                  </a:lnTo>
                  <a:lnTo>
                    <a:pt x="2553" y="9667"/>
                  </a:lnTo>
                  <a:lnTo>
                    <a:pt x="2595" y="9646"/>
                  </a:lnTo>
                  <a:lnTo>
                    <a:pt x="2679" y="9751"/>
                  </a:lnTo>
                  <a:lnTo>
                    <a:pt x="2804" y="9793"/>
                  </a:lnTo>
                  <a:lnTo>
                    <a:pt x="2888" y="9793"/>
                  </a:lnTo>
                  <a:lnTo>
                    <a:pt x="2888" y="9730"/>
                  </a:lnTo>
                  <a:lnTo>
                    <a:pt x="2783" y="9646"/>
                  </a:lnTo>
                  <a:lnTo>
                    <a:pt x="2783" y="9584"/>
                  </a:lnTo>
                  <a:lnTo>
                    <a:pt x="2846" y="9563"/>
                  </a:lnTo>
                  <a:lnTo>
                    <a:pt x="2951" y="9604"/>
                  </a:lnTo>
                  <a:lnTo>
                    <a:pt x="2993" y="9667"/>
                  </a:lnTo>
                  <a:lnTo>
                    <a:pt x="3013" y="9667"/>
                  </a:lnTo>
                  <a:lnTo>
                    <a:pt x="3055" y="9772"/>
                  </a:lnTo>
                  <a:lnTo>
                    <a:pt x="3118" y="9814"/>
                  </a:lnTo>
                  <a:lnTo>
                    <a:pt x="3181" y="9793"/>
                  </a:lnTo>
                  <a:lnTo>
                    <a:pt x="3202" y="9688"/>
                  </a:lnTo>
                  <a:lnTo>
                    <a:pt x="3160" y="9604"/>
                  </a:lnTo>
                  <a:lnTo>
                    <a:pt x="3076" y="9604"/>
                  </a:lnTo>
                  <a:lnTo>
                    <a:pt x="3013" y="9563"/>
                  </a:lnTo>
                  <a:lnTo>
                    <a:pt x="3055" y="9500"/>
                  </a:lnTo>
                  <a:lnTo>
                    <a:pt x="3097" y="9542"/>
                  </a:lnTo>
                  <a:lnTo>
                    <a:pt x="3160" y="9542"/>
                  </a:lnTo>
                  <a:lnTo>
                    <a:pt x="3223" y="9437"/>
                  </a:lnTo>
                  <a:lnTo>
                    <a:pt x="3265" y="9353"/>
                  </a:lnTo>
                  <a:lnTo>
                    <a:pt x="3265" y="9312"/>
                  </a:lnTo>
                  <a:lnTo>
                    <a:pt x="3118" y="9207"/>
                  </a:lnTo>
                  <a:lnTo>
                    <a:pt x="3055" y="9228"/>
                  </a:lnTo>
                  <a:lnTo>
                    <a:pt x="2951" y="9207"/>
                  </a:lnTo>
                  <a:lnTo>
                    <a:pt x="2867" y="9040"/>
                  </a:lnTo>
                  <a:lnTo>
                    <a:pt x="2762" y="9040"/>
                  </a:lnTo>
                  <a:lnTo>
                    <a:pt x="2574" y="8872"/>
                  </a:lnTo>
                  <a:lnTo>
                    <a:pt x="2490" y="8788"/>
                  </a:lnTo>
                  <a:lnTo>
                    <a:pt x="2365" y="8788"/>
                  </a:lnTo>
                  <a:lnTo>
                    <a:pt x="2239" y="8516"/>
                  </a:lnTo>
                  <a:lnTo>
                    <a:pt x="2030" y="8286"/>
                  </a:lnTo>
                  <a:lnTo>
                    <a:pt x="1946" y="8014"/>
                  </a:lnTo>
                  <a:lnTo>
                    <a:pt x="1842" y="7847"/>
                  </a:lnTo>
                  <a:lnTo>
                    <a:pt x="1842" y="7554"/>
                  </a:lnTo>
                  <a:lnTo>
                    <a:pt x="1758" y="7387"/>
                  </a:lnTo>
                  <a:lnTo>
                    <a:pt x="1716" y="7073"/>
                  </a:lnTo>
                  <a:lnTo>
                    <a:pt x="1695" y="7010"/>
                  </a:lnTo>
                  <a:lnTo>
                    <a:pt x="1737" y="6905"/>
                  </a:lnTo>
                  <a:lnTo>
                    <a:pt x="1737" y="6822"/>
                  </a:lnTo>
                  <a:lnTo>
                    <a:pt x="1632" y="6801"/>
                  </a:lnTo>
                  <a:lnTo>
                    <a:pt x="1549" y="6843"/>
                  </a:lnTo>
                  <a:lnTo>
                    <a:pt x="1486" y="6801"/>
                  </a:lnTo>
                  <a:lnTo>
                    <a:pt x="1507" y="6759"/>
                  </a:lnTo>
                  <a:lnTo>
                    <a:pt x="1653" y="6759"/>
                  </a:lnTo>
                  <a:lnTo>
                    <a:pt x="1800" y="6696"/>
                  </a:lnTo>
                  <a:lnTo>
                    <a:pt x="1821" y="6487"/>
                  </a:lnTo>
                  <a:lnTo>
                    <a:pt x="1800" y="6382"/>
                  </a:lnTo>
                  <a:lnTo>
                    <a:pt x="1695" y="6403"/>
                  </a:lnTo>
                  <a:lnTo>
                    <a:pt x="1591" y="6424"/>
                  </a:lnTo>
                  <a:lnTo>
                    <a:pt x="1632" y="6382"/>
                  </a:lnTo>
                  <a:lnTo>
                    <a:pt x="1800" y="6319"/>
                  </a:lnTo>
                  <a:lnTo>
                    <a:pt x="1821" y="6236"/>
                  </a:lnTo>
                  <a:lnTo>
                    <a:pt x="1779" y="6194"/>
                  </a:lnTo>
                  <a:lnTo>
                    <a:pt x="1570" y="6194"/>
                  </a:lnTo>
                  <a:lnTo>
                    <a:pt x="1423" y="6173"/>
                  </a:lnTo>
                  <a:lnTo>
                    <a:pt x="1423" y="6110"/>
                  </a:lnTo>
                  <a:lnTo>
                    <a:pt x="1507" y="6068"/>
                  </a:lnTo>
                  <a:lnTo>
                    <a:pt x="1465" y="6006"/>
                  </a:lnTo>
                  <a:lnTo>
                    <a:pt x="1465" y="5922"/>
                  </a:lnTo>
                  <a:lnTo>
                    <a:pt x="1507" y="5964"/>
                  </a:lnTo>
                  <a:lnTo>
                    <a:pt x="1570" y="6068"/>
                  </a:lnTo>
                  <a:lnTo>
                    <a:pt x="1674" y="6110"/>
                  </a:lnTo>
                  <a:lnTo>
                    <a:pt x="1821" y="6110"/>
                  </a:lnTo>
                  <a:lnTo>
                    <a:pt x="1842" y="6068"/>
                  </a:lnTo>
                  <a:lnTo>
                    <a:pt x="1925" y="6027"/>
                  </a:lnTo>
                  <a:lnTo>
                    <a:pt x="1988" y="5901"/>
                  </a:lnTo>
                  <a:lnTo>
                    <a:pt x="1988" y="5775"/>
                  </a:lnTo>
                  <a:lnTo>
                    <a:pt x="2051" y="5650"/>
                  </a:lnTo>
                  <a:lnTo>
                    <a:pt x="2093" y="5545"/>
                  </a:lnTo>
                  <a:lnTo>
                    <a:pt x="2009" y="5462"/>
                  </a:lnTo>
                  <a:lnTo>
                    <a:pt x="1946" y="5336"/>
                  </a:lnTo>
                  <a:lnTo>
                    <a:pt x="1842" y="5294"/>
                  </a:lnTo>
                  <a:lnTo>
                    <a:pt x="1779" y="5294"/>
                  </a:lnTo>
                  <a:lnTo>
                    <a:pt x="1716" y="5252"/>
                  </a:lnTo>
                  <a:lnTo>
                    <a:pt x="1800" y="5231"/>
                  </a:lnTo>
                  <a:lnTo>
                    <a:pt x="1884" y="5252"/>
                  </a:lnTo>
                  <a:lnTo>
                    <a:pt x="1946" y="5231"/>
                  </a:lnTo>
                  <a:lnTo>
                    <a:pt x="2009" y="5294"/>
                  </a:lnTo>
                  <a:lnTo>
                    <a:pt x="2009" y="5378"/>
                  </a:lnTo>
                  <a:lnTo>
                    <a:pt x="2051" y="5399"/>
                  </a:lnTo>
                  <a:lnTo>
                    <a:pt x="2114" y="5336"/>
                  </a:lnTo>
                  <a:lnTo>
                    <a:pt x="2051" y="5148"/>
                  </a:lnTo>
                  <a:lnTo>
                    <a:pt x="1925" y="4980"/>
                  </a:lnTo>
                  <a:lnTo>
                    <a:pt x="1821" y="4834"/>
                  </a:lnTo>
                  <a:lnTo>
                    <a:pt x="1842" y="4771"/>
                  </a:lnTo>
                  <a:lnTo>
                    <a:pt x="1925" y="4855"/>
                  </a:lnTo>
                  <a:lnTo>
                    <a:pt x="1946" y="4938"/>
                  </a:lnTo>
                  <a:lnTo>
                    <a:pt x="2051" y="4980"/>
                  </a:lnTo>
                  <a:lnTo>
                    <a:pt x="2156" y="5022"/>
                  </a:lnTo>
                  <a:lnTo>
                    <a:pt x="2197" y="4938"/>
                  </a:lnTo>
                  <a:lnTo>
                    <a:pt x="2197" y="4855"/>
                  </a:lnTo>
                  <a:lnTo>
                    <a:pt x="2135" y="4813"/>
                  </a:lnTo>
                  <a:lnTo>
                    <a:pt x="2135" y="4729"/>
                  </a:lnTo>
                  <a:lnTo>
                    <a:pt x="2218" y="4625"/>
                  </a:lnTo>
                  <a:lnTo>
                    <a:pt x="2218" y="4520"/>
                  </a:lnTo>
                  <a:lnTo>
                    <a:pt x="2135" y="4415"/>
                  </a:lnTo>
                  <a:lnTo>
                    <a:pt x="2009" y="4248"/>
                  </a:lnTo>
                  <a:lnTo>
                    <a:pt x="2093" y="4248"/>
                  </a:lnTo>
                  <a:lnTo>
                    <a:pt x="2197" y="4332"/>
                  </a:lnTo>
                  <a:lnTo>
                    <a:pt x="2260" y="4311"/>
                  </a:lnTo>
                  <a:lnTo>
                    <a:pt x="2323" y="4185"/>
                  </a:lnTo>
                  <a:lnTo>
                    <a:pt x="2302" y="4143"/>
                  </a:lnTo>
                  <a:lnTo>
                    <a:pt x="2218" y="4143"/>
                  </a:lnTo>
                  <a:lnTo>
                    <a:pt x="2218" y="3997"/>
                  </a:lnTo>
                  <a:lnTo>
                    <a:pt x="2302" y="3976"/>
                  </a:lnTo>
                  <a:lnTo>
                    <a:pt x="2407" y="4039"/>
                  </a:lnTo>
                  <a:lnTo>
                    <a:pt x="2553" y="4102"/>
                  </a:lnTo>
                  <a:lnTo>
                    <a:pt x="2616" y="4018"/>
                  </a:lnTo>
                  <a:lnTo>
                    <a:pt x="2532" y="3976"/>
                  </a:lnTo>
                  <a:lnTo>
                    <a:pt x="2532" y="3913"/>
                  </a:lnTo>
                  <a:lnTo>
                    <a:pt x="2616" y="3913"/>
                  </a:lnTo>
                  <a:lnTo>
                    <a:pt x="2679" y="3934"/>
                  </a:lnTo>
                  <a:lnTo>
                    <a:pt x="2762" y="3871"/>
                  </a:lnTo>
                  <a:lnTo>
                    <a:pt x="2762" y="3767"/>
                  </a:lnTo>
                  <a:lnTo>
                    <a:pt x="2741" y="3704"/>
                  </a:lnTo>
                  <a:lnTo>
                    <a:pt x="2762" y="3662"/>
                  </a:lnTo>
                  <a:lnTo>
                    <a:pt x="2930" y="3578"/>
                  </a:lnTo>
                  <a:lnTo>
                    <a:pt x="2951" y="3495"/>
                  </a:lnTo>
                  <a:lnTo>
                    <a:pt x="2846" y="3453"/>
                  </a:lnTo>
                  <a:lnTo>
                    <a:pt x="2783" y="3369"/>
                  </a:lnTo>
                  <a:lnTo>
                    <a:pt x="2846" y="3265"/>
                  </a:lnTo>
                  <a:lnTo>
                    <a:pt x="2888" y="3369"/>
                  </a:lnTo>
                  <a:lnTo>
                    <a:pt x="2972" y="3306"/>
                  </a:lnTo>
                  <a:lnTo>
                    <a:pt x="3139" y="3097"/>
                  </a:lnTo>
                  <a:lnTo>
                    <a:pt x="3181" y="2972"/>
                  </a:lnTo>
                  <a:lnTo>
                    <a:pt x="3265" y="2930"/>
                  </a:lnTo>
                  <a:lnTo>
                    <a:pt x="3285" y="2783"/>
                  </a:lnTo>
                  <a:lnTo>
                    <a:pt x="3453" y="2679"/>
                  </a:lnTo>
                  <a:lnTo>
                    <a:pt x="3516" y="2532"/>
                  </a:lnTo>
                  <a:lnTo>
                    <a:pt x="3599" y="2323"/>
                  </a:lnTo>
                  <a:lnTo>
                    <a:pt x="3683" y="2323"/>
                  </a:lnTo>
                  <a:lnTo>
                    <a:pt x="3892" y="2156"/>
                  </a:lnTo>
                  <a:lnTo>
                    <a:pt x="4122" y="1905"/>
                  </a:lnTo>
                  <a:lnTo>
                    <a:pt x="4311" y="1737"/>
                  </a:lnTo>
                  <a:lnTo>
                    <a:pt x="4394" y="1737"/>
                  </a:lnTo>
                  <a:lnTo>
                    <a:pt x="4541" y="1612"/>
                  </a:lnTo>
                  <a:lnTo>
                    <a:pt x="4729" y="1570"/>
                  </a:lnTo>
                  <a:lnTo>
                    <a:pt x="4834" y="1486"/>
                  </a:lnTo>
                  <a:lnTo>
                    <a:pt x="4980" y="1277"/>
                  </a:lnTo>
                  <a:lnTo>
                    <a:pt x="5064" y="1214"/>
                  </a:lnTo>
                  <a:lnTo>
                    <a:pt x="5127" y="1214"/>
                  </a:lnTo>
                  <a:lnTo>
                    <a:pt x="5190" y="1193"/>
                  </a:lnTo>
                  <a:lnTo>
                    <a:pt x="5190" y="1109"/>
                  </a:lnTo>
                  <a:lnTo>
                    <a:pt x="5169" y="1068"/>
                  </a:lnTo>
                  <a:lnTo>
                    <a:pt x="5231" y="963"/>
                  </a:lnTo>
                  <a:lnTo>
                    <a:pt x="5190" y="858"/>
                  </a:lnTo>
                  <a:lnTo>
                    <a:pt x="5190" y="691"/>
                  </a:lnTo>
                  <a:lnTo>
                    <a:pt x="5169" y="670"/>
                  </a:lnTo>
                  <a:lnTo>
                    <a:pt x="5085" y="670"/>
                  </a:lnTo>
                  <a:lnTo>
                    <a:pt x="5085" y="524"/>
                  </a:lnTo>
                  <a:lnTo>
                    <a:pt x="5148" y="377"/>
                  </a:lnTo>
                  <a:lnTo>
                    <a:pt x="5127" y="335"/>
                  </a:lnTo>
                  <a:lnTo>
                    <a:pt x="5022" y="314"/>
                  </a:lnTo>
                  <a:lnTo>
                    <a:pt x="4959" y="252"/>
                  </a:lnTo>
                  <a:lnTo>
                    <a:pt x="4855" y="231"/>
                  </a:lnTo>
                  <a:lnTo>
                    <a:pt x="4813" y="147"/>
                  </a:lnTo>
                  <a:lnTo>
                    <a:pt x="4813" y="4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-1039528" y="3221834"/>
              <a:ext cx="79851" cy="169025"/>
            </a:xfrm>
            <a:custGeom>
              <a:avLst/>
              <a:gdLst/>
              <a:ahLst/>
              <a:cxnLst/>
              <a:rect l="l" t="t" r="r" b="b"/>
              <a:pathLst>
                <a:path w="3767" h="8350" extrusionOk="0">
                  <a:moveTo>
                    <a:pt x="251" y="1"/>
                  </a:moveTo>
                  <a:lnTo>
                    <a:pt x="209" y="63"/>
                  </a:lnTo>
                  <a:lnTo>
                    <a:pt x="251" y="105"/>
                  </a:lnTo>
                  <a:lnTo>
                    <a:pt x="251" y="189"/>
                  </a:lnTo>
                  <a:lnTo>
                    <a:pt x="188" y="210"/>
                  </a:lnTo>
                  <a:lnTo>
                    <a:pt x="105" y="168"/>
                  </a:lnTo>
                  <a:lnTo>
                    <a:pt x="0" y="168"/>
                  </a:lnTo>
                  <a:lnTo>
                    <a:pt x="168" y="314"/>
                  </a:lnTo>
                  <a:lnTo>
                    <a:pt x="356" y="461"/>
                  </a:lnTo>
                  <a:lnTo>
                    <a:pt x="419" y="524"/>
                  </a:lnTo>
                  <a:lnTo>
                    <a:pt x="398" y="670"/>
                  </a:lnTo>
                  <a:lnTo>
                    <a:pt x="460" y="607"/>
                  </a:lnTo>
                  <a:lnTo>
                    <a:pt x="502" y="607"/>
                  </a:lnTo>
                  <a:lnTo>
                    <a:pt x="565" y="691"/>
                  </a:lnTo>
                  <a:lnTo>
                    <a:pt x="502" y="733"/>
                  </a:lnTo>
                  <a:lnTo>
                    <a:pt x="419" y="775"/>
                  </a:lnTo>
                  <a:lnTo>
                    <a:pt x="460" y="838"/>
                  </a:lnTo>
                  <a:lnTo>
                    <a:pt x="523" y="838"/>
                  </a:lnTo>
                  <a:lnTo>
                    <a:pt x="565" y="984"/>
                  </a:lnTo>
                  <a:lnTo>
                    <a:pt x="481" y="1026"/>
                  </a:lnTo>
                  <a:lnTo>
                    <a:pt x="377" y="1005"/>
                  </a:lnTo>
                  <a:lnTo>
                    <a:pt x="314" y="900"/>
                  </a:lnTo>
                  <a:lnTo>
                    <a:pt x="251" y="984"/>
                  </a:lnTo>
                  <a:lnTo>
                    <a:pt x="168" y="1130"/>
                  </a:lnTo>
                  <a:lnTo>
                    <a:pt x="272" y="1235"/>
                  </a:lnTo>
                  <a:lnTo>
                    <a:pt x="314" y="1382"/>
                  </a:lnTo>
                  <a:lnTo>
                    <a:pt x="419" y="1528"/>
                  </a:lnTo>
                  <a:lnTo>
                    <a:pt x="523" y="1716"/>
                  </a:lnTo>
                  <a:lnTo>
                    <a:pt x="523" y="1946"/>
                  </a:lnTo>
                  <a:lnTo>
                    <a:pt x="586" y="1988"/>
                  </a:lnTo>
                  <a:lnTo>
                    <a:pt x="607" y="2177"/>
                  </a:lnTo>
                  <a:lnTo>
                    <a:pt x="691" y="2470"/>
                  </a:lnTo>
                  <a:lnTo>
                    <a:pt x="774" y="2658"/>
                  </a:lnTo>
                  <a:lnTo>
                    <a:pt x="900" y="2700"/>
                  </a:lnTo>
                  <a:lnTo>
                    <a:pt x="900" y="2762"/>
                  </a:lnTo>
                  <a:lnTo>
                    <a:pt x="837" y="2804"/>
                  </a:lnTo>
                  <a:lnTo>
                    <a:pt x="1130" y="3097"/>
                  </a:lnTo>
                  <a:lnTo>
                    <a:pt x="1235" y="3118"/>
                  </a:lnTo>
                  <a:lnTo>
                    <a:pt x="1360" y="3307"/>
                  </a:lnTo>
                  <a:lnTo>
                    <a:pt x="1402" y="3516"/>
                  </a:lnTo>
                  <a:lnTo>
                    <a:pt x="1402" y="3641"/>
                  </a:lnTo>
                  <a:lnTo>
                    <a:pt x="1465" y="3809"/>
                  </a:lnTo>
                  <a:lnTo>
                    <a:pt x="1465" y="3934"/>
                  </a:lnTo>
                  <a:lnTo>
                    <a:pt x="1569" y="3976"/>
                  </a:lnTo>
                  <a:lnTo>
                    <a:pt x="1674" y="4123"/>
                  </a:lnTo>
                  <a:lnTo>
                    <a:pt x="1653" y="4143"/>
                  </a:lnTo>
                  <a:lnTo>
                    <a:pt x="1653" y="4227"/>
                  </a:lnTo>
                  <a:lnTo>
                    <a:pt x="1779" y="4436"/>
                  </a:lnTo>
                  <a:lnTo>
                    <a:pt x="1821" y="4562"/>
                  </a:lnTo>
                  <a:lnTo>
                    <a:pt x="1883" y="4708"/>
                  </a:lnTo>
                  <a:lnTo>
                    <a:pt x="1883" y="4918"/>
                  </a:lnTo>
                  <a:lnTo>
                    <a:pt x="1946" y="5001"/>
                  </a:lnTo>
                  <a:lnTo>
                    <a:pt x="1925" y="5106"/>
                  </a:lnTo>
                  <a:lnTo>
                    <a:pt x="1946" y="5315"/>
                  </a:lnTo>
                  <a:lnTo>
                    <a:pt x="2051" y="5524"/>
                  </a:lnTo>
                  <a:lnTo>
                    <a:pt x="2030" y="5608"/>
                  </a:lnTo>
                  <a:lnTo>
                    <a:pt x="2030" y="5755"/>
                  </a:lnTo>
                  <a:lnTo>
                    <a:pt x="2155" y="5859"/>
                  </a:lnTo>
                  <a:lnTo>
                    <a:pt x="2365" y="6131"/>
                  </a:lnTo>
                  <a:lnTo>
                    <a:pt x="2365" y="6257"/>
                  </a:lnTo>
                  <a:lnTo>
                    <a:pt x="2448" y="6424"/>
                  </a:lnTo>
                  <a:lnTo>
                    <a:pt x="2406" y="6654"/>
                  </a:lnTo>
                  <a:lnTo>
                    <a:pt x="2448" y="6843"/>
                  </a:lnTo>
                  <a:lnTo>
                    <a:pt x="2553" y="7010"/>
                  </a:lnTo>
                  <a:lnTo>
                    <a:pt x="2574" y="7156"/>
                  </a:lnTo>
                  <a:lnTo>
                    <a:pt x="2720" y="7324"/>
                  </a:lnTo>
                  <a:lnTo>
                    <a:pt x="2762" y="7408"/>
                  </a:lnTo>
                  <a:lnTo>
                    <a:pt x="2699" y="7596"/>
                  </a:lnTo>
                  <a:lnTo>
                    <a:pt x="2699" y="7847"/>
                  </a:lnTo>
                  <a:lnTo>
                    <a:pt x="2762" y="7993"/>
                  </a:lnTo>
                  <a:lnTo>
                    <a:pt x="2867" y="8098"/>
                  </a:lnTo>
                  <a:lnTo>
                    <a:pt x="2929" y="8244"/>
                  </a:lnTo>
                  <a:lnTo>
                    <a:pt x="3097" y="8349"/>
                  </a:lnTo>
                  <a:lnTo>
                    <a:pt x="3097" y="8349"/>
                  </a:lnTo>
                  <a:lnTo>
                    <a:pt x="3076" y="8224"/>
                  </a:lnTo>
                  <a:lnTo>
                    <a:pt x="3097" y="8098"/>
                  </a:lnTo>
                  <a:lnTo>
                    <a:pt x="3034" y="7993"/>
                  </a:lnTo>
                  <a:lnTo>
                    <a:pt x="3013" y="7847"/>
                  </a:lnTo>
                  <a:lnTo>
                    <a:pt x="3034" y="7680"/>
                  </a:lnTo>
                  <a:lnTo>
                    <a:pt x="3139" y="7575"/>
                  </a:lnTo>
                  <a:lnTo>
                    <a:pt x="3201" y="7596"/>
                  </a:lnTo>
                  <a:lnTo>
                    <a:pt x="3201" y="7680"/>
                  </a:lnTo>
                  <a:lnTo>
                    <a:pt x="3243" y="7721"/>
                  </a:lnTo>
                  <a:lnTo>
                    <a:pt x="3494" y="7700"/>
                  </a:lnTo>
                  <a:lnTo>
                    <a:pt x="3515" y="7638"/>
                  </a:lnTo>
                  <a:lnTo>
                    <a:pt x="3557" y="7638"/>
                  </a:lnTo>
                  <a:lnTo>
                    <a:pt x="3599" y="7700"/>
                  </a:lnTo>
                  <a:lnTo>
                    <a:pt x="3557" y="7721"/>
                  </a:lnTo>
                  <a:lnTo>
                    <a:pt x="3557" y="7826"/>
                  </a:lnTo>
                  <a:lnTo>
                    <a:pt x="3704" y="7952"/>
                  </a:lnTo>
                  <a:lnTo>
                    <a:pt x="3725" y="8056"/>
                  </a:lnTo>
                  <a:lnTo>
                    <a:pt x="3766" y="8119"/>
                  </a:lnTo>
                  <a:lnTo>
                    <a:pt x="3766" y="8035"/>
                  </a:lnTo>
                  <a:lnTo>
                    <a:pt x="3745" y="7993"/>
                  </a:lnTo>
                  <a:lnTo>
                    <a:pt x="3766" y="7847"/>
                  </a:lnTo>
                  <a:lnTo>
                    <a:pt x="3766" y="7721"/>
                  </a:lnTo>
                  <a:lnTo>
                    <a:pt x="3662" y="7638"/>
                  </a:lnTo>
                  <a:lnTo>
                    <a:pt x="3641" y="7491"/>
                  </a:lnTo>
                  <a:lnTo>
                    <a:pt x="3599" y="7387"/>
                  </a:lnTo>
                  <a:lnTo>
                    <a:pt x="3515" y="7428"/>
                  </a:lnTo>
                  <a:lnTo>
                    <a:pt x="3432" y="7428"/>
                  </a:lnTo>
                  <a:lnTo>
                    <a:pt x="3285" y="7324"/>
                  </a:lnTo>
                  <a:lnTo>
                    <a:pt x="3243" y="7156"/>
                  </a:lnTo>
                  <a:lnTo>
                    <a:pt x="3181" y="7010"/>
                  </a:lnTo>
                  <a:lnTo>
                    <a:pt x="3034" y="6905"/>
                  </a:lnTo>
                  <a:lnTo>
                    <a:pt x="2929" y="6884"/>
                  </a:lnTo>
                  <a:lnTo>
                    <a:pt x="2867" y="6780"/>
                  </a:lnTo>
                  <a:lnTo>
                    <a:pt x="2804" y="6571"/>
                  </a:lnTo>
                  <a:lnTo>
                    <a:pt x="2720" y="6424"/>
                  </a:lnTo>
                  <a:lnTo>
                    <a:pt x="2678" y="6278"/>
                  </a:lnTo>
                  <a:lnTo>
                    <a:pt x="2678" y="6089"/>
                  </a:lnTo>
                  <a:lnTo>
                    <a:pt x="2657" y="5859"/>
                  </a:lnTo>
                  <a:lnTo>
                    <a:pt x="2595" y="5755"/>
                  </a:lnTo>
                  <a:lnTo>
                    <a:pt x="2616" y="5545"/>
                  </a:lnTo>
                  <a:lnTo>
                    <a:pt x="2595" y="5441"/>
                  </a:lnTo>
                  <a:lnTo>
                    <a:pt x="2511" y="5294"/>
                  </a:lnTo>
                  <a:lnTo>
                    <a:pt x="2574" y="5211"/>
                  </a:lnTo>
                  <a:lnTo>
                    <a:pt x="2595" y="5127"/>
                  </a:lnTo>
                  <a:lnTo>
                    <a:pt x="2595" y="5085"/>
                  </a:lnTo>
                  <a:lnTo>
                    <a:pt x="2657" y="5043"/>
                  </a:lnTo>
                  <a:lnTo>
                    <a:pt x="2720" y="5085"/>
                  </a:lnTo>
                  <a:lnTo>
                    <a:pt x="2867" y="5043"/>
                  </a:lnTo>
                  <a:lnTo>
                    <a:pt x="2992" y="5043"/>
                  </a:lnTo>
                  <a:lnTo>
                    <a:pt x="3118" y="5127"/>
                  </a:lnTo>
                  <a:lnTo>
                    <a:pt x="3201" y="5315"/>
                  </a:lnTo>
                  <a:lnTo>
                    <a:pt x="3306" y="5336"/>
                  </a:lnTo>
                  <a:lnTo>
                    <a:pt x="3411" y="5420"/>
                  </a:lnTo>
                  <a:lnTo>
                    <a:pt x="3515" y="5566"/>
                  </a:lnTo>
                  <a:lnTo>
                    <a:pt x="3599" y="5608"/>
                  </a:lnTo>
                  <a:lnTo>
                    <a:pt x="3536" y="5483"/>
                  </a:lnTo>
                  <a:lnTo>
                    <a:pt x="3411" y="5315"/>
                  </a:lnTo>
                  <a:lnTo>
                    <a:pt x="3243" y="5211"/>
                  </a:lnTo>
                  <a:lnTo>
                    <a:pt x="3139" y="5022"/>
                  </a:lnTo>
                  <a:lnTo>
                    <a:pt x="3034" y="4897"/>
                  </a:lnTo>
                  <a:lnTo>
                    <a:pt x="3034" y="4813"/>
                  </a:lnTo>
                  <a:lnTo>
                    <a:pt x="2992" y="4771"/>
                  </a:lnTo>
                  <a:lnTo>
                    <a:pt x="2888" y="4562"/>
                  </a:lnTo>
                  <a:lnTo>
                    <a:pt x="2825" y="4436"/>
                  </a:lnTo>
                  <a:lnTo>
                    <a:pt x="2762" y="4395"/>
                  </a:lnTo>
                  <a:lnTo>
                    <a:pt x="2720" y="4269"/>
                  </a:lnTo>
                  <a:lnTo>
                    <a:pt x="2574" y="4060"/>
                  </a:lnTo>
                  <a:lnTo>
                    <a:pt x="2406" y="3809"/>
                  </a:lnTo>
                  <a:lnTo>
                    <a:pt x="2365" y="3641"/>
                  </a:lnTo>
                  <a:lnTo>
                    <a:pt x="2155" y="3390"/>
                  </a:lnTo>
                  <a:lnTo>
                    <a:pt x="2072" y="3181"/>
                  </a:lnTo>
                  <a:lnTo>
                    <a:pt x="1967" y="3118"/>
                  </a:lnTo>
                  <a:lnTo>
                    <a:pt x="1967" y="3014"/>
                  </a:lnTo>
                  <a:lnTo>
                    <a:pt x="1925" y="2888"/>
                  </a:lnTo>
                  <a:lnTo>
                    <a:pt x="1841" y="2867"/>
                  </a:lnTo>
                  <a:lnTo>
                    <a:pt x="1841" y="2909"/>
                  </a:lnTo>
                  <a:lnTo>
                    <a:pt x="1758" y="2909"/>
                  </a:lnTo>
                  <a:lnTo>
                    <a:pt x="1737" y="2867"/>
                  </a:lnTo>
                  <a:lnTo>
                    <a:pt x="1758" y="2762"/>
                  </a:lnTo>
                  <a:lnTo>
                    <a:pt x="1737" y="2679"/>
                  </a:lnTo>
                  <a:lnTo>
                    <a:pt x="1632" y="2616"/>
                  </a:lnTo>
                  <a:lnTo>
                    <a:pt x="1528" y="2490"/>
                  </a:lnTo>
                  <a:lnTo>
                    <a:pt x="1465" y="2344"/>
                  </a:lnTo>
                  <a:lnTo>
                    <a:pt x="1402" y="2260"/>
                  </a:lnTo>
                  <a:lnTo>
                    <a:pt x="1402" y="2135"/>
                  </a:lnTo>
                  <a:lnTo>
                    <a:pt x="1423" y="2030"/>
                  </a:lnTo>
                  <a:lnTo>
                    <a:pt x="1444" y="2051"/>
                  </a:lnTo>
                  <a:lnTo>
                    <a:pt x="1423" y="1884"/>
                  </a:lnTo>
                  <a:lnTo>
                    <a:pt x="1402" y="1716"/>
                  </a:lnTo>
                  <a:lnTo>
                    <a:pt x="1360" y="1570"/>
                  </a:lnTo>
                  <a:lnTo>
                    <a:pt x="1235" y="1528"/>
                  </a:lnTo>
                  <a:lnTo>
                    <a:pt x="1109" y="1382"/>
                  </a:lnTo>
                  <a:lnTo>
                    <a:pt x="1109" y="1319"/>
                  </a:lnTo>
                  <a:lnTo>
                    <a:pt x="1046" y="1256"/>
                  </a:lnTo>
                  <a:lnTo>
                    <a:pt x="1046" y="1193"/>
                  </a:lnTo>
                  <a:lnTo>
                    <a:pt x="1109" y="1193"/>
                  </a:lnTo>
                  <a:lnTo>
                    <a:pt x="1214" y="1298"/>
                  </a:lnTo>
                  <a:lnTo>
                    <a:pt x="1318" y="1444"/>
                  </a:lnTo>
                  <a:lnTo>
                    <a:pt x="1318" y="1444"/>
                  </a:lnTo>
                  <a:lnTo>
                    <a:pt x="1256" y="1298"/>
                  </a:lnTo>
                  <a:lnTo>
                    <a:pt x="1130" y="1110"/>
                  </a:lnTo>
                  <a:lnTo>
                    <a:pt x="1005" y="942"/>
                  </a:lnTo>
                  <a:lnTo>
                    <a:pt x="942" y="942"/>
                  </a:lnTo>
                  <a:lnTo>
                    <a:pt x="921" y="858"/>
                  </a:lnTo>
                  <a:lnTo>
                    <a:pt x="691" y="670"/>
                  </a:lnTo>
                  <a:lnTo>
                    <a:pt x="607" y="566"/>
                  </a:lnTo>
                  <a:lnTo>
                    <a:pt x="607" y="335"/>
                  </a:lnTo>
                  <a:lnTo>
                    <a:pt x="523" y="273"/>
                  </a:lnTo>
                  <a:lnTo>
                    <a:pt x="377" y="210"/>
                  </a:lnTo>
                  <a:lnTo>
                    <a:pt x="293" y="6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60"/>
            <p:cNvGrpSpPr/>
            <p:nvPr/>
          </p:nvGrpSpPr>
          <p:grpSpPr>
            <a:xfrm>
              <a:off x="-2094652" y="3514549"/>
              <a:ext cx="71584" cy="64857"/>
              <a:chOff x="4293400" y="2574725"/>
              <a:chExt cx="84425" cy="80100"/>
            </a:xfrm>
          </p:grpSpPr>
          <p:sp>
            <p:nvSpPr>
              <p:cNvPr id="1252" name="Google Shape;1252;p60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53" name="Google Shape;1253;p60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60"/>
            <p:cNvSpPr/>
            <p:nvPr/>
          </p:nvSpPr>
          <p:spPr>
            <a:xfrm>
              <a:off x="-2192562" y="3399979"/>
              <a:ext cx="51086" cy="52772"/>
            </a:xfrm>
            <a:custGeom>
              <a:avLst/>
              <a:gdLst/>
              <a:ahLst/>
              <a:cxnLst/>
              <a:rect l="l" t="t" r="r" b="b"/>
              <a:pathLst>
                <a:path w="2410" h="2607" extrusionOk="0">
                  <a:moveTo>
                    <a:pt x="639" y="2410"/>
                  </a:moveTo>
                  <a:lnTo>
                    <a:pt x="1180" y="2607"/>
                  </a:lnTo>
                  <a:lnTo>
                    <a:pt x="2410" y="2017"/>
                  </a:lnTo>
                  <a:lnTo>
                    <a:pt x="2262" y="0"/>
                  </a:lnTo>
                  <a:lnTo>
                    <a:pt x="541" y="0"/>
                  </a:lnTo>
                  <a:lnTo>
                    <a:pt x="0" y="1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55" name="Google Shape;1255;p60"/>
            <p:cNvGrpSpPr/>
            <p:nvPr/>
          </p:nvGrpSpPr>
          <p:grpSpPr>
            <a:xfrm>
              <a:off x="-2376812" y="3525156"/>
              <a:ext cx="79745" cy="84310"/>
              <a:chOff x="3960625" y="2587825"/>
              <a:chExt cx="94050" cy="104125"/>
            </a:xfrm>
          </p:grpSpPr>
          <p:sp>
            <p:nvSpPr>
              <p:cNvPr id="1256" name="Google Shape;1256;p60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57" name="Google Shape;1257;p60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60"/>
            <p:cNvGrpSpPr/>
            <p:nvPr/>
          </p:nvGrpSpPr>
          <p:grpSpPr>
            <a:xfrm>
              <a:off x="-2542386" y="3454773"/>
              <a:ext cx="147195" cy="152163"/>
              <a:chOff x="3765350" y="2500900"/>
              <a:chExt cx="173600" cy="187925"/>
            </a:xfrm>
          </p:grpSpPr>
          <p:sp>
            <p:nvSpPr>
              <p:cNvPr id="1259" name="Google Shape;1259;p60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60" name="Google Shape;1260;p60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60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0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60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60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60"/>
            <p:cNvGrpSpPr/>
            <p:nvPr/>
          </p:nvGrpSpPr>
          <p:grpSpPr>
            <a:xfrm>
              <a:off x="-2554998" y="3439348"/>
              <a:ext cx="72177" cy="41942"/>
              <a:chOff x="3750475" y="2481850"/>
              <a:chExt cx="85125" cy="51800"/>
            </a:xfrm>
          </p:grpSpPr>
          <p:sp>
            <p:nvSpPr>
              <p:cNvPr id="1266" name="Google Shape;1266;p60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60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68" name="Google Shape;1268;p60"/>
            <p:cNvGrpSpPr/>
            <p:nvPr/>
          </p:nvGrpSpPr>
          <p:grpSpPr>
            <a:xfrm>
              <a:off x="-2659544" y="3399349"/>
              <a:ext cx="145924" cy="136900"/>
              <a:chOff x="3627175" y="2432450"/>
              <a:chExt cx="172100" cy="169075"/>
            </a:xfrm>
          </p:grpSpPr>
          <p:sp>
            <p:nvSpPr>
              <p:cNvPr id="1269" name="Google Shape;1269;p60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0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71" name="Google Shape;1271;p60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72" name="Google Shape;1272;p60"/>
            <p:cNvGrpSpPr/>
            <p:nvPr/>
          </p:nvGrpSpPr>
          <p:grpSpPr>
            <a:xfrm>
              <a:off x="-2715199" y="3523233"/>
              <a:ext cx="52179" cy="80196"/>
              <a:chOff x="3561536" y="2585450"/>
              <a:chExt cx="61539" cy="99045"/>
            </a:xfrm>
          </p:grpSpPr>
          <p:sp>
            <p:nvSpPr>
              <p:cNvPr id="1273" name="Google Shape;1273;p60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0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75" name="Google Shape;1275;p60"/>
            <p:cNvGrpSpPr/>
            <p:nvPr/>
          </p:nvGrpSpPr>
          <p:grpSpPr>
            <a:xfrm>
              <a:off x="-2422853" y="3036644"/>
              <a:ext cx="132336" cy="212809"/>
              <a:chOff x="3906325" y="1984500"/>
              <a:chExt cx="156075" cy="262825"/>
            </a:xfrm>
          </p:grpSpPr>
          <p:sp>
            <p:nvSpPr>
              <p:cNvPr id="1276" name="Google Shape;1276;p60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77" name="Google Shape;1277;p60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8" name="Google Shape;1278;p60"/>
            <p:cNvGrpSpPr/>
            <p:nvPr/>
          </p:nvGrpSpPr>
          <p:grpSpPr>
            <a:xfrm>
              <a:off x="-4550319" y="2755577"/>
              <a:ext cx="1188395" cy="994514"/>
              <a:chOff x="1397225" y="1637375"/>
              <a:chExt cx="1401575" cy="1228250"/>
            </a:xfrm>
          </p:grpSpPr>
          <p:sp>
            <p:nvSpPr>
              <p:cNvPr id="1279" name="Google Shape;1279;p60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80" name="Google Shape;1280;p60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281" name="Google Shape;1281;p60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60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3" name="Google Shape;1283;p60"/>
            <p:cNvGrpSpPr/>
            <p:nvPr/>
          </p:nvGrpSpPr>
          <p:grpSpPr>
            <a:xfrm>
              <a:off x="-3525653" y="3982657"/>
              <a:ext cx="503759" cy="498978"/>
              <a:chOff x="2605700" y="3152850"/>
              <a:chExt cx="594125" cy="616250"/>
            </a:xfrm>
          </p:grpSpPr>
          <p:sp>
            <p:nvSpPr>
              <p:cNvPr id="1284" name="Google Shape;1284;p60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85" name="Google Shape;1285;p60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286" name="Google Shape;1286;p60"/>
            <p:cNvGrpSpPr/>
            <p:nvPr/>
          </p:nvGrpSpPr>
          <p:grpSpPr>
            <a:xfrm>
              <a:off x="-3462336" y="4202045"/>
              <a:ext cx="155145" cy="616222"/>
              <a:chOff x="2680375" y="3423800"/>
              <a:chExt cx="182975" cy="761050"/>
            </a:xfrm>
          </p:grpSpPr>
          <p:sp>
            <p:nvSpPr>
              <p:cNvPr id="1287" name="Google Shape;1287;p60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88" name="Google Shape;1288;p60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60"/>
            <p:cNvGrpSpPr/>
            <p:nvPr/>
          </p:nvGrpSpPr>
          <p:grpSpPr>
            <a:xfrm>
              <a:off x="-2412954" y="4313865"/>
              <a:ext cx="200295" cy="167689"/>
              <a:chOff x="3918000" y="3561900"/>
              <a:chExt cx="236225" cy="207100"/>
            </a:xfrm>
          </p:grpSpPr>
          <p:sp>
            <p:nvSpPr>
              <p:cNvPr id="1290" name="Google Shape;1290;p60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91" name="Google Shape;1291;p60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2" name="Google Shape;1292;p60"/>
            <p:cNvSpPr/>
            <p:nvPr/>
          </p:nvSpPr>
          <p:spPr>
            <a:xfrm>
              <a:off x="-3414943" y="3834289"/>
              <a:ext cx="33280" cy="9757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-3472599" y="3816922"/>
              <a:ext cx="47037" cy="2965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-3208274" y="2605181"/>
              <a:ext cx="515841" cy="630696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295" name="Google Shape;1295;p60"/>
            <p:cNvGrpSpPr/>
            <p:nvPr/>
          </p:nvGrpSpPr>
          <p:grpSpPr>
            <a:xfrm>
              <a:off x="-4104557" y="2571755"/>
              <a:ext cx="1062270" cy="941580"/>
              <a:chOff x="1922950" y="1410350"/>
              <a:chExt cx="1252825" cy="1162875"/>
            </a:xfrm>
          </p:grpSpPr>
          <p:sp>
            <p:nvSpPr>
              <p:cNvPr id="1296" name="Google Shape;1296;p60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60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60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60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60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60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60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60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60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60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0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0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60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60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60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60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312" name="Google Shape;1312;p60"/>
            <p:cNvSpPr/>
            <p:nvPr/>
          </p:nvSpPr>
          <p:spPr>
            <a:xfrm>
              <a:off x="-3549777" y="3834714"/>
              <a:ext cx="27514" cy="10607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0"/>
            <p:cNvSpPr/>
            <p:nvPr/>
          </p:nvSpPr>
          <p:spPr>
            <a:xfrm>
              <a:off x="-3503207" y="3816497"/>
              <a:ext cx="35061" cy="23744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0"/>
            <p:cNvSpPr/>
            <p:nvPr/>
          </p:nvSpPr>
          <p:spPr>
            <a:xfrm>
              <a:off x="-3627400" y="3774555"/>
              <a:ext cx="130428" cy="44493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0"/>
            <p:cNvSpPr/>
            <p:nvPr/>
          </p:nvSpPr>
          <p:spPr>
            <a:xfrm>
              <a:off x="-3275235" y="4735985"/>
              <a:ext cx="33280" cy="18238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0"/>
            <p:cNvSpPr/>
            <p:nvPr/>
          </p:nvSpPr>
          <p:spPr>
            <a:xfrm>
              <a:off x="-3609658" y="3941855"/>
              <a:ext cx="67896" cy="29676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0"/>
            <p:cNvSpPr/>
            <p:nvPr/>
          </p:nvSpPr>
          <p:spPr>
            <a:xfrm>
              <a:off x="-3645565" y="3923657"/>
              <a:ext cx="41250" cy="36862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0"/>
            <p:cNvSpPr/>
            <p:nvPr/>
          </p:nvSpPr>
          <p:spPr>
            <a:xfrm>
              <a:off x="-3667313" y="3875360"/>
              <a:ext cx="57233" cy="54230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0"/>
            <p:cNvSpPr/>
            <p:nvPr/>
          </p:nvSpPr>
          <p:spPr>
            <a:xfrm>
              <a:off x="-3685945" y="3864349"/>
              <a:ext cx="77646" cy="37287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0"/>
            <p:cNvSpPr/>
            <p:nvPr/>
          </p:nvSpPr>
          <p:spPr>
            <a:xfrm>
              <a:off x="-3696586" y="3884692"/>
              <a:ext cx="30630" cy="16943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0"/>
            <p:cNvSpPr/>
            <p:nvPr/>
          </p:nvSpPr>
          <p:spPr>
            <a:xfrm>
              <a:off x="-3682830" y="3836820"/>
              <a:ext cx="14202" cy="29676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0"/>
            <p:cNvSpPr/>
            <p:nvPr/>
          </p:nvSpPr>
          <p:spPr>
            <a:xfrm>
              <a:off x="-3721408" y="3843601"/>
              <a:ext cx="50577" cy="50849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-3996840" y="3636485"/>
              <a:ext cx="349526" cy="247384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-3261944" y="3989727"/>
              <a:ext cx="34616" cy="47448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-3304953" y="3985051"/>
              <a:ext cx="49242" cy="51274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-3346647" y="3955842"/>
              <a:ext cx="61664" cy="88541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0"/>
            <p:cNvSpPr/>
            <p:nvPr/>
          </p:nvSpPr>
          <p:spPr>
            <a:xfrm>
              <a:off x="-3490786" y="3910945"/>
              <a:ext cx="162797" cy="139795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0"/>
            <p:cNvSpPr/>
            <p:nvPr/>
          </p:nvSpPr>
          <p:spPr>
            <a:xfrm>
              <a:off x="-3563088" y="3907970"/>
              <a:ext cx="147280" cy="20036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-3588355" y="4040959"/>
              <a:ext cx="72750" cy="76274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-3592361" y="4058327"/>
              <a:ext cx="157921" cy="222384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-3445552" y="4173948"/>
              <a:ext cx="152601" cy="16266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-3353303" y="4289165"/>
              <a:ext cx="104694" cy="105484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33" name="Google Shape;1333;p60"/>
            <p:cNvSpPr/>
            <p:nvPr/>
          </p:nvSpPr>
          <p:spPr>
            <a:xfrm>
              <a:off x="-3289437" y="4425960"/>
              <a:ext cx="62109" cy="67367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60"/>
            <p:cNvGrpSpPr/>
            <p:nvPr/>
          </p:nvGrpSpPr>
          <p:grpSpPr>
            <a:xfrm>
              <a:off x="-3435733" y="4322286"/>
              <a:ext cx="195632" cy="484545"/>
              <a:chOff x="2711750" y="3572300"/>
              <a:chExt cx="230725" cy="598425"/>
            </a:xfrm>
          </p:grpSpPr>
          <p:sp>
            <p:nvSpPr>
              <p:cNvPr id="1335" name="Google Shape;1335;p60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0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7" name="Google Shape;1337;p60"/>
            <p:cNvSpPr/>
            <p:nvPr/>
          </p:nvSpPr>
          <p:spPr>
            <a:xfrm>
              <a:off x="-1153025" y="3735165"/>
              <a:ext cx="22194" cy="49594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8" name="Google Shape;1338;p60"/>
            <p:cNvGrpSpPr/>
            <p:nvPr/>
          </p:nvGrpSpPr>
          <p:grpSpPr>
            <a:xfrm>
              <a:off x="-2528713" y="2745415"/>
              <a:ext cx="129983" cy="134714"/>
              <a:chOff x="3781475" y="1624825"/>
              <a:chExt cx="153300" cy="166375"/>
            </a:xfrm>
          </p:grpSpPr>
          <p:sp>
            <p:nvSpPr>
              <p:cNvPr id="1339" name="Google Shape;1339;p60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60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0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0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3" name="Google Shape;1343;p60"/>
            <p:cNvSpPr/>
            <p:nvPr/>
          </p:nvSpPr>
          <p:spPr>
            <a:xfrm>
              <a:off x="-1062091" y="3402691"/>
              <a:ext cx="148594" cy="248659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0"/>
            <p:cNvSpPr/>
            <p:nvPr/>
          </p:nvSpPr>
          <p:spPr>
            <a:xfrm>
              <a:off x="-1122417" y="3532725"/>
              <a:ext cx="51022" cy="67792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0"/>
            <p:cNvSpPr/>
            <p:nvPr/>
          </p:nvSpPr>
          <p:spPr>
            <a:xfrm>
              <a:off x="-1147260" y="3454794"/>
              <a:ext cx="58124" cy="95322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0"/>
            <p:cNvSpPr/>
            <p:nvPr/>
          </p:nvSpPr>
          <p:spPr>
            <a:xfrm>
              <a:off x="-1618275" y="3331116"/>
              <a:ext cx="377019" cy="169875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0"/>
            <p:cNvSpPr/>
            <p:nvPr/>
          </p:nvSpPr>
          <p:spPr>
            <a:xfrm>
              <a:off x="-876703" y="4091787"/>
              <a:ext cx="119766" cy="97872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0"/>
            <p:cNvSpPr/>
            <p:nvPr/>
          </p:nvSpPr>
          <p:spPr>
            <a:xfrm>
              <a:off x="-1145034" y="3827508"/>
              <a:ext cx="97593" cy="16266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0"/>
            <p:cNvSpPr/>
            <p:nvPr/>
          </p:nvSpPr>
          <p:spPr>
            <a:xfrm>
              <a:off x="-1094925" y="4162937"/>
              <a:ext cx="47482" cy="23744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0" name="Google Shape;1350;p60"/>
            <p:cNvGrpSpPr/>
            <p:nvPr/>
          </p:nvGrpSpPr>
          <p:grpSpPr>
            <a:xfrm>
              <a:off x="-1437635" y="3989803"/>
              <a:ext cx="563748" cy="180442"/>
              <a:chOff x="5068275" y="3161675"/>
              <a:chExt cx="664875" cy="222850"/>
            </a:xfrm>
          </p:grpSpPr>
          <p:sp>
            <p:nvSpPr>
              <p:cNvPr id="1351" name="Google Shape;1351;p60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60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60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0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5" name="Google Shape;1355;p60"/>
            <p:cNvSpPr/>
            <p:nvPr/>
          </p:nvSpPr>
          <p:spPr>
            <a:xfrm>
              <a:off x="-1377437" y="3977015"/>
              <a:ext cx="53248" cy="66517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0"/>
            <p:cNvSpPr/>
            <p:nvPr/>
          </p:nvSpPr>
          <p:spPr>
            <a:xfrm>
              <a:off x="-1259031" y="3974464"/>
              <a:ext cx="116226" cy="7499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0"/>
            <p:cNvSpPr/>
            <p:nvPr/>
          </p:nvSpPr>
          <p:spPr>
            <a:xfrm>
              <a:off x="-1367686" y="3767795"/>
              <a:ext cx="101154" cy="186798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-1354374" y="3879186"/>
              <a:ext cx="64334" cy="52954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0"/>
            <p:cNvSpPr/>
            <p:nvPr/>
          </p:nvSpPr>
          <p:spPr>
            <a:xfrm>
              <a:off x="-1390748" y="3780486"/>
              <a:ext cx="99374" cy="10973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0"/>
            <p:cNvSpPr/>
            <p:nvPr/>
          </p:nvSpPr>
          <p:spPr>
            <a:xfrm>
              <a:off x="-1420021" y="3805910"/>
              <a:ext cx="103359" cy="183842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0"/>
            <p:cNvSpPr/>
            <p:nvPr/>
          </p:nvSpPr>
          <p:spPr>
            <a:xfrm>
              <a:off x="-1487427" y="3705531"/>
              <a:ext cx="108680" cy="233396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-1545083" y="3726704"/>
              <a:ext cx="62999" cy="77529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0"/>
            <p:cNvSpPr/>
            <p:nvPr/>
          </p:nvSpPr>
          <p:spPr>
            <a:xfrm>
              <a:off x="-2523933" y="3287070"/>
              <a:ext cx="47037" cy="55080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0"/>
            <p:cNvSpPr/>
            <p:nvPr/>
          </p:nvSpPr>
          <p:spPr>
            <a:xfrm>
              <a:off x="-2561176" y="3015160"/>
              <a:ext cx="246167" cy="273213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-2493325" y="3066838"/>
              <a:ext cx="121992" cy="263051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-2363812" y="3252355"/>
              <a:ext cx="48797" cy="42368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-2386429" y="3282839"/>
              <a:ext cx="77625" cy="40262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-2383779" y="3310368"/>
              <a:ext cx="60349" cy="42368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-2354952" y="3313344"/>
              <a:ext cx="102490" cy="75828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-2425474" y="3436576"/>
              <a:ext cx="70545" cy="43643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-2419708" y="3423885"/>
              <a:ext cx="60794" cy="25425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-2387764" y="3523414"/>
              <a:ext cx="23084" cy="42368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-2398850" y="3507747"/>
              <a:ext cx="22194" cy="267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-2432108" y="3485299"/>
              <a:ext cx="46147" cy="38562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-2457396" y="3462850"/>
              <a:ext cx="35951" cy="21619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-2503520" y="3430220"/>
              <a:ext cx="84726" cy="38987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-2455615" y="3337047"/>
              <a:ext cx="112220" cy="90241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-2477809" y="3399311"/>
              <a:ext cx="89623" cy="37287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-2547440" y="3337472"/>
              <a:ext cx="102045" cy="116496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-2574488" y="3362896"/>
              <a:ext cx="43921" cy="38137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-2578473" y="3394230"/>
              <a:ext cx="34616" cy="28400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-2548309" y="3413298"/>
              <a:ext cx="8437" cy="11437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-2723056" y="3329861"/>
              <a:ext cx="49242" cy="62266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4" name="Google Shape;1384;p60"/>
            <p:cNvGrpSpPr/>
            <p:nvPr/>
          </p:nvGrpSpPr>
          <p:grpSpPr>
            <a:xfrm>
              <a:off x="-2694138" y="3276963"/>
              <a:ext cx="106009" cy="141920"/>
              <a:chOff x="3586375" y="2281300"/>
              <a:chExt cx="125025" cy="175275"/>
            </a:xfrm>
          </p:grpSpPr>
          <p:sp>
            <p:nvSpPr>
              <p:cNvPr id="1385" name="Google Shape;1385;p60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60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" name="Google Shape;1387;p60"/>
            <p:cNvSpPr/>
            <p:nvPr/>
          </p:nvSpPr>
          <p:spPr>
            <a:xfrm>
              <a:off x="-2088401" y="4198097"/>
              <a:ext cx="93163" cy="166474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60"/>
            <p:cNvGrpSpPr/>
            <p:nvPr/>
          </p:nvGrpSpPr>
          <p:grpSpPr>
            <a:xfrm>
              <a:off x="-1242025" y="4192673"/>
              <a:ext cx="488772" cy="498957"/>
              <a:chOff x="5298975" y="3412225"/>
              <a:chExt cx="576450" cy="616225"/>
            </a:xfrm>
          </p:grpSpPr>
          <p:sp>
            <p:nvSpPr>
              <p:cNvPr id="1389" name="Google Shape;1389;p60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390" name="Google Shape;1390;p60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60"/>
            <p:cNvGrpSpPr/>
            <p:nvPr/>
          </p:nvGrpSpPr>
          <p:grpSpPr>
            <a:xfrm>
              <a:off x="-688071" y="4548880"/>
              <a:ext cx="196056" cy="232546"/>
              <a:chOff x="5952300" y="3852150"/>
              <a:chExt cx="231225" cy="287200"/>
            </a:xfrm>
          </p:grpSpPr>
          <p:sp>
            <p:nvSpPr>
              <p:cNvPr id="1392" name="Google Shape;1392;p60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60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4" name="Google Shape;1394;p60"/>
            <p:cNvSpPr/>
            <p:nvPr/>
          </p:nvSpPr>
          <p:spPr>
            <a:xfrm>
              <a:off x="-2852569" y="3121046"/>
              <a:ext cx="107789" cy="62711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-1820515" y="3271828"/>
              <a:ext cx="750921" cy="535394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-1367686" y="3780486"/>
              <a:ext cx="1357" cy="1721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-1381867" y="3792773"/>
              <a:ext cx="2226" cy="2146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-1827616" y="3583978"/>
              <a:ext cx="4473" cy="1296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-2087065" y="3300207"/>
              <a:ext cx="464395" cy="232971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-1967748" y="3470886"/>
              <a:ext cx="196501" cy="116921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-2002787" y="3511552"/>
              <a:ext cx="175642" cy="105484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60"/>
            <p:cNvGrpSpPr/>
            <p:nvPr/>
          </p:nvGrpSpPr>
          <p:grpSpPr>
            <a:xfrm>
              <a:off x="-1629240" y="3939824"/>
              <a:ext cx="26645" cy="48299"/>
              <a:chOff x="4842300" y="3099950"/>
              <a:chExt cx="31425" cy="59650"/>
            </a:xfrm>
          </p:grpSpPr>
          <p:sp>
            <p:nvSpPr>
              <p:cNvPr id="1403" name="Google Shape;1403;p60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60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60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60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" name="Google Shape;1407;p60"/>
            <p:cNvSpPr/>
            <p:nvPr/>
          </p:nvSpPr>
          <p:spPr>
            <a:xfrm>
              <a:off x="-1781046" y="3641141"/>
              <a:ext cx="343760" cy="320661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-1646213" y="3679277"/>
              <a:ext cx="101154" cy="51679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-1879061" y="3592439"/>
              <a:ext cx="169898" cy="178762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-1891482" y="3567886"/>
              <a:ext cx="162352" cy="129188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-2362053" y="3373907"/>
              <a:ext cx="201397" cy="119876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-2312367" y="3433196"/>
              <a:ext cx="42162" cy="44918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-2379773" y="3440827"/>
              <a:ext cx="108234" cy="66092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-2352726" y="3498841"/>
              <a:ext cx="70990" cy="42793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5" name="Google Shape;1415;p60"/>
            <p:cNvGrpSpPr/>
            <p:nvPr/>
          </p:nvGrpSpPr>
          <p:grpSpPr>
            <a:xfrm>
              <a:off x="-2456409" y="3470522"/>
              <a:ext cx="66539" cy="49149"/>
              <a:chOff x="3866750" y="2520350"/>
              <a:chExt cx="78475" cy="60700"/>
            </a:xfrm>
          </p:grpSpPr>
          <p:sp>
            <p:nvSpPr>
              <p:cNvPr id="1416" name="Google Shape;1416;p60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60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60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60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0" name="Google Shape;1420;p60"/>
            <p:cNvSpPr/>
            <p:nvPr/>
          </p:nvSpPr>
          <p:spPr>
            <a:xfrm>
              <a:off x="-2513292" y="3517058"/>
              <a:ext cx="12443" cy="23744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-2710211" y="3506472"/>
              <a:ext cx="136194" cy="108864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-2090605" y="3558129"/>
              <a:ext cx="21303" cy="16133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-2095926" y="3560254"/>
              <a:ext cx="250173" cy="192304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-2108347" y="3536956"/>
              <a:ext cx="43921" cy="35607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-2305711" y="3528495"/>
              <a:ext cx="220899" cy="8684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-2308382" y="3528920"/>
              <a:ext cx="33725" cy="28400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-2147392" y="3594564"/>
              <a:ext cx="118452" cy="108864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-2050692" y="3689863"/>
              <a:ext cx="21303" cy="20769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-2228109" y="3619543"/>
              <a:ext cx="27536" cy="14858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-2187305" y="3597520"/>
              <a:ext cx="76311" cy="64837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-2202822" y="3649622"/>
              <a:ext cx="18654" cy="51699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-2186415" y="3649622"/>
              <a:ext cx="4897" cy="10607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-2191736" y="3661059"/>
              <a:ext cx="6677" cy="14838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-2191736" y="3633530"/>
              <a:ext cx="15983" cy="19068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-2190845" y="3648347"/>
              <a:ext cx="49242" cy="58055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-2191736" y="3663589"/>
              <a:ext cx="253713" cy="204186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-1996152" y="3739416"/>
              <a:ext cx="9348" cy="19494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-1986380" y="3740691"/>
              <a:ext cx="58569" cy="4406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-1975294" y="3750427"/>
              <a:ext cx="91828" cy="10801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-1933600" y="3735165"/>
              <a:ext cx="4897" cy="10627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-2088846" y="3826233"/>
              <a:ext cx="130428" cy="80909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-2313257" y="3672071"/>
              <a:ext cx="153046" cy="122852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-2340305" y="3793623"/>
              <a:ext cx="202267" cy="221534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-2202376" y="3879591"/>
              <a:ext cx="186305" cy="135139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-2162463" y="3841900"/>
              <a:ext cx="82077" cy="69493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-2095926" y="3906715"/>
              <a:ext cx="18633" cy="21194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-2103917" y="3915176"/>
              <a:ext cx="125532" cy="158843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-2194830" y="3991407"/>
              <a:ext cx="102914" cy="119046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-2220563" y="4068488"/>
              <a:ext cx="9327" cy="20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-2245851" y="4006244"/>
              <a:ext cx="70990" cy="66942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-2429904" y="3924912"/>
              <a:ext cx="159702" cy="102953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-2495105" y="3654703"/>
              <a:ext cx="189421" cy="168175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-2519058" y="3599645"/>
              <a:ext cx="48373" cy="90241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-2709321" y="3602601"/>
              <a:ext cx="245743" cy="22704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-2758095" y="3617863"/>
              <a:ext cx="141938" cy="107164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-2809116" y="3724578"/>
              <a:ext cx="100709" cy="77104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-2809540" y="3727979"/>
              <a:ext cx="144609" cy="152062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-2751884" y="3756783"/>
              <a:ext cx="199596" cy="1766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-2667627" y="3875785"/>
              <a:ext cx="92273" cy="63987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-2816195" y="3857142"/>
              <a:ext cx="78961" cy="5510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-2807335" y="3904589"/>
              <a:ext cx="37732" cy="21619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60"/>
            <p:cNvGrpSpPr/>
            <p:nvPr/>
          </p:nvGrpSpPr>
          <p:grpSpPr>
            <a:xfrm>
              <a:off x="-2809453" y="3889845"/>
              <a:ext cx="112665" cy="80484"/>
              <a:chOff x="3450375" y="3038225"/>
              <a:chExt cx="132875" cy="99400"/>
            </a:xfrm>
          </p:grpSpPr>
          <p:sp>
            <p:nvSpPr>
              <p:cNvPr id="1463" name="Google Shape;1463;p60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60"/>
            <p:cNvSpPr/>
            <p:nvPr/>
          </p:nvSpPr>
          <p:spPr>
            <a:xfrm>
              <a:off x="-2764751" y="3936349"/>
              <a:ext cx="34170" cy="38987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-2742579" y="3954142"/>
              <a:ext cx="49687" cy="50849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0"/>
            <p:cNvSpPr/>
            <p:nvPr/>
          </p:nvSpPr>
          <p:spPr>
            <a:xfrm>
              <a:off x="-2707985" y="3929163"/>
              <a:ext cx="75866" cy="76253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-2642784" y="3922807"/>
              <a:ext cx="51913" cy="77529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-2606410" y="3922807"/>
              <a:ext cx="24843" cy="63116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-2593120" y="3906715"/>
              <a:ext cx="38177" cy="76253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-2443639" y="3775406"/>
              <a:ext cx="127736" cy="19400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-2459177" y="3900784"/>
              <a:ext cx="4006" cy="21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-2601535" y="3777956"/>
              <a:ext cx="186750" cy="138519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-2570057" y="3892303"/>
              <a:ext cx="140179" cy="11479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-2501740" y="3902464"/>
              <a:ext cx="93142" cy="133439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-2501316" y="4030373"/>
              <a:ext cx="70100" cy="72448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-2494660" y="4031648"/>
              <a:ext cx="24865" cy="15263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-2472043" y="4011750"/>
              <a:ext cx="94053" cy="105059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-2461826" y="4108304"/>
              <a:ext cx="13312" cy="17388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-2248946" y="4067658"/>
              <a:ext cx="137063" cy="133418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-2252931" y="4070188"/>
              <a:ext cx="24843" cy="19514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-2252931" y="4081625"/>
              <a:ext cx="24398" cy="28400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-2460067" y="3993957"/>
              <a:ext cx="233766" cy="221109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-2208587" y="4167188"/>
              <a:ext cx="39046" cy="9404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-2342530" y="4153200"/>
              <a:ext cx="144609" cy="117771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-2468482" y="4126097"/>
              <a:ext cx="153470" cy="144876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-2303952" y="4241293"/>
              <a:ext cx="95834" cy="83460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-2370023" y="4267142"/>
              <a:ext cx="114890" cy="109714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-2468037" y="4256960"/>
              <a:ext cx="164111" cy="1474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-2239195" y="4180729"/>
              <a:ext cx="127757" cy="196555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-2241400" y="4362846"/>
              <a:ext cx="17764" cy="19089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-2288860" y="4400536"/>
              <a:ext cx="28405" cy="2544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-1752219" y="3583553"/>
              <a:ext cx="89178" cy="70322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-1752219" y="3583553"/>
              <a:ext cx="89178" cy="70322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-2129205" y="3524264"/>
              <a:ext cx="59904" cy="1611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-2090160" y="3537381"/>
              <a:ext cx="2226" cy="2146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-1538872" y="3705956"/>
              <a:ext cx="37710" cy="21194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-2371358" y="3526795"/>
              <a:ext cx="29740" cy="2417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-2395756" y="3472587"/>
              <a:ext cx="49708" cy="62286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6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501" name="Google Shape;1501;p6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2" name="Google Shape;1502;p60"/>
          <p:cNvSpPr/>
          <p:nvPr/>
        </p:nvSpPr>
        <p:spPr>
          <a:xfrm>
            <a:off x="1062963" y="2817263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03" name="Google Shape;1503;p60"/>
          <p:cNvGrpSpPr/>
          <p:nvPr/>
        </p:nvGrpSpPr>
        <p:grpSpPr>
          <a:xfrm>
            <a:off x="7841924" y="3970416"/>
            <a:ext cx="335443" cy="448865"/>
            <a:chOff x="6935221" y="3360422"/>
            <a:chExt cx="335443" cy="448865"/>
          </a:xfrm>
        </p:grpSpPr>
        <p:sp>
          <p:nvSpPr>
            <p:cNvPr id="1504" name="Google Shape;1504;p60"/>
            <p:cNvSpPr/>
            <p:nvPr/>
          </p:nvSpPr>
          <p:spPr>
            <a:xfrm>
              <a:off x="6941795" y="3366996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118829" y="3366996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935221" y="3360422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7" name="Google Shape;1507;p60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508" name="Google Shape;1508;p60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64817" extrusionOk="0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60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128877" h="164817" extrusionOk="0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60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60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2" name="Google Shape;1512;p60"/>
          <p:cNvGrpSpPr/>
          <p:nvPr/>
        </p:nvGrpSpPr>
        <p:grpSpPr>
          <a:xfrm>
            <a:off x="7008617" y="3970416"/>
            <a:ext cx="335443" cy="448865"/>
            <a:chOff x="2498349" y="2685510"/>
            <a:chExt cx="335443" cy="448865"/>
          </a:xfrm>
        </p:grpSpPr>
        <p:sp>
          <p:nvSpPr>
            <p:cNvPr id="1513" name="Google Shape;1513;p60"/>
            <p:cNvSpPr/>
            <p:nvPr/>
          </p:nvSpPr>
          <p:spPr>
            <a:xfrm>
              <a:off x="2504924" y="2692084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2675714" y="2690769"/>
              <a:ext cx="154297" cy="153420"/>
            </a:xfrm>
            <a:custGeom>
              <a:avLst/>
              <a:gdLst/>
              <a:ahLst/>
              <a:cxnLst/>
              <a:rect l="l" t="t" r="r" b="b"/>
              <a:pathLst>
                <a:path w="205729" h="204560" extrusionOk="0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2498349" y="2685510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6" name="Google Shape;1516;p60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1517" name="Google Shape;1517;p60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avLst/>
                <a:gdLst/>
                <a:ahLst/>
                <a:cxnLst/>
                <a:rect l="l" t="t" r="r" b="b"/>
                <a:pathLst>
                  <a:path w="173597" h="175337" extrusionOk="0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60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19814" extrusionOk="0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60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60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60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2" name="Google Shape;1522;p60"/>
          <p:cNvGrpSpPr/>
          <p:nvPr/>
        </p:nvGrpSpPr>
        <p:grpSpPr>
          <a:xfrm>
            <a:off x="6175309" y="3970416"/>
            <a:ext cx="335443" cy="448865"/>
            <a:chOff x="1761770" y="1335684"/>
            <a:chExt cx="335443" cy="448865"/>
          </a:xfrm>
        </p:grpSpPr>
        <p:sp>
          <p:nvSpPr>
            <p:cNvPr id="1523" name="Google Shape;1523;p60"/>
            <p:cNvSpPr/>
            <p:nvPr/>
          </p:nvSpPr>
          <p:spPr>
            <a:xfrm>
              <a:off x="1768345" y="1342259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1945379" y="1342259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1761770" y="1335684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6" name="Google Shape;1526;p60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1527" name="Google Shape;1527;p60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486" extrusionOk="0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60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avLst/>
                <a:gdLst/>
                <a:ahLst/>
                <a:cxnLst/>
                <a:rect l="l" t="t" r="r" b="b"/>
                <a:pathLst>
                  <a:path w="133288" h="163648" extrusionOk="0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60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avLst/>
                <a:gdLst/>
                <a:ahLst/>
                <a:cxnLst/>
                <a:rect l="l" t="t" r="r" b="b"/>
                <a:pathLst>
                  <a:path w="94682" h="123905" extrusionOk="0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60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587" extrusionOk="0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1" name="Google Shape;1531;p60"/>
          <p:cNvSpPr/>
          <p:nvPr/>
        </p:nvSpPr>
        <p:spPr>
          <a:xfrm>
            <a:off x="6233538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2" name="Google Shape;1532;p60"/>
          <p:cNvSpPr/>
          <p:nvPr/>
        </p:nvSpPr>
        <p:spPr>
          <a:xfrm>
            <a:off x="7066839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3" name="Google Shape;1533;p60"/>
          <p:cNvSpPr/>
          <p:nvPr/>
        </p:nvSpPr>
        <p:spPr>
          <a:xfrm>
            <a:off x="7900146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4" name="Google Shape;1534;p60"/>
          <p:cNvSpPr/>
          <p:nvPr/>
        </p:nvSpPr>
        <p:spPr>
          <a:xfrm>
            <a:off x="8044696" y="2571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5" name="Google Shape;1535;p60"/>
          <p:cNvSpPr/>
          <p:nvPr/>
        </p:nvSpPr>
        <p:spPr>
          <a:xfrm>
            <a:off x="7250596" y="17508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6" name="Google Shape;1536;p60"/>
          <p:cNvSpPr/>
          <p:nvPr/>
        </p:nvSpPr>
        <p:spPr>
          <a:xfrm>
            <a:off x="5847721" y="17126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37" name="Google Shape;1537;p60"/>
          <p:cNvCxnSpPr>
            <a:stCxn id="1531" idx="0"/>
            <a:endCxn id="1536" idx="4"/>
          </p:cNvCxnSpPr>
          <p:nvPr/>
        </p:nvCxnSpPr>
        <p:spPr>
          <a:xfrm rot="5400000" flipH="1">
            <a:off x="5240238" y="2648625"/>
            <a:ext cx="1819800" cy="385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538" name="Google Shape;1538;p60"/>
          <p:cNvCxnSpPr>
            <a:stCxn id="1532" idx="0"/>
            <a:endCxn id="1535" idx="4"/>
          </p:cNvCxnSpPr>
          <p:nvPr/>
        </p:nvCxnSpPr>
        <p:spPr>
          <a:xfrm rot="-5400000">
            <a:off x="6377439" y="2768625"/>
            <a:ext cx="1781700" cy="183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539" name="Google Shape;1539;p60"/>
          <p:cNvCxnSpPr>
            <a:stCxn id="1533" idx="0"/>
            <a:endCxn id="1534" idx="4"/>
          </p:cNvCxnSpPr>
          <p:nvPr/>
        </p:nvCxnSpPr>
        <p:spPr>
          <a:xfrm rot="-5400000">
            <a:off x="7601646" y="3198825"/>
            <a:ext cx="960600" cy="144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540" name="Google Shape;1540;p60"/>
          <p:cNvSpPr txBox="1"/>
          <p:nvPr/>
        </p:nvSpPr>
        <p:spPr>
          <a:xfrm>
            <a:off x="638012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1" name="Google Shape;1541;p60"/>
          <p:cNvSpPr txBox="1"/>
          <p:nvPr/>
        </p:nvSpPr>
        <p:spPr>
          <a:xfrm>
            <a:off x="638012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2" name="Google Shape;1542;p60"/>
          <p:cNvSpPr/>
          <p:nvPr/>
        </p:nvSpPr>
        <p:spPr>
          <a:xfrm>
            <a:off x="2557288" y="28172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3" name="Google Shape;1543;p60"/>
          <p:cNvSpPr txBox="1"/>
          <p:nvPr/>
        </p:nvSpPr>
        <p:spPr>
          <a:xfrm>
            <a:off x="2132337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4" name="Google Shape;1544;p60"/>
          <p:cNvSpPr txBox="1"/>
          <p:nvPr/>
        </p:nvSpPr>
        <p:spPr>
          <a:xfrm>
            <a:off x="2132337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5" name="Google Shape;1545;p60"/>
          <p:cNvSpPr/>
          <p:nvPr/>
        </p:nvSpPr>
        <p:spPr>
          <a:xfrm>
            <a:off x="4053088" y="2817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6" name="Google Shape;1546;p60"/>
          <p:cNvSpPr txBox="1"/>
          <p:nvPr/>
        </p:nvSpPr>
        <p:spPr>
          <a:xfrm>
            <a:off x="3628137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7" name="Google Shape;1547;p60"/>
          <p:cNvSpPr txBox="1"/>
          <p:nvPr/>
        </p:nvSpPr>
        <p:spPr>
          <a:xfrm>
            <a:off x="3628137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8" name="Google Shape;1548;p60"/>
          <p:cNvSpPr txBox="1"/>
          <p:nvPr/>
        </p:nvSpPr>
        <p:spPr>
          <a:xfrm>
            <a:off x="637975" y="1390563"/>
            <a:ext cx="4485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9" name="Google Shape;1549;p60"/>
          <p:cNvSpPr txBox="1"/>
          <p:nvPr/>
        </p:nvSpPr>
        <p:spPr>
          <a:xfrm>
            <a:off x="637975" y="1638588"/>
            <a:ext cx="44859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 System. It’s the fourth-brightest object in the night sky. It was named after the Roman god of the skies and lightning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0" name="Google Shape;1550;p60"/>
          <p:cNvSpPr/>
          <p:nvPr/>
        </p:nvSpPr>
        <p:spPr>
          <a:xfrm>
            <a:off x="1708875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1" name="Google Shape;1551;p60"/>
          <p:cNvSpPr/>
          <p:nvPr/>
        </p:nvSpPr>
        <p:spPr>
          <a:xfrm>
            <a:off x="2338300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2" name="Google Shape;1552;p60"/>
          <p:cNvSpPr/>
          <p:nvPr/>
        </p:nvSpPr>
        <p:spPr>
          <a:xfrm>
            <a:off x="3203200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3" name="Google Shape;1553;p60"/>
          <p:cNvSpPr/>
          <p:nvPr/>
        </p:nvSpPr>
        <p:spPr>
          <a:xfrm>
            <a:off x="3832625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54" name="Google Shape;1554;p60"/>
          <p:cNvCxnSpPr>
            <a:stCxn id="1550" idx="6"/>
            <a:endCxn id="1551" idx="2"/>
          </p:cNvCxnSpPr>
          <p:nvPr/>
        </p:nvCxnSpPr>
        <p:spPr>
          <a:xfrm>
            <a:off x="1927875" y="3140213"/>
            <a:ext cx="41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555" name="Google Shape;1555;p60"/>
          <p:cNvCxnSpPr>
            <a:stCxn id="1552" idx="6"/>
            <a:endCxn id="1553" idx="2"/>
          </p:cNvCxnSpPr>
          <p:nvPr/>
        </p:nvCxnSpPr>
        <p:spPr>
          <a:xfrm>
            <a:off x="3422200" y="3140213"/>
            <a:ext cx="41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1"/>
          <p:cNvSpPr/>
          <p:nvPr/>
        </p:nvSpPr>
        <p:spPr>
          <a:xfrm>
            <a:off x="620825" y="3683975"/>
            <a:ext cx="1814400" cy="765600"/>
          </a:xfrm>
          <a:prstGeom prst="roundRect">
            <a:avLst>
              <a:gd name="adj" fmla="val 16667"/>
            </a:avLst>
          </a:prstGeom>
          <a:solidFill>
            <a:srgbClr val="FF8959">
              <a:alpha val="2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1" name="Google Shape;1561;p61"/>
          <p:cNvSpPr/>
          <p:nvPr/>
        </p:nvSpPr>
        <p:spPr>
          <a:xfrm>
            <a:off x="2650142" y="3681175"/>
            <a:ext cx="1814400" cy="765600"/>
          </a:xfrm>
          <a:prstGeom prst="roundRect">
            <a:avLst>
              <a:gd name="adj" fmla="val 16667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2" name="Google Shape;1562;p61"/>
          <p:cNvSpPr/>
          <p:nvPr/>
        </p:nvSpPr>
        <p:spPr>
          <a:xfrm>
            <a:off x="4679447" y="3681150"/>
            <a:ext cx="1814400" cy="7656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3" name="Google Shape;1563;p61"/>
          <p:cNvSpPr/>
          <p:nvPr/>
        </p:nvSpPr>
        <p:spPr>
          <a:xfrm>
            <a:off x="6708769" y="3683975"/>
            <a:ext cx="1814400" cy="765600"/>
          </a:xfrm>
          <a:prstGeom prst="roundRect">
            <a:avLst>
              <a:gd name="adj" fmla="val 16667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4" name="Google Shape;1564;p6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565" name="Google Shape;1565;p6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61"/>
          <p:cNvSpPr txBox="1"/>
          <p:nvPr/>
        </p:nvSpPr>
        <p:spPr>
          <a:xfrm>
            <a:off x="6708769" y="2938800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7" name="Google Shape;1567;p61"/>
          <p:cNvSpPr txBox="1"/>
          <p:nvPr/>
        </p:nvSpPr>
        <p:spPr>
          <a:xfrm>
            <a:off x="6708769" y="271123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8" name="Google Shape;1568;p61"/>
          <p:cNvSpPr txBox="1"/>
          <p:nvPr/>
        </p:nvSpPr>
        <p:spPr>
          <a:xfrm>
            <a:off x="2650142" y="29388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9" name="Google Shape;1569;p61"/>
          <p:cNvSpPr txBox="1"/>
          <p:nvPr/>
        </p:nvSpPr>
        <p:spPr>
          <a:xfrm>
            <a:off x="2650142" y="271130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0" name="Google Shape;1570;p61"/>
          <p:cNvSpPr txBox="1"/>
          <p:nvPr/>
        </p:nvSpPr>
        <p:spPr>
          <a:xfrm>
            <a:off x="4679447" y="29388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1" name="Google Shape;1571;p61"/>
          <p:cNvSpPr txBox="1"/>
          <p:nvPr/>
        </p:nvSpPr>
        <p:spPr>
          <a:xfrm>
            <a:off x="4679447" y="271130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72" name="Google Shape;1572;p61"/>
          <p:cNvGrpSpPr/>
          <p:nvPr/>
        </p:nvGrpSpPr>
        <p:grpSpPr>
          <a:xfrm>
            <a:off x="5362518" y="2158764"/>
            <a:ext cx="448258" cy="448865"/>
            <a:chOff x="5449349" y="3360422"/>
            <a:chExt cx="448258" cy="448865"/>
          </a:xfrm>
        </p:grpSpPr>
        <p:sp>
          <p:nvSpPr>
            <p:cNvPr id="1573" name="Google Shape;1573;p61"/>
            <p:cNvSpPr/>
            <p:nvPr/>
          </p:nvSpPr>
          <p:spPr>
            <a:xfrm>
              <a:off x="5455917" y="3366987"/>
              <a:ext cx="435122" cy="435735"/>
            </a:xfrm>
            <a:custGeom>
              <a:avLst/>
              <a:gdLst/>
              <a:ahLst/>
              <a:cxnLst/>
              <a:rect l="l" t="t" r="r" b="b"/>
              <a:pathLst>
                <a:path w="580163" h="580980" extrusionOk="0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455917" y="3366987"/>
              <a:ext cx="435122" cy="300553"/>
            </a:xfrm>
            <a:custGeom>
              <a:avLst/>
              <a:gdLst/>
              <a:ahLst/>
              <a:cxnLst/>
              <a:rect l="l" t="t" r="r" b="b"/>
              <a:pathLst>
                <a:path w="580163" h="400738" extrusionOk="0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660447" y="3456636"/>
              <a:ext cx="230593" cy="246849"/>
            </a:xfrm>
            <a:custGeom>
              <a:avLst/>
              <a:gdLst/>
              <a:ahLst/>
              <a:cxnLst/>
              <a:rect l="l" t="t" r="r" b="b"/>
              <a:pathLst>
                <a:path w="307457" h="329132" extrusionOk="0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5455917" y="3517845"/>
              <a:ext cx="329330" cy="185639"/>
            </a:xfrm>
            <a:custGeom>
              <a:avLst/>
              <a:gdLst/>
              <a:ahLst/>
              <a:cxnLst/>
              <a:rect l="l" t="t" r="r" b="b"/>
              <a:pathLst>
                <a:path w="439107" h="247519" extrusionOk="0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5557165" y="3414342"/>
              <a:ext cx="67817" cy="67813"/>
            </a:xfrm>
            <a:custGeom>
              <a:avLst/>
              <a:gdLst/>
              <a:ahLst/>
              <a:cxnLst/>
              <a:rect l="l" t="t" r="r" b="b"/>
              <a:pathLst>
                <a:path w="90422" h="90417" extrusionOk="0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5449349" y="3360422"/>
              <a:ext cx="448258" cy="448865"/>
            </a:xfrm>
            <a:custGeom>
              <a:avLst/>
              <a:gdLst/>
              <a:ahLst/>
              <a:cxnLst/>
              <a:rect l="l" t="t" r="r" b="b"/>
              <a:pathLst>
                <a:path w="597678" h="598487" extrusionOk="0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9" name="Google Shape;1579;p61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110323" h="17506" extrusionOk="0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46123" h="17506" extrusionOk="0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2" name="Google Shape;1582;p61"/>
          <p:cNvGrpSpPr/>
          <p:nvPr/>
        </p:nvGrpSpPr>
        <p:grpSpPr>
          <a:xfrm>
            <a:off x="7391536" y="2158906"/>
            <a:ext cx="448865" cy="448583"/>
            <a:chOff x="1760433" y="2010598"/>
            <a:chExt cx="448865" cy="448583"/>
          </a:xfrm>
        </p:grpSpPr>
        <p:sp>
          <p:nvSpPr>
            <p:cNvPr id="1583" name="Google Shape;1583;p61"/>
            <p:cNvSpPr/>
            <p:nvPr/>
          </p:nvSpPr>
          <p:spPr>
            <a:xfrm>
              <a:off x="2006146" y="2347842"/>
              <a:ext cx="59162" cy="73642"/>
            </a:xfrm>
            <a:custGeom>
              <a:avLst/>
              <a:gdLst/>
              <a:ahLst/>
              <a:cxnLst/>
              <a:rect l="l" t="t" r="r" b="b"/>
              <a:pathLst>
                <a:path w="78883" h="98189" extrusionOk="0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1868287" y="2139022"/>
              <a:ext cx="334436" cy="215456"/>
            </a:xfrm>
            <a:custGeom>
              <a:avLst/>
              <a:gdLst/>
              <a:ahLst/>
              <a:cxnLst/>
              <a:rect l="l" t="t" r="r" b="b"/>
              <a:pathLst>
                <a:path w="445915" h="287275" extrusionOk="0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1868287" y="2301939"/>
              <a:ext cx="334436" cy="52540"/>
            </a:xfrm>
            <a:custGeom>
              <a:avLst/>
              <a:gdLst/>
              <a:ahLst/>
              <a:cxnLst/>
              <a:rect l="l" t="t" r="r" b="b"/>
              <a:pathLst>
                <a:path w="445915" h="70053" extrusionOk="0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1951552" y="2089218"/>
              <a:ext cx="77587" cy="72326"/>
            </a:xfrm>
            <a:custGeom>
              <a:avLst/>
              <a:gdLst/>
              <a:ahLst/>
              <a:cxnLst/>
              <a:rect l="l" t="t" r="r" b="b"/>
              <a:pathLst>
                <a:path w="103449" h="96435" extrusionOk="0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1767008" y="2159271"/>
              <a:ext cx="41680" cy="41677"/>
            </a:xfrm>
            <a:custGeom>
              <a:avLst/>
              <a:gdLst/>
              <a:ahLst/>
              <a:cxnLst/>
              <a:rect l="l" t="t" r="r" b="b"/>
              <a:pathLst>
                <a:path w="55573" h="55569" extrusionOk="0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1904137" y="2016893"/>
              <a:ext cx="71449" cy="74955"/>
            </a:xfrm>
            <a:custGeom>
              <a:avLst/>
              <a:gdLst/>
              <a:ahLst/>
              <a:cxnLst/>
              <a:rect l="l" t="t" r="r" b="b"/>
              <a:pathLst>
                <a:path w="95265" h="99940" extrusionOk="0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1919111" y="2051267"/>
              <a:ext cx="120545" cy="107148"/>
            </a:xfrm>
            <a:custGeom>
              <a:avLst/>
              <a:gdLst/>
              <a:ahLst/>
              <a:cxnLst/>
              <a:rect l="l" t="t" r="r" b="b"/>
              <a:pathLst>
                <a:path w="160727" h="142864" extrusionOk="0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1767008" y="2382074"/>
              <a:ext cx="130240" cy="40286"/>
            </a:xfrm>
            <a:custGeom>
              <a:avLst/>
              <a:gdLst/>
              <a:ahLst/>
              <a:cxnLst/>
              <a:rect l="l" t="t" r="r" b="b"/>
              <a:pathLst>
                <a:path w="173653" h="53715" extrusionOk="0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1767008" y="2415786"/>
              <a:ext cx="435715" cy="36821"/>
            </a:xfrm>
            <a:custGeom>
              <a:avLst/>
              <a:gdLst/>
              <a:ahLst/>
              <a:cxnLst/>
              <a:rect l="l" t="t" r="r" b="b"/>
              <a:pathLst>
                <a:path w="580953" h="49094" extrusionOk="0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2098631" y="2323784"/>
              <a:ext cx="63625" cy="91973"/>
            </a:xfrm>
            <a:custGeom>
              <a:avLst/>
              <a:gdLst/>
              <a:ahLst/>
              <a:cxnLst/>
              <a:rect l="l" t="t" r="r" b="b"/>
              <a:pathLst>
                <a:path w="84833" h="122631" extrusionOk="0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1760433" y="2010598"/>
              <a:ext cx="448865" cy="448583"/>
            </a:xfrm>
            <a:custGeom>
              <a:avLst/>
              <a:gdLst/>
              <a:ahLst/>
              <a:cxnLst/>
              <a:rect l="l" t="t" r="r" b="b"/>
              <a:pathLst>
                <a:path w="598487" h="598110" extrusionOk="0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4" name="Google Shape;1594;p61"/>
          <p:cNvGrpSpPr/>
          <p:nvPr/>
        </p:nvGrpSpPr>
        <p:grpSpPr>
          <a:xfrm>
            <a:off x="3333567" y="2158764"/>
            <a:ext cx="447550" cy="448865"/>
            <a:chOff x="1021541" y="1335685"/>
            <a:chExt cx="447550" cy="448865"/>
          </a:xfrm>
        </p:grpSpPr>
        <p:sp>
          <p:nvSpPr>
            <p:cNvPr id="1595" name="Google Shape;1595;p61"/>
            <p:cNvSpPr/>
            <p:nvPr/>
          </p:nvSpPr>
          <p:spPr>
            <a:xfrm>
              <a:off x="1028116" y="1372944"/>
              <a:ext cx="434399" cy="368209"/>
            </a:xfrm>
            <a:custGeom>
              <a:avLst/>
              <a:gdLst/>
              <a:ahLst/>
              <a:cxnLst/>
              <a:rect l="l" t="t" r="r" b="b"/>
              <a:pathLst>
                <a:path w="579199" h="490946" extrusionOk="0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1028116" y="1372944"/>
              <a:ext cx="434399" cy="104764"/>
            </a:xfrm>
            <a:custGeom>
              <a:avLst/>
              <a:gdLst/>
              <a:ahLst/>
              <a:cxnLst/>
              <a:rect l="l" t="t" r="r" b="b"/>
              <a:pathLst>
                <a:path w="579199" h="139685" extrusionOk="0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1334828" y="1451846"/>
              <a:ext cx="98888" cy="51725"/>
            </a:xfrm>
            <a:custGeom>
              <a:avLst/>
              <a:gdLst/>
              <a:ahLst/>
              <a:cxnLst/>
              <a:rect l="l" t="t" r="r" b="b"/>
              <a:pathLst>
                <a:path w="131850" h="68966" extrusionOk="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1074800" y="1342260"/>
              <a:ext cx="99942" cy="30684"/>
            </a:xfrm>
            <a:custGeom>
              <a:avLst/>
              <a:gdLst/>
              <a:ahLst/>
              <a:cxnLst/>
              <a:rect l="l" t="t" r="r" b="b"/>
              <a:pathLst>
                <a:path w="133256" h="40912" extrusionOk="0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1356642" y="1399245"/>
              <a:ext cx="55180" cy="28054"/>
            </a:xfrm>
            <a:custGeom>
              <a:avLst/>
              <a:gdLst/>
              <a:ahLst/>
              <a:cxnLst/>
              <a:rect l="l" t="t" r="r" b="b"/>
              <a:pathLst>
                <a:path w="73573" h="37405" extrusionOk="0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1054482" y="1465130"/>
              <a:ext cx="312848" cy="312844"/>
            </a:xfrm>
            <a:custGeom>
              <a:avLst/>
              <a:gdLst/>
              <a:ahLst/>
              <a:cxnLst/>
              <a:rect l="l" t="t" r="r" b="b"/>
              <a:pathLst>
                <a:path w="417130" h="417126" extrusionOk="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1096563" y="1507208"/>
              <a:ext cx="228685" cy="228689"/>
            </a:xfrm>
            <a:custGeom>
              <a:avLst/>
              <a:gdLst/>
              <a:ahLst/>
              <a:cxnLst/>
              <a:rect l="l" t="t" r="r" b="b"/>
              <a:pathLst>
                <a:path w="304914" h="304919" extrusionOk="0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1169513" y="1580158"/>
              <a:ext cx="82785" cy="82785"/>
            </a:xfrm>
            <a:custGeom>
              <a:avLst/>
              <a:gdLst/>
              <a:ahLst/>
              <a:cxnLst/>
              <a:rect l="l" t="t" r="r" b="b"/>
              <a:pathLst>
                <a:path w="110380" h="110380" extrusionOk="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1220967" y="1564836"/>
              <a:ext cx="37961" cy="37964"/>
            </a:xfrm>
            <a:custGeom>
              <a:avLst/>
              <a:gdLst/>
              <a:ahLst/>
              <a:cxnLst/>
              <a:rect l="l" t="t" r="r" b="b"/>
              <a:pathLst>
                <a:path w="50615" h="50619" extrusionOk="0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4" name="Google Shape;1604;p61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1605" name="Google Shape;1605;p61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6733" h="598487" extrusionOk="0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61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avLst/>
                <a:gdLst/>
                <a:ahLst/>
                <a:cxnLst/>
                <a:rect l="l" t="t" r="r" b="b"/>
                <a:pathLst>
                  <a:path w="136754" h="148343" extrusionOk="0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61"/>
          <p:cNvSpPr txBox="1"/>
          <p:nvPr/>
        </p:nvSpPr>
        <p:spPr>
          <a:xfrm>
            <a:off x="2633093" y="1260050"/>
            <a:ext cx="3877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8" name="Google Shape;1608;p61"/>
          <p:cNvSpPr txBox="1"/>
          <p:nvPr/>
        </p:nvSpPr>
        <p:spPr>
          <a:xfrm>
            <a:off x="2633107" y="1040600"/>
            <a:ext cx="387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09" name="Google Shape;1609;p61"/>
          <p:cNvGrpSpPr/>
          <p:nvPr/>
        </p:nvGrpSpPr>
        <p:grpSpPr>
          <a:xfrm>
            <a:off x="1303632" y="2158764"/>
            <a:ext cx="448786" cy="448865"/>
            <a:chOff x="1021422" y="2685511"/>
            <a:chExt cx="448786" cy="448865"/>
          </a:xfrm>
        </p:grpSpPr>
        <p:sp>
          <p:nvSpPr>
            <p:cNvPr id="1610" name="Google Shape;1610;p61"/>
            <p:cNvSpPr/>
            <p:nvPr/>
          </p:nvSpPr>
          <p:spPr>
            <a:xfrm>
              <a:off x="1198331" y="2692076"/>
              <a:ext cx="95303" cy="47560"/>
            </a:xfrm>
            <a:custGeom>
              <a:avLst/>
              <a:gdLst/>
              <a:ahLst/>
              <a:cxnLst/>
              <a:rect l="l" t="t" r="r" b="b"/>
              <a:pathLst>
                <a:path w="127071" h="63413" extrusionOk="0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1141730" y="2728872"/>
              <a:ext cx="208507" cy="162355"/>
            </a:xfrm>
            <a:custGeom>
              <a:avLst/>
              <a:gdLst/>
              <a:ahLst/>
              <a:cxnLst/>
              <a:rect l="l" t="t" r="r" b="b"/>
              <a:pathLst>
                <a:path w="278010" h="216473" extrusionOk="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1138353" y="2875896"/>
              <a:ext cx="215260" cy="33433"/>
            </a:xfrm>
            <a:custGeom>
              <a:avLst/>
              <a:gdLst/>
              <a:ahLst/>
              <a:cxnLst/>
              <a:rect l="l" t="t" r="r" b="b"/>
              <a:pathLst>
                <a:path w="287014" h="44578" extrusionOk="0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1164458" y="2813346"/>
              <a:ext cx="163324" cy="122295"/>
            </a:xfrm>
            <a:custGeom>
              <a:avLst/>
              <a:gdLst/>
              <a:ahLst/>
              <a:cxnLst/>
              <a:rect l="l" t="t" r="r" b="b"/>
              <a:pathLst>
                <a:path w="217766" h="163060" extrusionOk="0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1267822" y="2813347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23" h="31" extrusionOk="0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081511" y="2934966"/>
              <a:ext cx="328946" cy="192841"/>
            </a:xfrm>
            <a:custGeom>
              <a:avLst/>
              <a:gdLst/>
              <a:ahLst/>
              <a:cxnLst/>
              <a:rect l="l" t="t" r="r" b="b"/>
              <a:pathLst>
                <a:path w="438594" h="257121" extrusionOk="0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207716" y="3004057"/>
              <a:ext cx="76534" cy="68033"/>
            </a:xfrm>
            <a:custGeom>
              <a:avLst/>
              <a:gdLst/>
              <a:ahLst/>
              <a:cxnLst/>
              <a:rect l="l" t="t" r="r" b="b"/>
              <a:pathLst>
                <a:path w="102046" h="90710" extrusionOk="0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028000" y="2965599"/>
              <a:ext cx="107416" cy="138401"/>
            </a:xfrm>
            <a:custGeom>
              <a:avLst/>
              <a:gdLst/>
              <a:ahLst/>
              <a:cxnLst/>
              <a:rect l="l" t="t" r="r" b="b"/>
              <a:pathLst>
                <a:path w="143221" h="184534" extrusionOk="0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048358" y="3102246"/>
              <a:ext cx="66725" cy="25564"/>
            </a:xfrm>
            <a:custGeom>
              <a:avLst/>
              <a:gdLst/>
              <a:ahLst/>
              <a:cxnLst/>
              <a:rect l="l" t="t" r="r" b="b"/>
              <a:pathLst>
                <a:path w="88966" h="34085" extrusionOk="0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392888" y="2813367"/>
              <a:ext cx="29341" cy="31646"/>
            </a:xfrm>
            <a:custGeom>
              <a:avLst/>
              <a:gdLst/>
              <a:ahLst/>
              <a:cxnLst/>
              <a:rect l="l" t="t" r="r" b="b"/>
              <a:pathLst>
                <a:path w="39121" h="42195" extrusionOk="0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351488" y="2692882"/>
              <a:ext cx="112142" cy="129992"/>
            </a:xfrm>
            <a:custGeom>
              <a:avLst/>
              <a:gdLst/>
              <a:ahLst/>
              <a:cxnLst/>
              <a:rect l="l" t="t" r="r" b="b"/>
              <a:pathLst>
                <a:path w="149523" h="173322" extrusionOk="0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1078268" y="2792334"/>
              <a:ext cx="33688" cy="33583"/>
            </a:xfrm>
            <a:custGeom>
              <a:avLst/>
              <a:gdLst/>
              <a:ahLst/>
              <a:cxnLst/>
              <a:rect l="l" t="t" r="r" b="b"/>
              <a:pathLst>
                <a:path w="44917" h="44777" extrusionOk="0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432641" y="2883405"/>
              <a:ext cx="33702" cy="33560"/>
            </a:xfrm>
            <a:custGeom>
              <a:avLst/>
              <a:gdLst/>
              <a:ahLst/>
              <a:cxnLst/>
              <a:rect l="l" t="t" r="r" b="b"/>
              <a:pathLst>
                <a:path w="44936" h="44746" extrusionOk="0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025636" y="2883383"/>
              <a:ext cx="33689" cy="33583"/>
            </a:xfrm>
            <a:custGeom>
              <a:avLst/>
              <a:gdLst/>
              <a:ahLst/>
              <a:cxnLst/>
              <a:rect l="l" t="t" r="r" b="b"/>
              <a:pathLst>
                <a:path w="44919" h="44777" extrusionOk="0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021422" y="2685511"/>
              <a:ext cx="395612" cy="448865"/>
            </a:xfrm>
            <a:custGeom>
              <a:avLst/>
              <a:gdLst/>
              <a:ahLst/>
              <a:cxnLst/>
              <a:rect l="l" t="t" r="r" b="b"/>
              <a:pathLst>
                <a:path w="527482" h="598487" extrusionOk="0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93566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53129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025636" y="2719231"/>
              <a:ext cx="33689" cy="33584"/>
            </a:xfrm>
            <a:custGeom>
              <a:avLst/>
              <a:gdLst/>
              <a:ahLst/>
              <a:cxnLst/>
              <a:rect l="l" t="t" r="r" b="b"/>
              <a:pathLst>
                <a:path w="44919" h="44779" extrusionOk="0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344910" y="2686314"/>
              <a:ext cx="125298" cy="165264"/>
            </a:xfrm>
            <a:custGeom>
              <a:avLst/>
              <a:gdLst/>
              <a:ahLst/>
              <a:cxnLst/>
              <a:rect l="l" t="t" r="r" b="b"/>
              <a:pathLst>
                <a:path w="167064" h="220352" extrusionOk="0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9" name="Google Shape;1629;p61"/>
          <p:cNvSpPr txBox="1"/>
          <p:nvPr/>
        </p:nvSpPr>
        <p:spPr>
          <a:xfrm>
            <a:off x="3287192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0" name="Google Shape;1630;p61"/>
          <p:cNvSpPr/>
          <p:nvPr/>
        </p:nvSpPr>
        <p:spPr>
          <a:xfrm>
            <a:off x="2794000" y="3875122"/>
            <a:ext cx="247012" cy="24704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1" name="Google Shape;1631;p61"/>
          <p:cNvSpPr/>
          <p:nvPr/>
        </p:nvSpPr>
        <p:spPr>
          <a:xfrm>
            <a:off x="3113918" y="3875122"/>
            <a:ext cx="247012" cy="24704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2" name="Google Shape;1632;p61"/>
          <p:cNvSpPr/>
          <p:nvPr/>
        </p:nvSpPr>
        <p:spPr>
          <a:xfrm>
            <a:off x="3433836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3" name="Google Shape;1633;p61"/>
          <p:cNvSpPr/>
          <p:nvPr/>
        </p:nvSpPr>
        <p:spPr>
          <a:xfrm>
            <a:off x="3753754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4" name="Google Shape;1634;p61"/>
          <p:cNvSpPr/>
          <p:nvPr/>
        </p:nvSpPr>
        <p:spPr>
          <a:xfrm>
            <a:off x="4073672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5" name="Google Shape;1635;p61"/>
          <p:cNvSpPr txBox="1"/>
          <p:nvPr/>
        </p:nvSpPr>
        <p:spPr>
          <a:xfrm>
            <a:off x="5316497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6" name="Google Shape;1636;p61"/>
          <p:cNvSpPr/>
          <p:nvPr/>
        </p:nvSpPr>
        <p:spPr>
          <a:xfrm>
            <a:off x="4823306" y="3875122"/>
            <a:ext cx="247012" cy="2470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7" name="Google Shape;1637;p61"/>
          <p:cNvSpPr/>
          <p:nvPr/>
        </p:nvSpPr>
        <p:spPr>
          <a:xfrm>
            <a:off x="5143223" y="3875122"/>
            <a:ext cx="247012" cy="2470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8" name="Google Shape;1638;p61"/>
          <p:cNvSpPr/>
          <p:nvPr/>
        </p:nvSpPr>
        <p:spPr>
          <a:xfrm>
            <a:off x="5463141" y="3875122"/>
            <a:ext cx="247012" cy="2470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9" name="Google Shape;1639;p61"/>
          <p:cNvSpPr/>
          <p:nvPr/>
        </p:nvSpPr>
        <p:spPr>
          <a:xfrm>
            <a:off x="5783059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0" name="Google Shape;1640;p61"/>
          <p:cNvSpPr/>
          <p:nvPr/>
        </p:nvSpPr>
        <p:spPr>
          <a:xfrm>
            <a:off x="6102977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1" name="Google Shape;1641;p61"/>
          <p:cNvSpPr txBox="1"/>
          <p:nvPr/>
        </p:nvSpPr>
        <p:spPr>
          <a:xfrm>
            <a:off x="7345819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2" name="Google Shape;1642;p61"/>
          <p:cNvSpPr/>
          <p:nvPr/>
        </p:nvSpPr>
        <p:spPr>
          <a:xfrm>
            <a:off x="6852627" y="3875122"/>
            <a:ext cx="247012" cy="24704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3" name="Google Shape;1643;p61"/>
          <p:cNvSpPr/>
          <p:nvPr/>
        </p:nvSpPr>
        <p:spPr>
          <a:xfrm>
            <a:off x="7172545" y="3875122"/>
            <a:ext cx="247012" cy="24704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4" name="Google Shape;1644;p61"/>
          <p:cNvSpPr/>
          <p:nvPr/>
        </p:nvSpPr>
        <p:spPr>
          <a:xfrm>
            <a:off x="7492463" y="3875122"/>
            <a:ext cx="247012" cy="24704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5" name="Google Shape;1645;p61"/>
          <p:cNvSpPr/>
          <p:nvPr/>
        </p:nvSpPr>
        <p:spPr>
          <a:xfrm>
            <a:off x="7812381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6" name="Google Shape;1646;p61"/>
          <p:cNvSpPr/>
          <p:nvPr/>
        </p:nvSpPr>
        <p:spPr>
          <a:xfrm>
            <a:off x="8132298" y="3875122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7" name="Google Shape;1647;p61"/>
          <p:cNvSpPr txBox="1"/>
          <p:nvPr/>
        </p:nvSpPr>
        <p:spPr>
          <a:xfrm>
            <a:off x="620825" y="2933720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8" name="Google Shape;1648;p61"/>
          <p:cNvSpPr txBox="1"/>
          <p:nvPr/>
        </p:nvSpPr>
        <p:spPr>
          <a:xfrm>
            <a:off x="620825" y="270615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9" name="Google Shape;1649;p61"/>
          <p:cNvSpPr txBox="1"/>
          <p:nvPr/>
        </p:nvSpPr>
        <p:spPr>
          <a:xfrm>
            <a:off x="1257875" y="4151623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0" name="Google Shape;1650;p61"/>
          <p:cNvSpPr/>
          <p:nvPr/>
        </p:nvSpPr>
        <p:spPr>
          <a:xfrm>
            <a:off x="764683" y="3870513"/>
            <a:ext cx="247012" cy="24704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1" name="Google Shape;1651;p61"/>
          <p:cNvSpPr/>
          <p:nvPr/>
        </p:nvSpPr>
        <p:spPr>
          <a:xfrm>
            <a:off x="1084601" y="3870513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2" name="Google Shape;1652;p61"/>
          <p:cNvSpPr/>
          <p:nvPr/>
        </p:nvSpPr>
        <p:spPr>
          <a:xfrm>
            <a:off x="1404519" y="3870513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3" name="Google Shape;1653;p61"/>
          <p:cNvSpPr/>
          <p:nvPr/>
        </p:nvSpPr>
        <p:spPr>
          <a:xfrm>
            <a:off x="1724437" y="3870513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4" name="Google Shape;1654;p61"/>
          <p:cNvSpPr/>
          <p:nvPr/>
        </p:nvSpPr>
        <p:spPr>
          <a:xfrm>
            <a:off x="2044355" y="3870513"/>
            <a:ext cx="247012" cy="2470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5" name="Google Shape;1655;p61"/>
          <p:cNvSpPr/>
          <p:nvPr/>
        </p:nvSpPr>
        <p:spPr>
          <a:xfrm>
            <a:off x="1418525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6" name="Google Shape;1656;p61"/>
          <p:cNvSpPr/>
          <p:nvPr/>
        </p:nvSpPr>
        <p:spPr>
          <a:xfrm>
            <a:off x="3447842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7" name="Google Shape;1657;p61"/>
          <p:cNvSpPr/>
          <p:nvPr/>
        </p:nvSpPr>
        <p:spPr>
          <a:xfrm>
            <a:off x="5477147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8" name="Google Shape;1658;p61"/>
          <p:cNvSpPr/>
          <p:nvPr/>
        </p:nvSpPr>
        <p:spPr>
          <a:xfrm>
            <a:off x="7506469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59" name="Google Shape;1659;p61"/>
          <p:cNvCxnSpPr>
            <a:stCxn id="1607" idx="2"/>
            <a:endCxn id="1655" idx="0"/>
          </p:cNvCxnSpPr>
          <p:nvPr/>
        </p:nvCxnSpPr>
        <p:spPr>
          <a:xfrm rot="5400000">
            <a:off x="2908493" y="441050"/>
            <a:ext cx="282900" cy="30441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660" name="Google Shape;1660;p61"/>
          <p:cNvCxnSpPr>
            <a:stCxn id="1607" idx="2"/>
            <a:endCxn id="1656" idx="0"/>
          </p:cNvCxnSpPr>
          <p:nvPr/>
        </p:nvCxnSpPr>
        <p:spPr>
          <a:xfrm rot="5400000">
            <a:off x="3923244" y="1455800"/>
            <a:ext cx="282900" cy="10146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661" name="Google Shape;1661;p61"/>
          <p:cNvCxnSpPr>
            <a:stCxn id="1607" idx="2"/>
            <a:endCxn id="1657" idx="0"/>
          </p:cNvCxnSpPr>
          <p:nvPr/>
        </p:nvCxnSpPr>
        <p:spPr>
          <a:xfrm rot="-5400000" flipH="1">
            <a:off x="4937844" y="1455800"/>
            <a:ext cx="282900" cy="10146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662" name="Google Shape;1662;p61"/>
          <p:cNvCxnSpPr>
            <a:stCxn id="1607" idx="2"/>
            <a:endCxn id="1658" idx="0"/>
          </p:cNvCxnSpPr>
          <p:nvPr/>
        </p:nvCxnSpPr>
        <p:spPr>
          <a:xfrm rot="-5400000" flipH="1">
            <a:off x="5952594" y="441050"/>
            <a:ext cx="282900" cy="30441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668" name="Google Shape;1668;p6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9" name="Google Shape;1669;p62"/>
          <p:cNvSpPr txBox="1"/>
          <p:nvPr/>
        </p:nvSpPr>
        <p:spPr>
          <a:xfrm>
            <a:off x="6171636" y="1855175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0" name="Google Shape;1670;p62"/>
          <p:cNvSpPr txBox="1"/>
          <p:nvPr/>
        </p:nvSpPr>
        <p:spPr>
          <a:xfrm>
            <a:off x="6171658" y="2157647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1" name="Google Shape;1671;p62"/>
          <p:cNvSpPr txBox="1"/>
          <p:nvPr/>
        </p:nvSpPr>
        <p:spPr>
          <a:xfrm>
            <a:off x="688750" y="1855178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2" name="Google Shape;1672;p62"/>
          <p:cNvSpPr txBox="1"/>
          <p:nvPr/>
        </p:nvSpPr>
        <p:spPr>
          <a:xfrm>
            <a:off x="688772" y="2157650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3" name="Google Shape;1673;p62"/>
          <p:cNvSpPr/>
          <p:nvPr/>
        </p:nvSpPr>
        <p:spPr>
          <a:xfrm>
            <a:off x="3337350" y="1964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4" name="Google Shape;1674;p62"/>
          <p:cNvSpPr/>
          <p:nvPr/>
        </p:nvSpPr>
        <p:spPr>
          <a:xfrm>
            <a:off x="5160763" y="19642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5" name="Google Shape;1675;p62"/>
          <p:cNvSpPr/>
          <p:nvPr/>
        </p:nvSpPr>
        <p:spPr>
          <a:xfrm>
            <a:off x="6171622" y="3218850"/>
            <a:ext cx="22836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6" name="Google Shape;1676;p62"/>
          <p:cNvSpPr/>
          <p:nvPr/>
        </p:nvSpPr>
        <p:spPr>
          <a:xfrm>
            <a:off x="6171626" y="3218850"/>
            <a:ext cx="726900" cy="32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7" name="Google Shape;1677;p62"/>
          <p:cNvSpPr txBox="1"/>
          <p:nvPr/>
        </p:nvSpPr>
        <p:spPr>
          <a:xfrm>
            <a:off x="6171647" y="28945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8" name="Google Shape;1678;p62"/>
          <p:cNvSpPr txBox="1"/>
          <p:nvPr/>
        </p:nvSpPr>
        <p:spPr>
          <a:xfrm>
            <a:off x="7861518" y="28945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9" name="Google Shape;1679;p62"/>
          <p:cNvSpPr/>
          <p:nvPr/>
        </p:nvSpPr>
        <p:spPr>
          <a:xfrm>
            <a:off x="6171622" y="4134725"/>
            <a:ext cx="22836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0" name="Google Shape;1680;p62"/>
          <p:cNvSpPr/>
          <p:nvPr/>
        </p:nvSpPr>
        <p:spPr>
          <a:xfrm>
            <a:off x="6171625" y="4134725"/>
            <a:ext cx="1556700" cy="322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1" name="Google Shape;1681;p62"/>
          <p:cNvSpPr txBox="1"/>
          <p:nvPr/>
        </p:nvSpPr>
        <p:spPr>
          <a:xfrm>
            <a:off x="6171647" y="38104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2" name="Google Shape;1682;p62"/>
          <p:cNvSpPr txBox="1"/>
          <p:nvPr/>
        </p:nvSpPr>
        <p:spPr>
          <a:xfrm>
            <a:off x="7861518" y="3810400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3" name="Google Shape;1683;p62"/>
          <p:cNvSpPr/>
          <p:nvPr/>
        </p:nvSpPr>
        <p:spPr>
          <a:xfrm flipH="1">
            <a:off x="688772" y="3218850"/>
            <a:ext cx="22836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4" name="Google Shape;1684;p62"/>
          <p:cNvSpPr/>
          <p:nvPr/>
        </p:nvSpPr>
        <p:spPr>
          <a:xfrm flipH="1">
            <a:off x="2008476" y="3218850"/>
            <a:ext cx="963900" cy="32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5" name="Google Shape;1685;p62"/>
          <p:cNvSpPr txBox="1"/>
          <p:nvPr/>
        </p:nvSpPr>
        <p:spPr>
          <a:xfrm flipH="1">
            <a:off x="1282448" y="28945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6" name="Google Shape;1686;p62"/>
          <p:cNvSpPr txBox="1"/>
          <p:nvPr/>
        </p:nvSpPr>
        <p:spPr>
          <a:xfrm flipH="1">
            <a:off x="688776" y="28945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7" name="Google Shape;1687;p62"/>
          <p:cNvSpPr/>
          <p:nvPr/>
        </p:nvSpPr>
        <p:spPr>
          <a:xfrm flipH="1">
            <a:off x="688772" y="4134725"/>
            <a:ext cx="22836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8" name="Google Shape;1688;p62"/>
          <p:cNvSpPr/>
          <p:nvPr/>
        </p:nvSpPr>
        <p:spPr>
          <a:xfrm flipH="1">
            <a:off x="1652650" y="4134725"/>
            <a:ext cx="1319700" cy="322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9" name="Google Shape;1689;p62"/>
          <p:cNvSpPr txBox="1"/>
          <p:nvPr/>
        </p:nvSpPr>
        <p:spPr>
          <a:xfrm flipH="1">
            <a:off x="1282448" y="38104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0" name="Google Shape;1690;p62"/>
          <p:cNvSpPr txBox="1"/>
          <p:nvPr/>
        </p:nvSpPr>
        <p:spPr>
          <a:xfrm flipH="1">
            <a:off x="688776" y="3810400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91" name="Google Shape;1691;p62"/>
          <p:cNvGrpSpPr/>
          <p:nvPr/>
        </p:nvGrpSpPr>
        <p:grpSpPr>
          <a:xfrm>
            <a:off x="5494151" y="3909530"/>
            <a:ext cx="448864" cy="448865"/>
            <a:chOff x="6192364" y="3357795"/>
            <a:chExt cx="448864" cy="448865"/>
          </a:xfrm>
        </p:grpSpPr>
        <p:sp>
          <p:nvSpPr>
            <p:cNvPr id="1692" name="Google Shape;1692;p62"/>
            <p:cNvSpPr/>
            <p:nvPr/>
          </p:nvSpPr>
          <p:spPr>
            <a:xfrm>
              <a:off x="6198938" y="3364369"/>
              <a:ext cx="435715" cy="274403"/>
            </a:xfrm>
            <a:custGeom>
              <a:avLst/>
              <a:gdLst/>
              <a:ahLst/>
              <a:cxnLst/>
              <a:rect l="l" t="t" r="r" b="b"/>
              <a:pathLst>
                <a:path w="580953" h="365871" extrusionOk="0">
                  <a:moveTo>
                    <a:pt x="414382" y="365872"/>
                  </a:moveTo>
                  <a:lnTo>
                    <a:pt x="477504" y="365872"/>
                  </a:lnTo>
                  <a:cubicBezTo>
                    <a:pt x="534639" y="365872"/>
                    <a:pt x="580953" y="319558"/>
                    <a:pt x="580953" y="262423"/>
                  </a:cubicBezTo>
                  <a:cubicBezTo>
                    <a:pt x="580953" y="205287"/>
                    <a:pt x="534639" y="158973"/>
                    <a:pt x="477504" y="158973"/>
                  </a:cubicBezTo>
                  <a:cubicBezTo>
                    <a:pt x="474632" y="158973"/>
                    <a:pt x="471787" y="159096"/>
                    <a:pt x="468974" y="159325"/>
                  </a:cubicBezTo>
                  <a:cubicBezTo>
                    <a:pt x="475207" y="145279"/>
                    <a:pt x="478673" y="129741"/>
                    <a:pt x="478673" y="113385"/>
                  </a:cubicBezTo>
                  <a:cubicBezTo>
                    <a:pt x="478673" y="50766"/>
                    <a:pt x="427911" y="0"/>
                    <a:pt x="365287" y="0"/>
                  </a:cubicBezTo>
                  <a:cubicBezTo>
                    <a:pt x="317325" y="0"/>
                    <a:pt x="276317" y="29785"/>
                    <a:pt x="259747" y="71861"/>
                  </a:cubicBezTo>
                  <a:cubicBezTo>
                    <a:pt x="246309" y="63377"/>
                    <a:pt x="230396" y="58446"/>
                    <a:pt x="213328" y="58446"/>
                  </a:cubicBezTo>
                  <a:cubicBezTo>
                    <a:pt x="168813" y="58446"/>
                    <a:pt x="132124" y="91856"/>
                    <a:pt x="126905" y="134965"/>
                  </a:cubicBezTo>
                  <a:cubicBezTo>
                    <a:pt x="123225" y="134613"/>
                    <a:pt x="119495" y="134426"/>
                    <a:pt x="115723" y="134426"/>
                  </a:cubicBezTo>
                  <a:cubicBezTo>
                    <a:pt x="51811" y="134426"/>
                    <a:pt x="0" y="186237"/>
                    <a:pt x="0" y="250149"/>
                  </a:cubicBezTo>
                  <a:cubicBezTo>
                    <a:pt x="0" y="314060"/>
                    <a:pt x="51811" y="365872"/>
                    <a:pt x="115723" y="365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6367044" y="3498065"/>
              <a:ext cx="99504" cy="117476"/>
            </a:xfrm>
            <a:custGeom>
              <a:avLst/>
              <a:gdLst/>
              <a:ahLst/>
              <a:cxnLst/>
              <a:rect l="l" t="t" r="r" b="b"/>
              <a:pathLst>
                <a:path w="132672" h="156635" extrusionOk="0">
                  <a:moveTo>
                    <a:pt x="91176" y="156635"/>
                  </a:moveTo>
                  <a:lnTo>
                    <a:pt x="91176" y="78902"/>
                  </a:lnTo>
                  <a:lnTo>
                    <a:pt x="132672" y="78902"/>
                  </a:lnTo>
                  <a:lnTo>
                    <a:pt x="66628" y="0"/>
                  </a:lnTo>
                  <a:lnTo>
                    <a:pt x="66044" y="1169"/>
                  </a:lnTo>
                  <a:lnTo>
                    <a:pt x="0" y="78902"/>
                  </a:lnTo>
                  <a:lnTo>
                    <a:pt x="41497" y="78902"/>
                  </a:lnTo>
                  <a:lnTo>
                    <a:pt x="41497" y="1566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6324411" y="3614890"/>
              <a:ext cx="184769" cy="184769"/>
            </a:xfrm>
            <a:custGeom>
              <a:avLst/>
              <a:gdLst/>
              <a:ahLst/>
              <a:cxnLst/>
              <a:rect l="l" t="t" r="r" b="b"/>
              <a:pathLst>
                <a:path w="246359" h="246359" extrusionOk="0">
                  <a:moveTo>
                    <a:pt x="218008" y="246359"/>
                  </a:moveTo>
                  <a:lnTo>
                    <a:pt x="28351" y="246359"/>
                  </a:lnTo>
                  <a:cubicBezTo>
                    <a:pt x="12694" y="246359"/>
                    <a:pt x="0" y="233665"/>
                    <a:pt x="0" y="218008"/>
                  </a:cubicBezTo>
                  <a:lnTo>
                    <a:pt x="0" y="28351"/>
                  </a:lnTo>
                  <a:cubicBezTo>
                    <a:pt x="0" y="12689"/>
                    <a:pt x="12694" y="0"/>
                    <a:pt x="28351" y="0"/>
                  </a:cubicBezTo>
                  <a:lnTo>
                    <a:pt x="218008" y="0"/>
                  </a:lnTo>
                  <a:cubicBezTo>
                    <a:pt x="233670" y="0"/>
                    <a:pt x="246359" y="12689"/>
                    <a:pt x="246359" y="28351"/>
                  </a:cubicBezTo>
                  <a:lnTo>
                    <a:pt x="246359" y="218008"/>
                  </a:lnTo>
                  <a:cubicBezTo>
                    <a:pt x="246359" y="233665"/>
                    <a:pt x="233670" y="246359"/>
                    <a:pt x="218008" y="246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6324411" y="3701007"/>
              <a:ext cx="158821" cy="98652"/>
            </a:xfrm>
            <a:custGeom>
              <a:avLst/>
              <a:gdLst/>
              <a:ahLst/>
              <a:cxnLst/>
              <a:rect l="l" t="t" r="r" b="b"/>
              <a:pathLst>
                <a:path w="211761" h="131536" extrusionOk="0">
                  <a:moveTo>
                    <a:pt x="113171" y="34265"/>
                  </a:moveTo>
                  <a:lnTo>
                    <a:pt x="113833" y="33608"/>
                  </a:lnTo>
                  <a:lnTo>
                    <a:pt x="83806" y="3581"/>
                  </a:lnTo>
                  <a:cubicBezTo>
                    <a:pt x="78779" y="-1446"/>
                    <a:pt x="70537" y="-1140"/>
                    <a:pt x="65902" y="4248"/>
                  </a:cubicBezTo>
                  <a:lnTo>
                    <a:pt x="0" y="80835"/>
                  </a:lnTo>
                  <a:lnTo>
                    <a:pt x="0" y="103186"/>
                  </a:lnTo>
                  <a:cubicBezTo>
                    <a:pt x="0" y="118843"/>
                    <a:pt x="12689" y="131537"/>
                    <a:pt x="28351" y="131537"/>
                  </a:cubicBezTo>
                  <a:lnTo>
                    <a:pt x="211762" y="131537"/>
                  </a:lnTo>
                  <a:lnTo>
                    <a:pt x="113833" y="33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6409786" y="3674706"/>
              <a:ext cx="99394" cy="124953"/>
            </a:xfrm>
            <a:custGeom>
              <a:avLst/>
              <a:gdLst/>
              <a:ahLst/>
              <a:cxnLst/>
              <a:rect l="l" t="t" r="r" b="b"/>
              <a:pathLst>
                <a:path w="132526" h="166604" extrusionOk="0">
                  <a:moveTo>
                    <a:pt x="65222" y="3449"/>
                  </a:moveTo>
                  <a:lnTo>
                    <a:pt x="0" y="68675"/>
                  </a:lnTo>
                  <a:lnTo>
                    <a:pt x="97934" y="166604"/>
                  </a:lnTo>
                  <a:lnTo>
                    <a:pt x="104175" y="166604"/>
                  </a:lnTo>
                  <a:cubicBezTo>
                    <a:pt x="119837" y="166604"/>
                    <a:pt x="132526" y="153910"/>
                    <a:pt x="132526" y="138253"/>
                  </a:cubicBezTo>
                  <a:lnTo>
                    <a:pt x="132526" y="54105"/>
                  </a:lnTo>
                  <a:lnTo>
                    <a:pt x="81875" y="3449"/>
                  </a:lnTo>
                  <a:cubicBezTo>
                    <a:pt x="77277" y="-1150"/>
                    <a:pt x="69820" y="-1150"/>
                    <a:pt x="65222" y="3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6365191" y="364228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8" name="Google Shape;1698;p62"/>
            <p:cNvGrpSpPr/>
            <p:nvPr/>
          </p:nvGrpSpPr>
          <p:grpSpPr>
            <a:xfrm>
              <a:off x="6192364" y="3357795"/>
              <a:ext cx="448864" cy="448865"/>
              <a:chOff x="8212735" y="4316076"/>
              <a:chExt cx="598486" cy="598486"/>
            </a:xfrm>
          </p:grpSpPr>
          <p:sp>
            <p:nvSpPr>
              <p:cNvPr id="1699" name="Google Shape;1699;p62"/>
              <p:cNvSpPr/>
              <p:nvPr/>
            </p:nvSpPr>
            <p:spPr>
              <a:xfrm>
                <a:off x="8308262" y="4316076"/>
                <a:ext cx="502959" cy="383405"/>
              </a:xfrm>
              <a:custGeom>
                <a:avLst/>
                <a:gdLst/>
                <a:ahLst/>
                <a:cxnLst/>
                <a:rect l="l" t="t" r="r" b="b"/>
                <a:pathLst>
                  <a:path w="502959" h="383405" extrusionOk="0">
                    <a:moveTo>
                      <a:pt x="395008" y="159051"/>
                    </a:moveTo>
                    <a:cubicBezTo>
                      <a:pt x="398775" y="147179"/>
                      <a:pt x="400679" y="134818"/>
                      <a:pt x="400679" y="122152"/>
                    </a:cubicBezTo>
                    <a:cubicBezTo>
                      <a:pt x="400679" y="54798"/>
                      <a:pt x="345882" y="0"/>
                      <a:pt x="278527" y="0"/>
                    </a:cubicBezTo>
                    <a:cubicBezTo>
                      <a:pt x="253514" y="0"/>
                      <a:pt x="229469" y="7511"/>
                      <a:pt x="208986" y="21712"/>
                    </a:cubicBezTo>
                    <a:cubicBezTo>
                      <a:pt x="191739" y="33675"/>
                      <a:pt x="178014" y="49647"/>
                      <a:pt x="168863" y="68286"/>
                    </a:cubicBezTo>
                    <a:cubicBezTo>
                      <a:pt x="155749" y="61825"/>
                      <a:pt x="141311" y="58446"/>
                      <a:pt x="126568" y="58446"/>
                    </a:cubicBezTo>
                    <a:cubicBezTo>
                      <a:pt x="80943" y="58446"/>
                      <a:pt x="41999" y="90600"/>
                      <a:pt x="32794" y="134485"/>
                    </a:cubicBezTo>
                    <a:cubicBezTo>
                      <a:pt x="24168" y="134216"/>
                      <a:pt x="15465" y="134846"/>
                      <a:pt x="6968" y="136362"/>
                    </a:cubicBezTo>
                    <a:cubicBezTo>
                      <a:pt x="-4164" y="138353"/>
                      <a:pt x="-1087" y="155617"/>
                      <a:pt x="10045" y="153626"/>
                    </a:cubicBezTo>
                    <a:cubicBezTo>
                      <a:pt x="19557" y="151928"/>
                      <a:pt x="29383" y="151508"/>
                      <a:pt x="39310" y="152462"/>
                    </a:cubicBezTo>
                    <a:cubicBezTo>
                      <a:pt x="44031" y="152909"/>
                      <a:pt x="48277" y="149508"/>
                      <a:pt x="48848" y="144786"/>
                    </a:cubicBezTo>
                    <a:cubicBezTo>
                      <a:pt x="53597" y="105559"/>
                      <a:pt x="87007" y="75980"/>
                      <a:pt x="126568" y="75980"/>
                    </a:cubicBezTo>
                    <a:cubicBezTo>
                      <a:pt x="141375" y="75980"/>
                      <a:pt x="155809" y="80149"/>
                      <a:pt x="168306" y="88043"/>
                    </a:cubicBezTo>
                    <a:cubicBezTo>
                      <a:pt x="172891" y="90938"/>
                      <a:pt x="179160" y="88884"/>
                      <a:pt x="181146" y="83843"/>
                    </a:cubicBezTo>
                    <a:cubicBezTo>
                      <a:pt x="188758" y="64514"/>
                      <a:pt x="201840" y="48012"/>
                      <a:pt x="218981" y="36122"/>
                    </a:cubicBezTo>
                    <a:cubicBezTo>
                      <a:pt x="236515" y="23963"/>
                      <a:pt x="257103" y="17534"/>
                      <a:pt x="278527" y="17534"/>
                    </a:cubicBezTo>
                    <a:cubicBezTo>
                      <a:pt x="336215" y="17534"/>
                      <a:pt x="383146" y="64464"/>
                      <a:pt x="383146" y="122152"/>
                    </a:cubicBezTo>
                    <a:cubicBezTo>
                      <a:pt x="383146" y="136901"/>
                      <a:pt x="380136" y="151161"/>
                      <a:pt x="374201" y="164539"/>
                    </a:cubicBezTo>
                    <a:cubicBezTo>
                      <a:pt x="368959" y="176343"/>
                      <a:pt x="383913" y="176507"/>
                      <a:pt x="390743" y="176507"/>
                    </a:cubicBezTo>
                    <a:cubicBezTo>
                      <a:pt x="442952" y="176507"/>
                      <a:pt x="485426" y="218981"/>
                      <a:pt x="485426" y="271189"/>
                    </a:cubicBezTo>
                    <a:cubicBezTo>
                      <a:pt x="485426" y="323398"/>
                      <a:pt x="442952" y="365872"/>
                      <a:pt x="390743" y="365872"/>
                    </a:cubicBezTo>
                    <a:lnTo>
                      <a:pt x="374379" y="365872"/>
                    </a:lnTo>
                    <a:cubicBezTo>
                      <a:pt x="363068" y="365872"/>
                      <a:pt x="363068" y="383406"/>
                      <a:pt x="374379" y="383406"/>
                    </a:cubicBezTo>
                    <a:lnTo>
                      <a:pt x="390743" y="383406"/>
                    </a:lnTo>
                    <a:cubicBezTo>
                      <a:pt x="452619" y="383406"/>
                      <a:pt x="502960" y="333065"/>
                      <a:pt x="502960" y="271189"/>
                    </a:cubicBezTo>
                    <a:cubicBezTo>
                      <a:pt x="502960" y="210739"/>
                      <a:pt x="454915" y="161302"/>
                      <a:pt x="395008" y="159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62"/>
              <p:cNvSpPr/>
              <p:nvPr/>
            </p:nvSpPr>
            <p:spPr>
              <a:xfrm>
                <a:off x="8212735" y="4471126"/>
                <a:ext cx="431290" cy="443436"/>
              </a:xfrm>
              <a:custGeom>
                <a:avLst/>
                <a:gdLst/>
                <a:ahLst/>
                <a:cxnLst/>
                <a:rect l="l" t="t" r="r" b="b"/>
                <a:pathLst>
                  <a:path w="431290" h="443436" extrusionOk="0">
                    <a:moveTo>
                      <a:pt x="431290" y="346417"/>
                    </a:moveTo>
                    <a:lnTo>
                      <a:pt x="431290" y="216657"/>
                    </a:lnTo>
                    <a:cubicBezTo>
                      <a:pt x="431290" y="196192"/>
                      <a:pt x="414638" y="179540"/>
                      <a:pt x="394173" y="179540"/>
                    </a:cubicBezTo>
                    <a:lnTo>
                      <a:pt x="204511" y="179540"/>
                    </a:lnTo>
                    <a:cubicBezTo>
                      <a:pt x="186032" y="179540"/>
                      <a:pt x="170667" y="193119"/>
                      <a:pt x="167859" y="210822"/>
                    </a:cubicBezTo>
                    <a:lnTo>
                      <a:pt x="124490" y="210822"/>
                    </a:lnTo>
                    <a:cubicBezTo>
                      <a:pt x="65514" y="210822"/>
                      <a:pt x="17534" y="162841"/>
                      <a:pt x="17534" y="103866"/>
                    </a:cubicBezTo>
                    <a:cubicBezTo>
                      <a:pt x="17534" y="68880"/>
                      <a:pt x="34702" y="36041"/>
                      <a:pt x="63455" y="16023"/>
                    </a:cubicBezTo>
                    <a:cubicBezTo>
                      <a:pt x="72733" y="9558"/>
                      <a:pt x="62720" y="-4830"/>
                      <a:pt x="53437" y="1631"/>
                    </a:cubicBezTo>
                    <a:cubicBezTo>
                      <a:pt x="19977" y="24927"/>
                      <a:pt x="0" y="63145"/>
                      <a:pt x="0" y="103866"/>
                    </a:cubicBezTo>
                    <a:cubicBezTo>
                      <a:pt x="0" y="172512"/>
                      <a:pt x="55848" y="228356"/>
                      <a:pt x="124490" y="228356"/>
                    </a:cubicBezTo>
                    <a:lnTo>
                      <a:pt x="167393" y="228356"/>
                    </a:lnTo>
                    <a:lnTo>
                      <a:pt x="167393" y="383936"/>
                    </a:lnTo>
                    <a:cubicBezTo>
                      <a:pt x="167137" y="385137"/>
                      <a:pt x="167142" y="386379"/>
                      <a:pt x="167393" y="387575"/>
                    </a:cubicBezTo>
                    <a:lnTo>
                      <a:pt x="167393" y="406319"/>
                    </a:lnTo>
                    <a:cubicBezTo>
                      <a:pt x="167393" y="426789"/>
                      <a:pt x="184046" y="443437"/>
                      <a:pt x="204511" y="443437"/>
                    </a:cubicBezTo>
                    <a:lnTo>
                      <a:pt x="394173" y="443437"/>
                    </a:lnTo>
                    <a:cubicBezTo>
                      <a:pt x="414638" y="443437"/>
                      <a:pt x="431290" y="426789"/>
                      <a:pt x="431290" y="406319"/>
                    </a:cubicBezTo>
                    <a:lnTo>
                      <a:pt x="431290" y="392004"/>
                    </a:lnTo>
                    <a:cubicBezTo>
                      <a:pt x="431290" y="380694"/>
                      <a:pt x="413757" y="380694"/>
                      <a:pt x="413757" y="392004"/>
                    </a:cubicBezTo>
                    <a:lnTo>
                      <a:pt x="413757" y="406319"/>
                    </a:lnTo>
                    <a:cubicBezTo>
                      <a:pt x="413757" y="417118"/>
                      <a:pt x="404971" y="425903"/>
                      <a:pt x="394173" y="425903"/>
                    </a:cubicBezTo>
                    <a:lnTo>
                      <a:pt x="204511" y="425903"/>
                    </a:lnTo>
                    <a:cubicBezTo>
                      <a:pt x="193712" y="425903"/>
                      <a:pt x="184927" y="417118"/>
                      <a:pt x="184927" y="406319"/>
                    </a:cubicBezTo>
                    <a:lnTo>
                      <a:pt x="184927" y="216657"/>
                    </a:lnTo>
                    <a:cubicBezTo>
                      <a:pt x="184927" y="205859"/>
                      <a:pt x="193712" y="197073"/>
                      <a:pt x="204511" y="197073"/>
                    </a:cubicBezTo>
                    <a:lnTo>
                      <a:pt x="394173" y="197073"/>
                    </a:lnTo>
                    <a:cubicBezTo>
                      <a:pt x="404971" y="197073"/>
                      <a:pt x="413757" y="205859"/>
                      <a:pt x="413757" y="216657"/>
                    </a:cubicBezTo>
                    <a:lnTo>
                      <a:pt x="413757" y="346417"/>
                    </a:lnTo>
                    <a:cubicBezTo>
                      <a:pt x="413757" y="357727"/>
                      <a:pt x="431290" y="357727"/>
                      <a:pt x="431290" y="346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1" name="Google Shape;1701;p62"/>
          <p:cNvGrpSpPr/>
          <p:nvPr/>
        </p:nvGrpSpPr>
        <p:grpSpPr>
          <a:xfrm>
            <a:off x="3201287" y="3909530"/>
            <a:ext cx="448258" cy="448865"/>
            <a:chOff x="5449349" y="3360422"/>
            <a:chExt cx="448258" cy="448865"/>
          </a:xfrm>
        </p:grpSpPr>
        <p:sp>
          <p:nvSpPr>
            <p:cNvPr id="1702" name="Google Shape;1702;p62"/>
            <p:cNvSpPr/>
            <p:nvPr/>
          </p:nvSpPr>
          <p:spPr>
            <a:xfrm>
              <a:off x="5455917" y="3366987"/>
              <a:ext cx="435122" cy="435735"/>
            </a:xfrm>
            <a:custGeom>
              <a:avLst/>
              <a:gdLst/>
              <a:ahLst/>
              <a:cxnLst/>
              <a:rect l="l" t="t" r="r" b="b"/>
              <a:pathLst>
                <a:path w="580163" h="580980" extrusionOk="0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5455917" y="3366987"/>
              <a:ext cx="435122" cy="300553"/>
            </a:xfrm>
            <a:custGeom>
              <a:avLst/>
              <a:gdLst/>
              <a:ahLst/>
              <a:cxnLst/>
              <a:rect l="l" t="t" r="r" b="b"/>
              <a:pathLst>
                <a:path w="580163" h="400738" extrusionOk="0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5660447" y="3456636"/>
              <a:ext cx="230593" cy="246849"/>
            </a:xfrm>
            <a:custGeom>
              <a:avLst/>
              <a:gdLst/>
              <a:ahLst/>
              <a:cxnLst/>
              <a:rect l="l" t="t" r="r" b="b"/>
              <a:pathLst>
                <a:path w="307457" h="329132" extrusionOk="0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62"/>
            <p:cNvSpPr/>
            <p:nvPr/>
          </p:nvSpPr>
          <p:spPr>
            <a:xfrm>
              <a:off x="5455917" y="3517845"/>
              <a:ext cx="329330" cy="185639"/>
            </a:xfrm>
            <a:custGeom>
              <a:avLst/>
              <a:gdLst/>
              <a:ahLst/>
              <a:cxnLst/>
              <a:rect l="l" t="t" r="r" b="b"/>
              <a:pathLst>
                <a:path w="439107" h="247519" extrusionOk="0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62"/>
            <p:cNvSpPr/>
            <p:nvPr/>
          </p:nvSpPr>
          <p:spPr>
            <a:xfrm>
              <a:off x="5557165" y="3414342"/>
              <a:ext cx="67817" cy="67813"/>
            </a:xfrm>
            <a:custGeom>
              <a:avLst/>
              <a:gdLst/>
              <a:ahLst/>
              <a:cxnLst/>
              <a:rect l="l" t="t" r="r" b="b"/>
              <a:pathLst>
                <a:path w="90422" h="90417" extrusionOk="0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62"/>
            <p:cNvSpPr/>
            <p:nvPr/>
          </p:nvSpPr>
          <p:spPr>
            <a:xfrm>
              <a:off x="5449349" y="3360422"/>
              <a:ext cx="448258" cy="448865"/>
            </a:xfrm>
            <a:custGeom>
              <a:avLst/>
              <a:gdLst/>
              <a:ahLst/>
              <a:cxnLst/>
              <a:rect l="l" t="t" r="r" b="b"/>
              <a:pathLst>
                <a:path w="597678" h="598487" extrusionOk="0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8" name="Google Shape;1708;p62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709" name="Google Shape;1709;p62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110323" h="17506" extrusionOk="0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62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46123" h="17506" extrusionOk="0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1" name="Google Shape;1711;p62"/>
          <p:cNvGrpSpPr/>
          <p:nvPr/>
        </p:nvGrpSpPr>
        <p:grpSpPr>
          <a:xfrm>
            <a:off x="5494150" y="2993655"/>
            <a:ext cx="448865" cy="448865"/>
            <a:chOff x="5460287" y="2010597"/>
            <a:chExt cx="448865" cy="448865"/>
          </a:xfrm>
        </p:grpSpPr>
        <p:sp>
          <p:nvSpPr>
            <p:cNvPr id="1712" name="Google Shape;1712;p62"/>
            <p:cNvSpPr/>
            <p:nvPr/>
          </p:nvSpPr>
          <p:spPr>
            <a:xfrm>
              <a:off x="5466862" y="2315561"/>
              <a:ext cx="367052" cy="137325"/>
            </a:xfrm>
            <a:custGeom>
              <a:avLst/>
              <a:gdLst/>
              <a:ahLst/>
              <a:cxnLst/>
              <a:rect l="l" t="t" r="r" b="b"/>
              <a:pathLst>
                <a:path w="489403" h="183100" extrusionOk="0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62"/>
            <p:cNvSpPr/>
            <p:nvPr/>
          </p:nvSpPr>
          <p:spPr>
            <a:xfrm>
              <a:off x="5665433" y="2315561"/>
              <a:ext cx="168482" cy="137325"/>
            </a:xfrm>
            <a:custGeom>
              <a:avLst/>
              <a:gdLst/>
              <a:ahLst/>
              <a:cxnLst/>
              <a:rect l="l" t="t" r="r" b="b"/>
              <a:pathLst>
                <a:path w="224642" h="183100" extrusionOk="0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62"/>
            <p:cNvSpPr/>
            <p:nvPr/>
          </p:nvSpPr>
          <p:spPr>
            <a:xfrm>
              <a:off x="5554449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62"/>
            <p:cNvSpPr/>
            <p:nvPr/>
          </p:nvSpPr>
          <p:spPr>
            <a:xfrm>
              <a:off x="5496670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62"/>
            <p:cNvSpPr/>
            <p:nvPr/>
          </p:nvSpPr>
          <p:spPr>
            <a:xfrm>
              <a:off x="5670004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62"/>
            <p:cNvSpPr/>
            <p:nvPr/>
          </p:nvSpPr>
          <p:spPr>
            <a:xfrm>
              <a:off x="5665433" y="2315561"/>
              <a:ext cx="4571" cy="4499"/>
            </a:xfrm>
            <a:custGeom>
              <a:avLst/>
              <a:gdLst/>
              <a:ahLst/>
              <a:cxnLst/>
              <a:rect l="l" t="t" r="r" b="b"/>
              <a:pathLst>
                <a:path w="6095" h="5999" extrusionOk="0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62"/>
            <p:cNvSpPr/>
            <p:nvPr/>
          </p:nvSpPr>
          <p:spPr>
            <a:xfrm>
              <a:off x="5612228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62"/>
            <p:cNvSpPr/>
            <p:nvPr/>
          </p:nvSpPr>
          <p:spPr>
            <a:xfrm>
              <a:off x="5525816" y="2076126"/>
              <a:ext cx="356648" cy="376759"/>
            </a:xfrm>
            <a:custGeom>
              <a:avLst/>
              <a:gdLst/>
              <a:ahLst/>
              <a:cxnLst/>
              <a:rect l="l" t="t" r="r" b="b"/>
              <a:pathLst>
                <a:path w="475531" h="502345" extrusionOk="0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62"/>
            <p:cNvSpPr/>
            <p:nvPr/>
          </p:nvSpPr>
          <p:spPr>
            <a:xfrm>
              <a:off x="5587749" y="2138058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62"/>
            <p:cNvSpPr/>
            <p:nvPr/>
          </p:nvSpPr>
          <p:spPr>
            <a:xfrm>
              <a:off x="5546891" y="2097204"/>
              <a:ext cx="137959" cy="137959"/>
            </a:xfrm>
            <a:custGeom>
              <a:avLst/>
              <a:gdLst/>
              <a:ahLst/>
              <a:cxnLst/>
              <a:rect l="l" t="t" r="r" b="b"/>
              <a:pathLst>
                <a:path w="183945" h="183945" extrusionOk="0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62"/>
            <p:cNvSpPr/>
            <p:nvPr/>
          </p:nvSpPr>
          <p:spPr>
            <a:xfrm>
              <a:off x="5669459" y="2219772"/>
              <a:ext cx="137955" cy="137955"/>
            </a:xfrm>
            <a:custGeom>
              <a:avLst/>
              <a:gdLst/>
              <a:ahLst/>
              <a:cxnLst/>
              <a:rect l="l" t="t" r="r" b="b"/>
              <a:pathLst>
                <a:path w="183940" h="183940" extrusionOk="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62"/>
            <p:cNvSpPr/>
            <p:nvPr/>
          </p:nvSpPr>
          <p:spPr>
            <a:xfrm>
              <a:off x="5628605" y="2178914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62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62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62"/>
            <p:cNvSpPr/>
            <p:nvPr/>
          </p:nvSpPr>
          <p:spPr>
            <a:xfrm>
              <a:off x="5765252" y="2220313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62"/>
            <p:cNvSpPr/>
            <p:nvPr/>
          </p:nvSpPr>
          <p:spPr>
            <a:xfrm>
              <a:off x="5765252" y="216253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62"/>
            <p:cNvSpPr/>
            <p:nvPr/>
          </p:nvSpPr>
          <p:spPr>
            <a:xfrm>
              <a:off x="5765252" y="210475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62"/>
            <p:cNvSpPr/>
            <p:nvPr/>
          </p:nvSpPr>
          <p:spPr>
            <a:xfrm>
              <a:off x="5765252" y="2046979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62"/>
            <p:cNvSpPr/>
            <p:nvPr/>
          </p:nvSpPr>
          <p:spPr>
            <a:xfrm>
              <a:off x="5819449" y="238056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1" name="Google Shape;1731;p62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1732" name="Google Shape;1732;p62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62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avLst/>
                <a:gdLst/>
                <a:ahLst/>
                <a:cxnLst/>
                <a:rect l="l" t="t" r="r" b="b"/>
                <a:pathLst>
                  <a:path w="56108" h="56108" extrusionOk="0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4" name="Google Shape;1734;p62"/>
          <p:cNvGrpSpPr/>
          <p:nvPr/>
        </p:nvGrpSpPr>
        <p:grpSpPr>
          <a:xfrm>
            <a:off x="3200984" y="2993655"/>
            <a:ext cx="448865" cy="448865"/>
            <a:chOff x="1760434" y="2685510"/>
            <a:chExt cx="448865" cy="448865"/>
          </a:xfrm>
        </p:grpSpPr>
        <p:sp>
          <p:nvSpPr>
            <p:cNvPr id="1735" name="Google Shape;1735;p62"/>
            <p:cNvSpPr/>
            <p:nvPr/>
          </p:nvSpPr>
          <p:spPr>
            <a:xfrm>
              <a:off x="1767008" y="2692085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1830818" y="2692085"/>
              <a:ext cx="154458" cy="118360"/>
            </a:xfrm>
            <a:custGeom>
              <a:avLst/>
              <a:gdLst/>
              <a:ahLst/>
              <a:cxnLst/>
              <a:rect l="l" t="t" r="r" b="b"/>
              <a:pathLst>
                <a:path w="205944" h="157813" extrusionOk="0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1965579" y="2692085"/>
              <a:ext cx="19698" cy="3499"/>
            </a:xfrm>
            <a:custGeom>
              <a:avLst/>
              <a:gdLst/>
              <a:ahLst/>
              <a:cxnLst/>
              <a:rect l="l" t="t" r="r" b="b"/>
              <a:pathLst>
                <a:path w="26264" h="4666" extrusionOk="0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62"/>
            <p:cNvSpPr/>
            <p:nvPr/>
          </p:nvSpPr>
          <p:spPr>
            <a:xfrm>
              <a:off x="2084363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62"/>
            <p:cNvSpPr/>
            <p:nvPr/>
          </p:nvSpPr>
          <p:spPr>
            <a:xfrm>
              <a:off x="1767008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1767008" y="2909943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1984866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1830818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1965579" y="3124365"/>
              <a:ext cx="19287" cy="3434"/>
            </a:xfrm>
            <a:custGeom>
              <a:avLst/>
              <a:gdLst/>
              <a:ahLst/>
              <a:cxnLst/>
              <a:rect l="l" t="t" r="r" b="b"/>
              <a:pathLst>
                <a:path w="25716" h="4579" extrusionOk="0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2018043" y="3123372"/>
              <a:ext cx="10729" cy="1918"/>
            </a:xfrm>
            <a:custGeom>
              <a:avLst/>
              <a:gdLst/>
              <a:ahLst/>
              <a:cxnLst/>
              <a:rect l="l" t="t" r="r" b="b"/>
              <a:pathLst>
                <a:path w="14305" h="2557" extrusionOk="0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2001629" y="3126050"/>
              <a:ext cx="10982" cy="1112"/>
            </a:xfrm>
            <a:custGeom>
              <a:avLst/>
              <a:gdLst/>
              <a:ahLst/>
              <a:cxnLst/>
              <a:rect l="l" t="t" r="r" b="b"/>
              <a:pathLst>
                <a:path w="14643" h="1483" extrusionOk="0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62"/>
            <p:cNvSpPr/>
            <p:nvPr/>
          </p:nvSpPr>
          <p:spPr>
            <a:xfrm>
              <a:off x="1984928" y="2692092"/>
              <a:ext cx="153985" cy="118353"/>
            </a:xfrm>
            <a:custGeom>
              <a:avLst/>
              <a:gdLst/>
              <a:ahLst/>
              <a:cxnLst/>
              <a:rect l="l" t="t" r="r" b="b"/>
              <a:pathLst>
                <a:path w="205314" h="157804" extrusionOk="0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62"/>
            <p:cNvSpPr/>
            <p:nvPr/>
          </p:nvSpPr>
          <p:spPr>
            <a:xfrm>
              <a:off x="1913947" y="2833588"/>
              <a:ext cx="141904" cy="68648"/>
            </a:xfrm>
            <a:custGeom>
              <a:avLst/>
              <a:gdLst/>
              <a:ahLst/>
              <a:cxnLst/>
              <a:rect l="l" t="t" r="r" b="b"/>
              <a:pathLst>
                <a:path w="189205" h="91531" extrusionOk="0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62"/>
            <p:cNvSpPr/>
            <p:nvPr/>
          </p:nvSpPr>
          <p:spPr>
            <a:xfrm>
              <a:off x="1913881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62"/>
            <p:cNvSpPr/>
            <p:nvPr/>
          </p:nvSpPr>
          <p:spPr>
            <a:xfrm>
              <a:off x="1984835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0" name="Google Shape;1750;p62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1751" name="Google Shape;1751;p62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avLst/>
                <a:gdLst/>
                <a:ahLst/>
                <a:cxnLst/>
                <a:rect l="l" t="t" r="r" b="b"/>
                <a:pathLst>
                  <a:path w="392346" h="392346" extrusionOk="0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62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62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avLst/>
                <a:gdLst/>
                <a:ahLst/>
                <a:cxnLst/>
                <a:rect l="l" t="t" r="r" b="b"/>
                <a:pathLst>
                  <a:path w="206825" h="221133" extrusionOk="0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4" name="Google Shape;1754;p62"/>
          <p:cNvSpPr/>
          <p:nvPr/>
        </p:nvSpPr>
        <p:spPr>
          <a:xfrm>
            <a:off x="4129225" y="1319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5" name="Google Shape;1755;p62"/>
          <p:cNvSpPr/>
          <p:nvPr/>
        </p:nvSpPr>
        <p:spPr>
          <a:xfrm>
            <a:off x="4795775" y="1319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56" name="Google Shape;1756;p62"/>
          <p:cNvCxnSpPr>
            <a:stCxn id="1754" idx="2"/>
            <a:endCxn id="1673" idx="0"/>
          </p:cNvCxnSpPr>
          <p:nvPr/>
        </p:nvCxnSpPr>
        <p:spPr>
          <a:xfrm flipH="1">
            <a:off x="3660325" y="1429238"/>
            <a:ext cx="468900" cy="534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1757" name="Google Shape;1757;p62"/>
          <p:cNvCxnSpPr>
            <a:stCxn id="1755" idx="6"/>
            <a:endCxn id="1674" idx="0"/>
          </p:cNvCxnSpPr>
          <p:nvPr/>
        </p:nvCxnSpPr>
        <p:spPr>
          <a:xfrm>
            <a:off x="5014775" y="1429238"/>
            <a:ext cx="468900" cy="534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1758" name="Google Shape;1758;p62"/>
          <p:cNvGrpSpPr/>
          <p:nvPr/>
        </p:nvGrpSpPr>
        <p:grpSpPr>
          <a:xfrm>
            <a:off x="4347568" y="1204814"/>
            <a:ext cx="448865" cy="448865"/>
            <a:chOff x="3981143" y="1333752"/>
            <a:chExt cx="448865" cy="448865"/>
          </a:xfrm>
        </p:grpSpPr>
        <p:sp>
          <p:nvSpPr>
            <p:cNvPr id="1759" name="Google Shape;1759;p62"/>
            <p:cNvSpPr/>
            <p:nvPr/>
          </p:nvSpPr>
          <p:spPr>
            <a:xfrm>
              <a:off x="4092517" y="1415722"/>
              <a:ext cx="226993" cy="83285"/>
            </a:xfrm>
            <a:custGeom>
              <a:avLst/>
              <a:gdLst/>
              <a:ahLst/>
              <a:cxnLst/>
              <a:rect l="l" t="t" r="r" b="b"/>
              <a:pathLst>
                <a:path w="302658" h="111047" extrusionOk="0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3987718" y="1499049"/>
              <a:ext cx="435715" cy="239479"/>
            </a:xfrm>
            <a:custGeom>
              <a:avLst/>
              <a:gdLst/>
              <a:ahLst/>
              <a:cxnLst/>
              <a:rect l="l" t="t" r="r" b="b"/>
              <a:pathLst>
                <a:path w="580953" h="319306" extrusionOk="0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4092482" y="1670462"/>
              <a:ext cx="226186" cy="41204"/>
            </a:xfrm>
            <a:custGeom>
              <a:avLst/>
              <a:gdLst/>
              <a:ahLst/>
              <a:cxnLst/>
              <a:rect l="l" t="t" r="r" b="b"/>
              <a:pathLst>
                <a:path w="301581" h="54939" extrusionOk="0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4104407" y="1692982"/>
              <a:ext cx="202337" cy="83060"/>
            </a:xfrm>
            <a:custGeom>
              <a:avLst/>
              <a:gdLst/>
              <a:ahLst/>
              <a:cxnLst/>
              <a:rect l="l" t="t" r="r" b="b"/>
              <a:pathLst>
                <a:path w="269783" h="110746" extrusionOk="0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4051717" y="1499049"/>
              <a:ext cx="307718" cy="135356"/>
            </a:xfrm>
            <a:custGeom>
              <a:avLst/>
              <a:gdLst/>
              <a:ahLst/>
              <a:cxnLst/>
              <a:rect l="l" t="t" r="r" b="b"/>
              <a:pathLst>
                <a:path w="410290" h="180474" extrusionOk="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4100373" y="1548869"/>
              <a:ext cx="151126" cy="37386"/>
            </a:xfrm>
            <a:custGeom>
              <a:avLst/>
              <a:gdLst/>
              <a:ahLst/>
              <a:cxnLst/>
              <a:rect l="l" t="t" r="r" b="b"/>
              <a:pathLst>
                <a:path w="201501" h="49848" extrusionOk="0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4129304" y="1340326"/>
              <a:ext cx="152544" cy="159557"/>
            </a:xfrm>
            <a:custGeom>
              <a:avLst/>
              <a:gdLst/>
              <a:ahLst/>
              <a:cxnLst/>
              <a:rect l="l" t="t" r="r" b="b"/>
              <a:pathLst>
                <a:path w="203392" h="212743" extrusionOk="0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3981143" y="1333752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7" name="Google Shape;1767;p62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1768" name="Google Shape;1768;p62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62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62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62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777" name="Google Shape;1777;p6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63"/>
          <p:cNvSpPr txBox="1"/>
          <p:nvPr/>
        </p:nvSpPr>
        <p:spPr>
          <a:xfrm>
            <a:off x="6671601" y="1729762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79" name="Google Shape;1779;p63"/>
          <p:cNvSpPr txBox="1"/>
          <p:nvPr/>
        </p:nvSpPr>
        <p:spPr>
          <a:xfrm>
            <a:off x="6671600" y="1389953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0" name="Google Shape;1780;p63"/>
          <p:cNvSpPr txBox="1"/>
          <p:nvPr/>
        </p:nvSpPr>
        <p:spPr>
          <a:xfrm>
            <a:off x="685325" y="1729763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1" name="Google Shape;1781;p63"/>
          <p:cNvSpPr txBox="1"/>
          <p:nvPr/>
        </p:nvSpPr>
        <p:spPr>
          <a:xfrm>
            <a:off x="685325" y="1389953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2" name="Google Shape;1782;p63"/>
          <p:cNvSpPr txBox="1"/>
          <p:nvPr/>
        </p:nvSpPr>
        <p:spPr>
          <a:xfrm>
            <a:off x="685325" y="3567388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3" name="Google Shape;1783;p63"/>
          <p:cNvSpPr txBox="1"/>
          <p:nvPr/>
        </p:nvSpPr>
        <p:spPr>
          <a:xfrm>
            <a:off x="685325" y="3227565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4" name="Google Shape;1784;p63"/>
          <p:cNvSpPr txBox="1"/>
          <p:nvPr/>
        </p:nvSpPr>
        <p:spPr>
          <a:xfrm>
            <a:off x="6671601" y="3567391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5" name="Google Shape;1785;p63"/>
          <p:cNvSpPr txBox="1"/>
          <p:nvPr/>
        </p:nvSpPr>
        <p:spPr>
          <a:xfrm>
            <a:off x="6671600" y="3227570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6" name="Google Shape;1786;p63"/>
          <p:cNvSpPr txBox="1"/>
          <p:nvPr/>
        </p:nvSpPr>
        <p:spPr>
          <a:xfrm>
            <a:off x="3832950" y="2745238"/>
            <a:ext cx="1355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87" name="Google Shape;1787;p63"/>
          <p:cNvGrpSpPr/>
          <p:nvPr/>
        </p:nvGrpSpPr>
        <p:grpSpPr>
          <a:xfrm>
            <a:off x="5911608" y="2682947"/>
            <a:ext cx="335443" cy="448865"/>
            <a:chOff x="6935221" y="3360422"/>
            <a:chExt cx="335443" cy="448865"/>
          </a:xfrm>
        </p:grpSpPr>
        <p:sp>
          <p:nvSpPr>
            <p:cNvPr id="1788" name="Google Shape;1788;p63"/>
            <p:cNvSpPr/>
            <p:nvPr/>
          </p:nvSpPr>
          <p:spPr>
            <a:xfrm>
              <a:off x="6941795" y="3366996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63"/>
            <p:cNvSpPr/>
            <p:nvPr/>
          </p:nvSpPr>
          <p:spPr>
            <a:xfrm>
              <a:off x="7118829" y="3366996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63"/>
            <p:cNvSpPr/>
            <p:nvPr/>
          </p:nvSpPr>
          <p:spPr>
            <a:xfrm>
              <a:off x="6935221" y="3360422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1" name="Google Shape;1791;p63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792" name="Google Shape;1792;p63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64817" extrusionOk="0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63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128877" h="164817" extrusionOk="0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63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63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6" name="Google Shape;1796;p63"/>
          <p:cNvGrpSpPr/>
          <p:nvPr/>
        </p:nvGrpSpPr>
        <p:grpSpPr>
          <a:xfrm>
            <a:off x="2779299" y="1481731"/>
            <a:ext cx="448258" cy="448865"/>
            <a:chOff x="5449349" y="3360422"/>
            <a:chExt cx="448258" cy="448865"/>
          </a:xfrm>
        </p:grpSpPr>
        <p:sp>
          <p:nvSpPr>
            <p:cNvPr id="1797" name="Google Shape;1797;p63"/>
            <p:cNvSpPr/>
            <p:nvPr/>
          </p:nvSpPr>
          <p:spPr>
            <a:xfrm>
              <a:off x="5455917" y="3366987"/>
              <a:ext cx="435122" cy="435735"/>
            </a:xfrm>
            <a:custGeom>
              <a:avLst/>
              <a:gdLst/>
              <a:ahLst/>
              <a:cxnLst/>
              <a:rect l="l" t="t" r="r" b="b"/>
              <a:pathLst>
                <a:path w="580163" h="580980" extrusionOk="0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63"/>
            <p:cNvSpPr/>
            <p:nvPr/>
          </p:nvSpPr>
          <p:spPr>
            <a:xfrm>
              <a:off x="5455917" y="3366987"/>
              <a:ext cx="435122" cy="300553"/>
            </a:xfrm>
            <a:custGeom>
              <a:avLst/>
              <a:gdLst/>
              <a:ahLst/>
              <a:cxnLst/>
              <a:rect l="l" t="t" r="r" b="b"/>
              <a:pathLst>
                <a:path w="580163" h="400738" extrusionOk="0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63"/>
            <p:cNvSpPr/>
            <p:nvPr/>
          </p:nvSpPr>
          <p:spPr>
            <a:xfrm>
              <a:off x="5660447" y="3456636"/>
              <a:ext cx="230593" cy="246849"/>
            </a:xfrm>
            <a:custGeom>
              <a:avLst/>
              <a:gdLst/>
              <a:ahLst/>
              <a:cxnLst/>
              <a:rect l="l" t="t" r="r" b="b"/>
              <a:pathLst>
                <a:path w="307457" h="329132" extrusionOk="0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63"/>
            <p:cNvSpPr/>
            <p:nvPr/>
          </p:nvSpPr>
          <p:spPr>
            <a:xfrm>
              <a:off x="5455917" y="3517845"/>
              <a:ext cx="329330" cy="185639"/>
            </a:xfrm>
            <a:custGeom>
              <a:avLst/>
              <a:gdLst/>
              <a:ahLst/>
              <a:cxnLst/>
              <a:rect l="l" t="t" r="r" b="b"/>
              <a:pathLst>
                <a:path w="439107" h="247519" extrusionOk="0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63"/>
            <p:cNvSpPr/>
            <p:nvPr/>
          </p:nvSpPr>
          <p:spPr>
            <a:xfrm>
              <a:off x="5557165" y="3414342"/>
              <a:ext cx="67817" cy="67813"/>
            </a:xfrm>
            <a:custGeom>
              <a:avLst/>
              <a:gdLst/>
              <a:ahLst/>
              <a:cxnLst/>
              <a:rect l="l" t="t" r="r" b="b"/>
              <a:pathLst>
                <a:path w="90422" h="90417" extrusionOk="0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63"/>
            <p:cNvSpPr/>
            <p:nvPr/>
          </p:nvSpPr>
          <p:spPr>
            <a:xfrm>
              <a:off x="5449349" y="3360422"/>
              <a:ext cx="448258" cy="448865"/>
            </a:xfrm>
            <a:custGeom>
              <a:avLst/>
              <a:gdLst/>
              <a:ahLst/>
              <a:cxnLst/>
              <a:rect l="l" t="t" r="r" b="b"/>
              <a:pathLst>
                <a:path w="597678" h="598487" extrusionOk="0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3" name="Google Shape;1803;p63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804" name="Google Shape;1804;p63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110323" h="17506" extrusionOk="0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63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46123" h="17506" extrusionOk="0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6" name="Google Shape;1806;p63"/>
          <p:cNvGrpSpPr/>
          <p:nvPr/>
        </p:nvGrpSpPr>
        <p:grpSpPr>
          <a:xfrm>
            <a:off x="5854893" y="1481731"/>
            <a:ext cx="448867" cy="448820"/>
            <a:chOff x="6932593" y="2682262"/>
            <a:chExt cx="448867" cy="448820"/>
          </a:xfrm>
        </p:grpSpPr>
        <p:sp>
          <p:nvSpPr>
            <p:cNvPr id="1807" name="Google Shape;1807;p63"/>
            <p:cNvSpPr/>
            <p:nvPr/>
          </p:nvSpPr>
          <p:spPr>
            <a:xfrm>
              <a:off x="6939167" y="2688837"/>
              <a:ext cx="354737" cy="354710"/>
            </a:xfrm>
            <a:custGeom>
              <a:avLst/>
              <a:gdLst/>
              <a:ahLst/>
              <a:cxnLst/>
              <a:rect l="l" t="t" r="r" b="b"/>
              <a:pathLst>
                <a:path w="472983" h="472946" extrusionOk="0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63"/>
            <p:cNvSpPr/>
            <p:nvPr/>
          </p:nvSpPr>
          <p:spPr>
            <a:xfrm>
              <a:off x="6939167" y="2688837"/>
              <a:ext cx="354737" cy="172547"/>
            </a:xfrm>
            <a:custGeom>
              <a:avLst/>
              <a:gdLst/>
              <a:ahLst/>
              <a:cxnLst/>
              <a:rect l="l" t="t" r="r" b="b"/>
              <a:pathLst>
                <a:path w="472983" h="230062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63"/>
            <p:cNvSpPr/>
            <p:nvPr/>
          </p:nvSpPr>
          <p:spPr>
            <a:xfrm>
              <a:off x="6939167" y="2688837"/>
              <a:ext cx="354737" cy="56382"/>
            </a:xfrm>
            <a:custGeom>
              <a:avLst/>
              <a:gdLst/>
              <a:ahLst/>
              <a:cxnLst/>
              <a:rect l="l" t="t" r="r" b="b"/>
              <a:pathLst>
                <a:path w="472983" h="75176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63"/>
            <p:cNvSpPr/>
            <p:nvPr/>
          </p:nvSpPr>
          <p:spPr>
            <a:xfrm>
              <a:off x="7169686" y="2919423"/>
              <a:ext cx="172992" cy="172903"/>
            </a:xfrm>
            <a:custGeom>
              <a:avLst/>
              <a:gdLst/>
              <a:ahLst/>
              <a:cxnLst/>
              <a:rect l="l" t="t" r="r" b="b"/>
              <a:pathLst>
                <a:path w="230656" h="230537" extrusionOk="0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63"/>
            <p:cNvSpPr/>
            <p:nvPr/>
          </p:nvSpPr>
          <p:spPr>
            <a:xfrm>
              <a:off x="7290651" y="3040323"/>
              <a:ext cx="84232" cy="84194"/>
            </a:xfrm>
            <a:custGeom>
              <a:avLst/>
              <a:gdLst/>
              <a:ahLst/>
              <a:cxnLst/>
              <a:rect l="l" t="t" r="r" b="b"/>
              <a:pathLst>
                <a:path w="112309" h="112259" extrusionOk="0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63"/>
            <p:cNvSpPr/>
            <p:nvPr/>
          </p:nvSpPr>
          <p:spPr>
            <a:xfrm>
              <a:off x="7251427" y="3001122"/>
              <a:ext cx="29212" cy="29196"/>
            </a:xfrm>
            <a:custGeom>
              <a:avLst/>
              <a:gdLst/>
              <a:ahLst/>
              <a:cxnLst/>
              <a:rect l="l" t="t" r="r" b="b"/>
              <a:pathLst>
                <a:path w="38949" h="38928" extrusionOk="0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63"/>
            <p:cNvSpPr/>
            <p:nvPr/>
          </p:nvSpPr>
          <p:spPr>
            <a:xfrm>
              <a:off x="6962434" y="2711004"/>
              <a:ext cx="12701" cy="13150"/>
            </a:xfrm>
            <a:custGeom>
              <a:avLst/>
              <a:gdLst/>
              <a:ahLst/>
              <a:cxnLst/>
              <a:rect l="l" t="t" r="r" b="b"/>
              <a:pathLst>
                <a:path w="16934" h="17533" extrusionOk="0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63"/>
            <p:cNvSpPr/>
            <p:nvPr/>
          </p:nvSpPr>
          <p:spPr>
            <a:xfrm>
              <a:off x="6989973" y="2711004"/>
              <a:ext cx="12702" cy="13150"/>
            </a:xfrm>
            <a:custGeom>
              <a:avLst/>
              <a:gdLst/>
              <a:ahLst/>
              <a:cxnLst/>
              <a:rect l="l" t="t" r="r" b="b"/>
              <a:pathLst>
                <a:path w="16936" h="17533" extrusionOk="0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7017512" y="2711004"/>
              <a:ext cx="12703" cy="13150"/>
            </a:xfrm>
            <a:custGeom>
              <a:avLst/>
              <a:gdLst/>
              <a:ahLst/>
              <a:cxnLst/>
              <a:rect l="l" t="t" r="r" b="b"/>
              <a:pathLst>
                <a:path w="16937" h="17533" extrusionOk="0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63"/>
            <p:cNvSpPr/>
            <p:nvPr/>
          </p:nvSpPr>
          <p:spPr>
            <a:xfrm>
              <a:off x="6932593" y="2682262"/>
              <a:ext cx="448867" cy="448820"/>
            </a:xfrm>
            <a:custGeom>
              <a:avLst/>
              <a:gdLst/>
              <a:ahLst/>
              <a:cxnLst/>
              <a:rect l="l" t="t" r="r" b="b"/>
              <a:pathLst>
                <a:path w="598489" h="598427" extrusionOk="0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7" name="Google Shape;1817;p63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1818" name="Google Shape;1818;p63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63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63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63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2" name="Google Shape;1822;p63"/>
            <p:cNvSpPr/>
            <p:nvPr/>
          </p:nvSpPr>
          <p:spPr>
            <a:xfrm>
              <a:off x="7058624" y="2777854"/>
              <a:ext cx="31870" cy="49892"/>
            </a:xfrm>
            <a:custGeom>
              <a:avLst/>
              <a:gdLst/>
              <a:ahLst/>
              <a:cxnLst/>
              <a:rect l="l" t="t" r="r" b="b"/>
              <a:pathLst>
                <a:path w="42493" h="66522" extrusionOk="0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63"/>
            <p:cNvSpPr/>
            <p:nvPr/>
          </p:nvSpPr>
          <p:spPr>
            <a:xfrm>
              <a:off x="7142527" y="2777933"/>
              <a:ext cx="31921" cy="49790"/>
            </a:xfrm>
            <a:custGeom>
              <a:avLst/>
              <a:gdLst/>
              <a:ahLst/>
              <a:cxnLst/>
              <a:rect l="l" t="t" r="r" b="b"/>
              <a:pathLst>
                <a:path w="42562" h="66387" extrusionOk="0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63"/>
            <p:cNvSpPr/>
            <p:nvPr/>
          </p:nvSpPr>
          <p:spPr>
            <a:xfrm>
              <a:off x="7101753" y="2777996"/>
              <a:ext cx="29612" cy="49738"/>
            </a:xfrm>
            <a:custGeom>
              <a:avLst/>
              <a:gdLst/>
              <a:ahLst/>
              <a:cxnLst/>
              <a:rect l="l" t="t" r="r" b="b"/>
              <a:pathLst>
                <a:path w="39482" h="66318" extrusionOk="0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5" name="Google Shape;1825;p63"/>
          <p:cNvGrpSpPr/>
          <p:nvPr/>
        </p:nvGrpSpPr>
        <p:grpSpPr>
          <a:xfrm>
            <a:off x="2805885" y="3884125"/>
            <a:ext cx="395087" cy="448868"/>
            <a:chOff x="1020986" y="3360424"/>
            <a:chExt cx="395087" cy="448868"/>
          </a:xfrm>
        </p:grpSpPr>
        <p:sp>
          <p:nvSpPr>
            <p:cNvPr id="1826" name="Google Shape;1826;p63"/>
            <p:cNvSpPr/>
            <p:nvPr/>
          </p:nvSpPr>
          <p:spPr>
            <a:xfrm>
              <a:off x="1173410" y="3491739"/>
              <a:ext cx="91066" cy="55080"/>
            </a:xfrm>
            <a:custGeom>
              <a:avLst/>
              <a:gdLst/>
              <a:ahLst/>
              <a:cxnLst/>
              <a:rect l="l" t="t" r="r" b="b"/>
              <a:pathLst>
                <a:path w="121421" h="73440" extrusionOk="0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63"/>
            <p:cNvSpPr/>
            <p:nvPr/>
          </p:nvSpPr>
          <p:spPr>
            <a:xfrm>
              <a:off x="1171589" y="3366978"/>
              <a:ext cx="91135" cy="124980"/>
            </a:xfrm>
            <a:custGeom>
              <a:avLst/>
              <a:gdLst/>
              <a:ahLst/>
              <a:cxnLst/>
              <a:rect l="l" t="t" r="r" b="b"/>
              <a:pathLst>
                <a:path w="121514" h="166640" extrusionOk="0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63"/>
            <p:cNvSpPr/>
            <p:nvPr/>
          </p:nvSpPr>
          <p:spPr>
            <a:xfrm>
              <a:off x="1172452" y="3366974"/>
              <a:ext cx="76903" cy="67403"/>
            </a:xfrm>
            <a:custGeom>
              <a:avLst/>
              <a:gdLst/>
              <a:ahLst/>
              <a:cxnLst/>
              <a:rect l="l" t="t" r="r" b="b"/>
              <a:pathLst>
                <a:path w="102537" h="89870" extrusionOk="0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63"/>
            <p:cNvSpPr/>
            <p:nvPr/>
          </p:nvSpPr>
          <p:spPr>
            <a:xfrm>
              <a:off x="1289969" y="3392049"/>
              <a:ext cx="75323" cy="161773"/>
            </a:xfrm>
            <a:custGeom>
              <a:avLst/>
              <a:gdLst/>
              <a:ahLst/>
              <a:cxnLst/>
              <a:rect l="l" t="t" r="r" b="b"/>
              <a:pathLst>
                <a:path w="100431" h="215697" extrusionOk="0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63"/>
            <p:cNvSpPr/>
            <p:nvPr/>
          </p:nvSpPr>
          <p:spPr>
            <a:xfrm>
              <a:off x="1051801" y="3546456"/>
              <a:ext cx="333457" cy="223196"/>
            </a:xfrm>
            <a:custGeom>
              <a:avLst/>
              <a:gdLst/>
              <a:ahLst/>
              <a:cxnLst/>
              <a:rect l="l" t="t" r="r" b="b"/>
              <a:pathLst>
                <a:path w="444609" h="297595" extrusionOk="0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63"/>
            <p:cNvSpPr/>
            <p:nvPr/>
          </p:nvSpPr>
          <p:spPr>
            <a:xfrm>
              <a:off x="1082115" y="3579678"/>
              <a:ext cx="272828" cy="190361"/>
            </a:xfrm>
            <a:custGeom>
              <a:avLst/>
              <a:gdLst/>
              <a:ahLst/>
              <a:cxnLst/>
              <a:rect l="l" t="t" r="r" b="b"/>
              <a:pathLst>
                <a:path w="363771" h="253815" extrusionOk="0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63"/>
            <p:cNvSpPr/>
            <p:nvPr/>
          </p:nvSpPr>
          <p:spPr>
            <a:xfrm>
              <a:off x="1159890" y="3614256"/>
              <a:ext cx="117281" cy="122373"/>
            </a:xfrm>
            <a:custGeom>
              <a:avLst/>
              <a:gdLst/>
              <a:ahLst/>
              <a:cxnLst/>
              <a:rect l="l" t="t" r="r" b="b"/>
              <a:pathLst>
                <a:path w="156375" h="163164" extrusionOk="0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63"/>
            <p:cNvSpPr/>
            <p:nvPr/>
          </p:nvSpPr>
          <p:spPr>
            <a:xfrm>
              <a:off x="1053622" y="3390303"/>
              <a:ext cx="103381" cy="132993"/>
            </a:xfrm>
            <a:custGeom>
              <a:avLst/>
              <a:gdLst/>
              <a:ahLst/>
              <a:cxnLst/>
              <a:rect l="l" t="t" r="r" b="b"/>
              <a:pathLst>
                <a:path w="137841" h="177324" extrusionOk="0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63"/>
            <p:cNvSpPr/>
            <p:nvPr/>
          </p:nvSpPr>
          <p:spPr>
            <a:xfrm>
              <a:off x="1073218" y="3522200"/>
              <a:ext cx="64217" cy="23776"/>
            </a:xfrm>
            <a:custGeom>
              <a:avLst/>
              <a:gdLst/>
              <a:ahLst/>
              <a:cxnLst/>
              <a:rect l="l" t="t" r="r" b="b"/>
              <a:pathLst>
                <a:path w="85623" h="31702" extrusionOk="0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63"/>
            <p:cNvSpPr/>
            <p:nvPr/>
          </p:nvSpPr>
          <p:spPr>
            <a:xfrm>
              <a:off x="1027551" y="3769653"/>
              <a:ext cx="381959" cy="33071"/>
            </a:xfrm>
            <a:custGeom>
              <a:avLst/>
              <a:gdLst/>
              <a:ahLst/>
              <a:cxnLst/>
              <a:rect l="l" t="t" r="r" b="b"/>
              <a:pathLst>
                <a:path w="509279" h="44094" extrusionOk="0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63"/>
            <p:cNvSpPr/>
            <p:nvPr/>
          </p:nvSpPr>
          <p:spPr>
            <a:xfrm>
              <a:off x="1020986" y="3360424"/>
              <a:ext cx="395087" cy="448868"/>
            </a:xfrm>
            <a:custGeom>
              <a:avLst/>
              <a:gdLst/>
              <a:ahLst/>
              <a:cxnLst/>
              <a:rect l="l" t="t" r="r" b="b"/>
              <a:pathLst>
                <a:path w="526783" h="598491" extrusionOk="0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7" name="Google Shape;1837;p63"/>
          <p:cNvGrpSpPr/>
          <p:nvPr/>
        </p:nvGrpSpPr>
        <p:grpSpPr>
          <a:xfrm>
            <a:off x="5854896" y="3884128"/>
            <a:ext cx="448865" cy="448865"/>
            <a:chOff x="6935221" y="1335684"/>
            <a:chExt cx="448865" cy="448865"/>
          </a:xfrm>
        </p:grpSpPr>
        <p:sp>
          <p:nvSpPr>
            <p:cNvPr id="1838" name="Google Shape;1838;p63"/>
            <p:cNvSpPr/>
            <p:nvPr/>
          </p:nvSpPr>
          <p:spPr>
            <a:xfrm>
              <a:off x="6941795" y="1406258"/>
              <a:ext cx="156927" cy="371717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7220583" y="1342259"/>
              <a:ext cx="156927" cy="371716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7098723" y="1342259"/>
              <a:ext cx="121859" cy="435715"/>
            </a:xfrm>
            <a:custGeom>
              <a:avLst/>
              <a:gdLst/>
              <a:ahLst/>
              <a:cxnLst/>
              <a:rect l="l" t="t" r="r" b="b"/>
              <a:pathLst>
                <a:path w="162479" h="580953" extrusionOk="0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7249952" y="1373820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7250390" y="1591239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6935221" y="1335684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6970502" y="169425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63"/>
            <p:cNvSpPr/>
            <p:nvPr/>
          </p:nvSpPr>
          <p:spPr>
            <a:xfrm>
              <a:off x="6970502" y="1727564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63"/>
            <p:cNvSpPr/>
            <p:nvPr/>
          </p:nvSpPr>
          <p:spPr>
            <a:xfrm>
              <a:off x="7249288" y="1488228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7249288" y="1521543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7249288" y="155398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1" name="Google Shape;1851;p63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1852" name="Google Shape;1852;p63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63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8" extrusionOk="0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63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58" extrusionOk="0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63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63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63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63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63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3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63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1" name="Google Shape;1861;p63"/>
            <p:cNvSpPr/>
            <p:nvPr/>
          </p:nvSpPr>
          <p:spPr>
            <a:xfrm>
              <a:off x="7243377" y="1367245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63"/>
            <p:cNvSpPr/>
            <p:nvPr/>
          </p:nvSpPr>
          <p:spPr>
            <a:xfrm>
              <a:off x="7243815" y="1584664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3" name="Google Shape;1863;p63"/>
          <p:cNvGrpSpPr/>
          <p:nvPr/>
        </p:nvGrpSpPr>
        <p:grpSpPr>
          <a:xfrm>
            <a:off x="2835695" y="2682947"/>
            <a:ext cx="335443" cy="448865"/>
            <a:chOff x="1761770" y="1335684"/>
            <a:chExt cx="335443" cy="448865"/>
          </a:xfrm>
        </p:grpSpPr>
        <p:sp>
          <p:nvSpPr>
            <p:cNvPr id="1864" name="Google Shape;1864;p63"/>
            <p:cNvSpPr/>
            <p:nvPr/>
          </p:nvSpPr>
          <p:spPr>
            <a:xfrm>
              <a:off x="1768345" y="1342259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63"/>
            <p:cNvSpPr/>
            <p:nvPr/>
          </p:nvSpPr>
          <p:spPr>
            <a:xfrm>
              <a:off x="1945379" y="1342259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63"/>
            <p:cNvSpPr/>
            <p:nvPr/>
          </p:nvSpPr>
          <p:spPr>
            <a:xfrm>
              <a:off x="1761770" y="1335684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7" name="Google Shape;1867;p63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1868" name="Google Shape;1868;p63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486" extrusionOk="0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63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avLst/>
                <a:gdLst/>
                <a:ahLst/>
                <a:cxnLst/>
                <a:rect l="l" t="t" r="r" b="b"/>
                <a:pathLst>
                  <a:path w="133288" h="163648" extrusionOk="0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63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avLst/>
                <a:gdLst/>
                <a:ahLst/>
                <a:cxnLst/>
                <a:rect l="l" t="t" r="r" b="b"/>
                <a:pathLst>
                  <a:path w="94682" h="123905" extrusionOk="0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63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587" extrusionOk="0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2" name="Google Shape;1872;p63"/>
          <p:cNvSpPr/>
          <p:nvPr/>
        </p:nvSpPr>
        <p:spPr>
          <a:xfrm>
            <a:off x="3171150" y="2797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3" name="Google Shape;1873;p63"/>
          <p:cNvSpPr/>
          <p:nvPr/>
        </p:nvSpPr>
        <p:spPr>
          <a:xfrm>
            <a:off x="5692600" y="2797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74" name="Google Shape;1874;p63"/>
          <p:cNvCxnSpPr>
            <a:stCxn id="1786" idx="1"/>
            <a:endCxn id="1872" idx="6"/>
          </p:cNvCxnSpPr>
          <p:nvPr/>
        </p:nvCxnSpPr>
        <p:spPr>
          <a:xfrm rot="10800000">
            <a:off x="3390150" y="2907388"/>
            <a:ext cx="44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63"/>
          <p:cNvCxnSpPr>
            <a:stCxn id="1786" idx="3"/>
            <a:endCxn id="1873" idx="2"/>
          </p:cNvCxnSpPr>
          <p:nvPr/>
        </p:nvCxnSpPr>
        <p:spPr>
          <a:xfrm>
            <a:off x="5188650" y="2907388"/>
            <a:ext cx="5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876" name="Google Shape;1876;p63"/>
          <p:cNvSpPr/>
          <p:nvPr/>
        </p:nvSpPr>
        <p:spPr>
          <a:xfrm>
            <a:off x="2893917" y="24622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7" name="Google Shape;1877;p63"/>
          <p:cNvSpPr/>
          <p:nvPr/>
        </p:nvSpPr>
        <p:spPr>
          <a:xfrm>
            <a:off x="2893917" y="1926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8" name="Google Shape;1878;p63"/>
          <p:cNvSpPr/>
          <p:nvPr/>
        </p:nvSpPr>
        <p:spPr>
          <a:xfrm>
            <a:off x="5969817" y="24622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9" name="Google Shape;1879;p63"/>
          <p:cNvSpPr/>
          <p:nvPr/>
        </p:nvSpPr>
        <p:spPr>
          <a:xfrm>
            <a:off x="5969817" y="1926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0" name="Google Shape;1880;p63"/>
          <p:cNvSpPr/>
          <p:nvPr/>
        </p:nvSpPr>
        <p:spPr>
          <a:xfrm>
            <a:off x="5969817" y="36688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1" name="Google Shape;1881;p63"/>
          <p:cNvSpPr/>
          <p:nvPr/>
        </p:nvSpPr>
        <p:spPr>
          <a:xfrm>
            <a:off x="5969817" y="31334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2" name="Google Shape;1882;p63"/>
          <p:cNvSpPr/>
          <p:nvPr/>
        </p:nvSpPr>
        <p:spPr>
          <a:xfrm>
            <a:off x="2893917" y="36688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3" name="Google Shape;1883;p63"/>
          <p:cNvSpPr/>
          <p:nvPr/>
        </p:nvSpPr>
        <p:spPr>
          <a:xfrm>
            <a:off x="2893917" y="31334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84" name="Google Shape;1884;p63"/>
          <p:cNvCxnSpPr>
            <a:stCxn id="1883" idx="4"/>
            <a:endCxn id="1882" idx="0"/>
          </p:cNvCxnSpPr>
          <p:nvPr/>
        </p:nvCxnSpPr>
        <p:spPr>
          <a:xfrm>
            <a:off x="3003417" y="3352475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85" name="Google Shape;1885;p63"/>
          <p:cNvCxnSpPr>
            <a:stCxn id="1881" idx="4"/>
            <a:endCxn id="1880" idx="0"/>
          </p:cNvCxnSpPr>
          <p:nvPr/>
        </p:nvCxnSpPr>
        <p:spPr>
          <a:xfrm>
            <a:off x="6079317" y="3352475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86" name="Google Shape;1886;p63"/>
          <p:cNvCxnSpPr>
            <a:stCxn id="1876" idx="0"/>
            <a:endCxn id="1877" idx="4"/>
          </p:cNvCxnSpPr>
          <p:nvPr/>
        </p:nvCxnSpPr>
        <p:spPr>
          <a:xfrm rot="10800000">
            <a:off x="3003417" y="2145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87" name="Google Shape;1887;p63"/>
          <p:cNvCxnSpPr>
            <a:stCxn id="1878" idx="0"/>
            <a:endCxn id="1879" idx="4"/>
          </p:cNvCxnSpPr>
          <p:nvPr/>
        </p:nvCxnSpPr>
        <p:spPr>
          <a:xfrm rot="10800000">
            <a:off x="6079317" y="2145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888" name="Google Shape;1888;p63"/>
          <p:cNvCxnSpPr>
            <a:stCxn id="1780" idx="2"/>
            <a:endCxn id="1783" idx="0"/>
          </p:cNvCxnSpPr>
          <p:nvPr/>
        </p:nvCxnSpPr>
        <p:spPr>
          <a:xfrm>
            <a:off x="1578875" y="2495363"/>
            <a:ext cx="0" cy="7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89" name="Google Shape;1889;p63"/>
          <p:cNvCxnSpPr>
            <a:stCxn id="1778" idx="2"/>
            <a:endCxn id="1785" idx="0"/>
          </p:cNvCxnSpPr>
          <p:nvPr/>
        </p:nvCxnSpPr>
        <p:spPr>
          <a:xfrm>
            <a:off x="7565151" y="2495362"/>
            <a:ext cx="0" cy="7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452550" y="1828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4233816" y="2681879"/>
            <a:ext cx="310500" cy="284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6725978" y="1155794"/>
            <a:ext cx="310500" cy="284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4736871" y="1106264"/>
            <a:ext cx="310500" cy="284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20" name="Google Shape;320;p29"/>
          <p:cNvCxnSpPr>
            <a:endCxn id="317" idx="4"/>
          </p:cNvCxnSpPr>
          <p:nvPr/>
        </p:nvCxnSpPr>
        <p:spPr>
          <a:xfrm rot="-5400000">
            <a:off x="3663516" y="3486629"/>
            <a:ext cx="1246200" cy="20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pic>
        <p:nvPicPr>
          <p:cNvPr id="321" name="Google Shape;3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000232"/>
            <a:ext cx="8238900" cy="341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895" name="Google Shape;1895;p6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6" name="Google Shape;1896;p64"/>
          <p:cNvSpPr/>
          <p:nvPr/>
        </p:nvSpPr>
        <p:spPr>
          <a:xfrm>
            <a:off x="682635" y="2153749"/>
            <a:ext cx="1506000" cy="15075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7" name="Google Shape;1897;p64"/>
          <p:cNvSpPr/>
          <p:nvPr/>
        </p:nvSpPr>
        <p:spPr>
          <a:xfrm>
            <a:off x="900885" y="2372749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8" name="Google Shape;1898;p64"/>
          <p:cNvSpPr/>
          <p:nvPr/>
        </p:nvSpPr>
        <p:spPr>
          <a:xfrm>
            <a:off x="900210" y="2372749"/>
            <a:ext cx="1069500" cy="1069500"/>
          </a:xfrm>
          <a:prstGeom prst="arc">
            <a:avLst>
              <a:gd name="adj1" fmla="val 16200000"/>
              <a:gd name="adj2" fmla="val 108025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9" name="Google Shape;1899;p64"/>
          <p:cNvSpPr txBox="1"/>
          <p:nvPr/>
        </p:nvSpPr>
        <p:spPr>
          <a:xfrm>
            <a:off x="3437649" y="1387876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0" name="Google Shape;1900;p64"/>
          <p:cNvSpPr txBox="1"/>
          <p:nvPr/>
        </p:nvSpPr>
        <p:spPr>
          <a:xfrm>
            <a:off x="3437649" y="1690356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on which we all live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01" name="Google Shape;1901;p64"/>
          <p:cNvSpPr txBox="1"/>
          <p:nvPr/>
        </p:nvSpPr>
        <p:spPr>
          <a:xfrm>
            <a:off x="3437649" y="1109613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2" name="Google Shape;1902;p64"/>
          <p:cNvSpPr txBox="1"/>
          <p:nvPr/>
        </p:nvSpPr>
        <p:spPr>
          <a:xfrm>
            <a:off x="3437649" y="3841288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3" name="Google Shape;1903;p64"/>
          <p:cNvSpPr txBox="1"/>
          <p:nvPr/>
        </p:nvSpPr>
        <p:spPr>
          <a:xfrm>
            <a:off x="3437649" y="4143768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04" name="Google Shape;1904;p64"/>
          <p:cNvSpPr txBox="1"/>
          <p:nvPr/>
        </p:nvSpPr>
        <p:spPr>
          <a:xfrm>
            <a:off x="3437649" y="3563025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05" name="Google Shape;1905;p64"/>
          <p:cNvGrpSpPr/>
          <p:nvPr/>
        </p:nvGrpSpPr>
        <p:grpSpPr>
          <a:xfrm>
            <a:off x="2878286" y="3909765"/>
            <a:ext cx="368384" cy="448864"/>
            <a:chOff x="1020983" y="2010599"/>
            <a:chExt cx="368384" cy="448864"/>
          </a:xfrm>
        </p:grpSpPr>
        <p:sp>
          <p:nvSpPr>
            <p:cNvPr id="1906" name="Google Shape;1906;p64"/>
            <p:cNvSpPr/>
            <p:nvPr/>
          </p:nvSpPr>
          <p:spPr>
            <a:xfrm>
              <a:off x="1095974" y="2098534"/>
              <a:ext cx="286814" cy="354350"/>
            </a:xfrm>
            <a:custGeom>
              <a:avLst/>
              <a:gdLst/>
              <a:ahLst/>
              <a:cxnLst/>
              <a:rect l="l" t="t" r="r" b="b"/>
              <a:pathLst>
                <a:path w="382419" h="472467" extrusionOk="0">
                  <a:moveTo>
                    <a:pt x="335640" y="472467"/>
                  </a:moveTo>
                  <a:cubicBezTo>
                    <a:pt x="361475" y="472467"/>
                    <a:pt x="382419" y="451523"/>
                    <a:pt x="382419" y="425688"/>
                  </a:cubicBezTo>
                  <a:lnTo>
                    <a:pt x="382419" y="12566"/>
                  </a:lnTo>
                  <a:cubicBezTo>
                    <a:pt x="382419" y="5625"/>
                    <a:pt x="376794" y="0"/>
                    <a:pt x="369854" y="0"/>
                  </a:cubicBezTo>
                  <a:lnTo>
                    <a:pt x="12570" y="0"/>
                  </a:lnTo>
                  <a:cubicBezTo>
                    <a:pt x="5630" y="0"/>
                    <a:pt x="0" y="5625"/>
                    <a:pt x="0" y="12566"/>
                  </a:cubicBezTo>
                  <a:lnTo>
                    <a:pt x="0" y="458774"/>
                  </a:lnTo>
                  <a:cubicBezTo>
                    <a:pt x="0" y="465696"/>
                    <a:pt x="5603" y="471317"/>
                    <a:pt x="12525" y="4713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1027562" y="2407276"/>
              <a:ext cx="319265" cy="45608"/>
            </a:xfrm>
            <a:custGeom>
              <a:avLst/>
              <a:gdLst/>
              <a:ahLst/>
              <a:cxnLst/>
              <a:rect l="l" t="t" r="r" b="b"/>
              <a:pathLst>
                <a:path w="425687" h="60811" extrusionOk="0">
                  <a:moveTo>
                    <a:pt x="425688" y="60811"/>
                  </a:moveTo>
                  <a:cubicBezTo>
                    <a:pt x="399853" y="60811"/>
                    <a:pt x="378908" y="39867"/>
                    <a:pt x="378908" y="14032"/>
                  </a:cubicBezTo>
                  <a:lnTo>
                    <a:pt x="378908" y="0"/>
                  </a:lnTo>
                  <a:lnTo>
                    <a:pt x="0" y="0"/>
                  </a:lnTo>
                  <a:lnTo>
                    <a:pt x="0" y="14032"/>
                  </a:lnTo>
                  <a:cubicBezTo>
                    <a:pt x="0" y="39867"/>
                    <a:pt x="20945" y="60811"/>
                    <a:pt x="46780" y="6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1295072" y="2071343"/>
              <a:ext cx="52002" cy="50872"/>
            </a:xfrm>
            <a:custGeom>
              <a:avLst/>
              <a:gdLst/>
              <a:ahLst/>
              <a:cxnLst/>
              <a:rect l="l" t="t" r="r" b="b"/>
              <a:pathLst>
                <a:path w="69336" h="67829" extrusionOk="0">
                  <a:moveTo>
                    <a:pt x="62674" y="67829"/>
                  </a:moveTo>
                  <a:lnTo>
                    <a:pt x="6662" y="67829"/>
                  </a:lnTo>
                  <a:cubicBezTo>
                    <a:pt x="2982" y="67829"/>
                    <a:pt x="0" y="64848"/>
                    <a:pt x="0" y="61172"/>
                  </a:cubicBezTo>
                  <a:lnTo>
                    <a:pt x="0" y="6630"/>
                  </a:lnTo>
                  <a:cubicBezTo>
                    <a:pt x="0" y="2968"/>
                    <a:pt x="2968" y="0"/>
                    <a:pt x="6630" y="0"/>
                  </a:cubicBezTo>
                  <a:lnTo>
                    <a:pt x="62674" y="0"/>
                  </a:lnTo>
                  <a:cubicBezTo>
                    <a:pt x="66350" y="0"/>
                    <a:pt x="69336" y="2982"/>
                    <a:pt x="69336" y="6662"/>
                  </a:cubicBezTo>
                  <a:lnTo>
                    <a:pt x="69336" y="61172"/>
                  </a:lnTo>
                  <a:cubicBezTo>
                    <a:pt x="69332" y="64848"/>
                    <a:pt x="66350" y="67829"/>
                    <a:pt x="62674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1131052" y="2071343"/>
              <a:ext cx="51998" cy="50872"/>
            </a:xfrm>
            <a:custGeom>
              <a:avLst/>
              <a:gdLst/>
              <a:ahLst/>
              <a:cxnLst/>
              <a:rect l="l" t="t" r="r" b="b"/>
              <a:pathLst>
                <a:path w="69331" h="67829" extrusionOk="0">
                  <a:moveTo>
                    <a:pt x="62697" y="67829"/>
                  </a:moveTo>
                  <a:lnTo>
                    <a:pt x="6639" y="67829"/>
                  </a:lnTo>
                  <a:cubicBezTo>
                    <a:pt x="2973" y="67829"/>
                    <a:pt x="0" y="64857"/>
                    <a:pt x="0" y="61195"/>
                  </a:cubicBezTo>
                  <a:lnTo>
                    <a:pt x="0" y="6639"/>
                  </a:lnTo>
                  <a:cubicBezTo>
                    <a:pt x="0" y="2973"/>
                    <a:pt x="2973" y="0"/>
                    <a:pt x="6639" y="0"/>
                  </a:cubicBezTo>
                  <a:lnTo>
                    <a:pt x="62702" y="0"/>
                  </a:lnTo>
                  <a:cubicBezTo>
                    <a:pt x="66364" y="0"/>
                    <a:pt x="69332" y="2968"/>
                    <a:pt x="69332" y="6630"/>
                  </a:cubicBezTo>
                  <a:lnTo>
                    <a:pt x="69332" y="61195"/>
                  </a:lnTo>
                  <a:cubicBezTo>
                    <a:pt x="69332" y="64857"/>
                    <a:pt x="66364" y="67829"/>
                    <a:pt x="62697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1171183" y="2186682"/>
              <a:ext cx="117317" cy="164896"/>
            </a:xfrm>
            <a:custGeom>
              <a:avLst/>
              <a:gdLst/>
              <a:ahLst/>
              <a:cxnLst/>
              <a:rect l="l" t="t" r="r" b="b"/>
              <a:pathLst>
                <a:path w="156422" h="219861" extrusionOk="0">
                  <a:moveTo>
                    <a:pt x="85087" y="0"/>
                  </a:moveTo>
                  <a:lnTo>
                    <a:pt x="8486" y="0"/>
                  </a:lnTo>
                  <a:cubicBezTo>
                    <a:pt x="-2829" y="0"/>
                    <a:pt x="-2829" y="17543"/>
                    <a:pt x="8486" y="17543"/>
                  </a:cubicBezTo>
                  <a:lnTo>
                    <a:pt x="25445" y="17543"/>
                  </a:lnTo>
                  <a:lnTo>
                    <a:pt x="25445" y="202319"/>
                  </a:lnTo>
                  <a:lnTo>
                    <a:pt x="8486" y="202319"/>
                  </a:lnTo>
                  <a:cubicBezTo>
                    <a:pt x="-2829" y="202319"/>
                    <a:pt x="-2829" y="219862"/>
                    <a:pt x="8486" y="219862"/>
                  </a:cubicBezTo>
                  <a:lnTo>
                    <a:pt x="59941" y="219862"/>
                  </a:lnTo>
                  <a:cubicBezTo>
                    <a:pt x="71256" y="219862"/>
                    <a:pt x="71256" y="202319"/>
                    <a:pt x="59941" y="202319"/>
                  </a:cubicBezTo>
                  <a:lnTo>
                    <a:pt x="42983" y="202319"/>
                  </a:lnTo>
                  <a:lnTo>
                    <a:pt x="42983" y="17543"/>
                  </a:lnTo>
                  <a:lnTo>
                    <a:pt x="85087" y="17543"/>
                  </a:lnTo>
                  <a:cubicBezTo>
                    <a:pt x="114748" y="17543"/>
                    <a:pt x="138880" y="41675"/>
                    <a:pt x="138880" y="71341"/>
                  </a:cubicBezTo>
                  <a:cubicBezTo>
                    <a:pt x="138880" y="101002"/>
                    <a:pt x="114748" y="125134"/>
                    <a:pt x="85087" y="125134"/>
                  </a:cubicBezTo>
                  <a:lnTo>
                    <a:pt x="73978" y="125134"/>
                  </a:lnTo>
                  <a:cubicBezTo>
                    <a:pt x="62663" y="125134"/>
                    <a:pt x="62663" y="142677"/>
                    <a:pt x="73978" y="142677"/>
                  </a:cubicBezTo>
                  <a:lnTo>
                    <a:pt x="85087" y="142677"/>
                  </a:lnTo>
                  <a:cubicBezTo>
                    <a:pt x="124424" y="142677"/>
                    <a:pt x="156423" y="110673"/>
                    <a:pt x="156423" y="71341"/>
                  </a:cubicBezTo>
                  <a:cubicBezTo>
                    <a:pt x="156423" y="32004"/>
                    <a:pt x="124424" y="0"/>
                    <a:pt x="8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020983" y="2010599"/>
              <a:ext cx="368384" cy="448864"/>
            </a:xfrm>
            <a:custGeom>
              <a:avLst/>
              <a:gdLst/>
              <a:ahLst/>
              <a:cxnLst/>
              <a:rect l="l" t="t" r="r" b="b"/>
              <a:pathLst>
                <a:path w="491179" h="598485" extrusionOk="0">
                  <a:moveTo>
                    <a:pt x="482408" y="108476"/>
                  </a:moveTo>
                  <a:lnTo>
                    <a:pt x="443555" y="108476"/>
                  </a:lnTo>
                  <a:lnTo>
                    <a:pt x="443555" y="80992"/>
                  </a:lnTo>
                  <a:cubicBezTo>
                    <a:pt x="443555" y="76148"/>
                    <a:pt x="439628" y="72221"/>
                    <a:pt x="434783" y="72221"/>
                  </a:cubicBezTo>
                  <a:lnTo>
                    <a:pt x="409903" y="72221"/>
                  </a:lnTo>
                  <a:lnTo>
                    <a:pt x="409903" y="8483"/>
                  </a:lnTo>
                  <a:cubicBezTo>
                    <a:pt x="409903" y="-2828"/>
                    <a:pt x="392360" y="-2828"/>
                    <a:pt x="392360" y="8483"/>
                  </a:cubicBezTo>
                  <a:lnTo>
                    <a:pt x="392360" y="72221"/>
                  </a:lnTo>
                  <a:lnTo>
                    <a:pt x="365452" y="72221"/>
                  </a:lnTo>
                  <a:cubicBezTo>
                    <a:pt x="360607" y="72221"/>
                    <a:pt x="356680" y="76148"/>
                    <a:pt x="356680" y="80992"/>
                  </a:cubicBezTo>
                  <a:lnTo>
                    <a:pt x="356680" y="108476"/>
                  </a:lnTo>
                  <a:lnTo>
                    <a:pt x="224862" y="108476"/>
                  </a:lnTo>
                  <a:lnTo>
                    <a:pt x="224862" y="80992"/>
                  </a:lnTo>
                  <a:cubicBezTo>
                    <a:pt x="224862" y="76148"/>
                    <a:pt x="220935" y="72221"/>
                    <a:pt x="216090" y="72221"/>
                  </a:cubicBezTo>
                  <a:lnTo>
                    <a:pt x="188872" y="72221"/>
                  </a:lnTo>
                  <a:lnTo>
                    <a:pt x="188872" y="8483"/>
                  </a:lnTo>
                  <a:cubicBezTo>
                    <a:pt x="188872" y="-2828"/>
                    <a:pt x="171329" y="-2828"/>
                    <a:pt x="171329" y="8483"/>
                  </a:cubicBezTo>
                  <a:lnTo>
                    <a:pt x="171329" y="72221"/>
                  </a:lnTo>
                  <a:lnTo>
                    <a:pt x="146759" y="72221"/>
                  </a:lnTo>
                  <a:cubicBezTo>
                    <a:pt x="141914" y="72221"/>
                    <a:pt x="137987" y="76148"/>
                    <a:pt x="137987" y="80992"/>
                  </a:cubicBezTo>
                  <a:lnTo>
                    <a:pt x="137987" y="108476"/>
                  </a:lnTo>
                  <a:lnTo>
                    <a:pt x="99988" y="108476"/>
                  </a:lnTo>
                  <a:cubicBezTo>
                    <a:pt x="95148" y="108476"/>
                    <a:pt x="91221" y="112402"/>
                    <a:pt x="91221" y="117247"/>
                  </a:cubicBezTo>
                  <a:lnTo>
                    <a:pt x="91221" y="520132"/>
                  </a:lnTo>
                  <a:lnTo>
                    <a:pt x="79523" y="520132"/>
                  </a:lnTo>
                  <a:cubicBezTo>
                    <a:pt x="68208" y="520132"/>
                    <a:pt x="68208" y="537675"/>
                    <a:pt x="79523" y="537675"/>
                  </a:cubicBezTo>
                  <a:lnTo>
                    <a:pt x="378913" y="537675"/>
                  </a:lnTo>
                  <a:lnTo>
                    <a:pt x="378913" y="542935"/>
                  </a:lnTo>
                  <a:cubicBezTo>
                    <a:pt x="378913" y="557624"/>
                    <a:pt x="384643" y="570998"/>
                    <a:pt x="393985" y="580943"/>
                  </a:cubicBezTo>
                  <a:lnTo>
                    <a:pt x="55551" y="580943"/>
                  </a:lnTo>
                  <a:cubicBezTo>
                    <a:pt x="34593" y="580943"/>
                    <a:pt x="17543" y="563893"/>
                    <a:pt x="17543" y="542935"/>
                  </a:cubicBezTo>
                  <a:lnTo>
                    <a:pt x="17543" y="537675"/>
                  </a:lnTo>
                  <a:lnTo>
                    <a:pt x="31575" y="537675"/>
                  </a:lnTo>
                  <a:cubicBezTo>
                    <a:pt x="42889" y="537675"/>
                    <a:pt x="42889" y="520132"/>
                    <a:pt x="31575" y="520132"/>
                  </a:cubicBezTo>
                  <a:lnTo>
                    <a:pt x="8771" y="520132"/>
                  </a:lnTo>
                  <a:cubicBezTo>
                    <a:pt x="3927" y="520132"/>
                    <a:pt x="0" y="524059"/>
                    <a:pt x="0" y="528903"/>
                  </a:cubicBezTo>
                  <a:lnTo>
                    <a:pt x="0" y="542935"/>
                  </a:lnTo>
                  <a:cubicBezTo>
                    <a:pt x="0" y="573564"/>
                    <a:pt x="24922" y="598486"/>
                    <a:pt x="55551" y="598486"/>
                  </a:cubicBezTo>
                  <a:lnTo>
                    <a:pt x="434459" y="598486"/>
                  </a:lnTo>
                  <a:cubicBezTo>
                    <a:pt x="434660" y="598486"/>
                    <a:pt x="434852" y="598468"/>
                    <a:pt x="435044" y="598458"/>
                  </a:cubicBezTo>
                  <a:cubicBezTo>
                    <a:pt x="435240" y="598468"/>
                    <a:pt x="435432" y="598486"/>
                    <a:pt x="435628" y="598486"/>
                  </a:cubicBezTo>
                  <a:cubicBezTo>
                    <a:pt x="466262" y="598486"/>
                    <a:pt x="491179" y="573564"/>
                    <a:pt x="491179" y="542935"/>
                  </a:cubicBezTo>
                  <a:lnTo>
                    <a:pt x="491179" y="117247"/>
                  </a:lnTo>
                  <a:cubicBezTo>
                    <a:pt x="491179" y="112402"/>
                    <a:pt x="487252" y="108476"/>
                    <a:pt x="482408" y="108476"/>
                  </a:cubicBezTo>
                  <a:close/>
                  <a:moveTo>
                    <a:pt x="374223" y="89764"/>
                  </a:moveTo>
                  <a:lnTo>
                    <a:pt x="426012" y="89764"/>
                  </a:lnTo>
                  <a:lnTo>
                    <a:pt x="426012" y="140050"/>
                  </a:lnTo>
                  <a:lnTo>
                    <a:pt x="408889" y="140050"/>
                  </a:lnTo>
                  <a:lnTo>
                    <a:pt x="408889" y="116663"/>
                  </a:lnTo>
                  <a:cubicBezTo>
                    <a:pt x="408889" y="105348"/>
                    <a:pt x="391346" y="105348"/>
                    <a:pt x="391346" y="116663"/>
                  </a:cubicBezTo>
                  <a:lnTo>
                    <a:pt x="391346" y="140050"/>
                  </a:lnTo>
                  <a:lnTo>
                    <a:pt x="374223" y="140050"/>
                  </a:lnTo>
                  <a:close/>
                  <a:moveTo>
                    <a:pt x="155530" y="89764"/>
                  </a:moveTo>
                  <a:lnTo>
                    <a:pt x="207323" y="89764"/>
                  </a:lnTo>
                  <a:lnTo>
                    <a:pt x="207323" y="140050"/>
                  </a:lnTo>
                  <a:lnTo>
                    <a:pt x="190196" y="140050"/>
                  </a:lnTo>
                  <a:lnTo>
                    <a:pt x="190196" y="116663"/>
                  </a:lnTo>
                  <a:cubicBezTo>
                    <a:pt x="190196" y="105348"/>
                    <a:pt x="172653" y="105348"/>
                    <a:pt x="172653" y="116663"/>
                  </a:cubicBezTo>
                  <a:lnTo>
                    <a:pt x="172653" y="140050"/>
                  </a:lnTo>
                  <a:lnTo>
                    <a:pt x="155530" y="140050"/>
                  </a:lnTo>
                  <a:close/>
                  <a:moveTo>
                    <a:pt x="473636" y="542935"/>
                  </a:moveTo>
                  <a:cubicBezTo>
                    <a:pt x="473636" y="563893"/>
                    <a:pt x="456587" y="580943"/>
                    <a:pt x="435628" y="580943"/>
                  </a:cubicBezTo>
                  <a:cubicBezTo>
                    <a:pt x="435432" y="580943"/>
                    <a:pt x="435240" y="580961"/>
                    <a:pt x="435044" y="580975"/>
                  </a:cubicBezTo>
                  <a:cubicBezTo>
                    <a:pt x="434852" y="580961"/>
                    <a:pt x="434660" y="580943"/>
                    <a:pt x="434459" y="580943"/>
                  </a:cubicBezTo>
                  <a:cubicBezTo>
                    <a:pt x="413505" y="580943"/>
                    <a:pt x="396451" y="563893"/>
                    <a:pt x="396451" y="542935"/>
                  </a:cubicBezTo>
                  <a:lnTo>
                    <a:pt x="396451" y="528903"/>
                  </a:lnTo>
                  <a:cubicBezTo>
                    <a:pt x="396451" y="524059"/>
                    <a:pt x="392524" y="520132"/>
                    <a:pt x="387680" y="520132"/>
                  </a:cubicBezTo>
                  <a:lnTo>
                    <a:pt x="108760" y="520132"/>
                  </a:lnTo>
                  <a:lnTo>
                    <a:pt x="108760" y="126018"/>
                  </a:lnTo>
                  <a:lnTo>
                    <a:pt x="137987" y="126018"/>
                  </a:lnTo>
                  <a:lnTo>
                    <a:pt x="137987" y="148822"/>
                  </a:lnTo>
                  <a:cubicBezTo>
                    <a:pt x="137987" y="153666"/>
                    <a:pt x="141914" y="157593"/>
                    <a:pt x="146759" y="157593"/>
                  </a:cubicBezTo>
                  <a:lnTo>
                    <a:pt x="216090" y="157593"/>
                  </a:lnTo>
                  <a:cubicBezTo>
                    <a:pt x="220935" y="157593"/>
                    <a:pt x="224862" y="153666"/>
                    <a:pt x="224862" y="148822"/>
                  </a:cubicBezTo>
                  <a:lnTo>
                    <a:pt x="224862" y="126018"/>
                  </a:lnTo>
                  <a:lnTo>
                    <a:pt x="356680" y="126018"/>
                  </a:lnTo>
                  <a:lnTo>
                    <a:pt x="356680" y="148822"/>
                  </a:lnTo>
                  <a:cubicBezTo>
                    <a:pt x="356680" y="153666"/>
                    <a:pt x="360607" y="157593"/>
                    <a:pt x="365452" y="157593"/>
                  </a:cubicBezTo>
                  <a:lnTo>
                    <a:pt x="434783" y="157593"/>
                  </a:lnTo>
                  <a:cubicBezTo>
                    <a:pt x="439628" y="157593"/>
                    <a:pt x="443555" y="153666"/>
                    <a:pt x="443555" y="148822"/>
                  </a:cubicBezTo>
                  <a:lnTo>
                    <a:pt x="443555" y="126018"/>
                  </a:lnTo>
                  <a:lnTo>
                    <a:pt x="473636" y="1260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2" name="Google Shape;1912;p64"/>
            <p:cNvGrpSpPr/>
            <p:nvPr/>
          </p:nvGrpSpPr>
          <p:grpSpPr>
            <a:xfrm>
              <a:off x="1340248" y="2160368"/>
              <a:ext cx="13156" cy="226082"/>
              <a:chOff x="1743248" y="2719507"/>
              <a:chExt cx="17542" cy="301442"/>
            </a:xfrm>
          </p:grpSpPr>
          <p:sp>
            <p:nvSpPr>
              <p:cNvPr id="1913" name="Google Shape;1913;p64"/>
              <p:cNvSpPr/>
              <p:nvPr/>
            </p:nvSpPr>
            <p:spPr>
              <a:xfrm>
                <a:off x="1743248" y="2719507"/>
                <a:ext cx="1754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217238" extrusionOk="0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208753"/>
                    </a:lnTo>
                    <a:cubicBezTo>
                      <a:pt x="0" y="220067"/>
                      <a:pt x="17543" y="220067"/>
                      <a:pt x="17543" y="208753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64"/>
              <p:cNvSpPr/>
              <p:nvPr/>
            </p:nvSpPr>
            <p:spPr>
              <a:xfrm>
                <a:off x="1743248" y="2962761"/>
                <a:ext cx="17542" cy="58188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58188" extrusionOk="0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49702"/>
                    </a:lnTo>
                    <a:cubicBezTo>
                      <a:pt x="0" y="61017"/>
                      <a:pt x="17543" y="61017"/>
                      <a:pt x="17543" y="49702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5" name="Google Shape;1915;p64"/>
          <p:cNvGrpSpPr/>
          <p:nvPr/>
        </p:nvGrpSpPr>
        <p:grpSpPr>
          <a:xfrm>
            <a:off x="2838046" y="1456364"/>
            <a:ext cx="448865" cy="448865"/>
            <a:chOff x="6935221" y="1335684"/>
            <a:chExt cx="448865" cy="448865"/>
          </a:xfrm>
        </p:grpSpPr>
        <p:sp>
          <p:nvSpPr>
            <p:cNvPr id="1916" name="Google Shape;1916;p64"/>
            <p:cNvSpPr/>
            <p:nvPr/>
          </p:nvSpPr>
          <p:spPr>
            <a:xfrm>
              <a:off x="6941795" y="1406258"/>
              <a:ext cx="156927" cy="371717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7220583" y="1342259"/>
              <a:ext cx="156927" cy="371716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7098723" y="1342259"/>
              <a:ext cx="121859" cy="435715"/>
            </a:xfrm>
            <a:custGeom>
              <a:avLst/>
              <a:gdLst/>
              <a:ahLst/>
              <a:cxnLst/>
              <a:rect l="l" t="t" r="r" b="b"/>
              <a:pathLst>
                <a:path w="162479" h="580953" extrusionOk="0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7249952" y="1373820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7250390" y="1591239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6935221" y="1335684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6970502" y="169425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6970502" y="1727564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7249288" y="1488228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7249288" y="1521543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7249288" y="155398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9" name="Google Shape;1929;p64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1930" name="Google Shape;1930;p64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64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8" extrusionOk="0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64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58" extrusionOk="0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64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64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64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64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64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3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64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9" name="Google Shape;1939;p64"/>
            <p:cNvSpPr/>
            <p:nvPr/>
          </p:nvSpPr>
          <p:spPr>
            <a:xfrm>
              <a:off x="7243377" y="1367245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7243815" y="1584664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1" name="Google Shape;1941;p64"/>
          <p:cNvSpPr/>
          <p:nvPr/>
        </p:nvSpPr>
        <p:spPr>
          <a:xfrm>
            <a:off x="2619042" y="157129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2" name="Google Shape;1942;p64"/>
          <p:cNvSpPr/>
          <p:nvPr/>
        </p:nvSpPr>
        <p:spPr>
          <a:xfrm>
            <a:off x="2619042" y="402470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43" name="Google Shape;1943;p64"/>
          <p:cNvCxnSpPr>
            <a:stCxn id="1896" idx="2"/>
            <a:endCxn id="1942" idx="2"/>
          </p:cNvCxnSpPr>
          <p:nvPr/>
        </p:nvCxnSpPr>
        <p:spPr>
          <a:xfrm rot="-5400000" flipH="1">
            <a:off x="1790835" y="3306049"/>
            <a:ext cx="473100" cy="118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944" name="Google Shape;1944;p64"/>
          <p:cNvCxnSpPr>
            <a:stCxn id="1896" idx="0"/>
            <a:endCxn id="1941" idx="2"/>
          </p:cNvCxnSpPr>
          <p:nvPr/>
        </p:nvCxnSpPr>
        <p:spPr>
          <a:xfrm rot="-5400000">
            <a:off x="1790835" y="1325449"/>
            <a:ext cx="473100" cy="118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945" name="Google Shape;1945;p64"/>
          <p:cNvSpPr/>
          <p:nvPr/>
        </p:nvSpPr>
        <p:spPr>
          <a:xfrm>
            <a:off x="4983242" y="157129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6" name="Google Shape;1946;p64"/>
          <p:cNvSpPr/>
          <p:nvPr/>
        </p:nvSpPr>
        <p:spPr>
          <a:xfrm>
            <a:off x="4983242" y="402470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7" name="Google Shape;1947;p64"/>
          <p:cNvSpPr txBox="1"/>
          <p:nvPr/>
        </p:nvSpPr>
        <p:spPr>
          <a:xfrm>
            <a:off x="5801850" y="1109350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8" name="Google Shape;1948;p64"/>
          <p:cNvSpPr txBox="1"/>
          <p:nvPr/>
        </p:nvSpPr>
        <p:spPr>
          <a:xfrm>
            <a:off x="5801850" y="1762700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9" name="Google Shape;1949;p64"/>
          <p:cNvSpPr txBox="1"/>
          <p:nvPr/>
        </p:nvSpPr>
        <p:spPr>
          <a:xfrm>
            <a:off x="5801850" y="3490663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0" name="Google Shape;1950;p64"/>
          <p:cNvSpPr txBox="1"/>
          <p:nvPr/>
        </p:nvSpPr>
        <p:spPr>
          <a:xfrm>
            <a:off x="5801850" y="4143763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51" name="Google Shape;1951;p64"/>
          <p:cNvCxnSpPr>
            <a:stCxn id="1946" idx="6"/>
            <a:endCxn id="1949" idx="1"/>
          </p:cNvCxnSpPr>
          <p:nvPr/>
        </p:nvCxnSpPr>
        <p:spPr>
          <a:xfrm rot="10800000" flipH="1">
            <a:off x="5202242" y="3771509"/>
            <a:ext cx="599700" cy="362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952" name="Google Shape;1952;p64"/>
          <p:cNvCxnSpPr>
            <a:stCxn id="1946" idx="6"/>
            <a:endCxn id="1950" idx="1"/>
          </p:cNvCxnSpPr>
          <p:nvPr/>
        </p:nvCxnSpPr>
        <p:spPr>
          <a:xfrm>
            <a:off x="5202242" y="4134209"/>
            <a:ext cx="599700" cy="290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953" name="Google Shape;1953;p64"/>
          <p:cNvCxnSpPr>
            <a:stCxn id="1945" idx="6"/>
            <a:endCxn id="1947" idx="1"/>
          </p:cNvCxnSpPr>
          <p:nvPr/>
        </p:nvCxnSpPr>
        <p:spPr>
          <a:xfrm rot="10800000" flipH="1">
            <a:off x="5202242" y="1390097"/>
            <a:ext cx="599700" cy="290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954" name="Google Shape;1954;p64"/>
          <p:cNvCxnSpPr>
            <a:stCxn id="1945" idx="6"/>
            <a:endCxn id="1948" idx="1"/>
          </p:cNvCxnSpPr>
          <p:nvPr/>
        </p:nvCxnSpPr>
        <p:spPr>
          <a:xfrm>
            <a:off x="5202242" y="1680797"/>
            <a:ext cx="599700" cy="362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955" name="Google Shape;1955;p64"/>
          <p:cNvSpPr txBox="1"/>
          <p:nvPr/>
        </p:nvSpPr>
        <p:spPr>
          <a:xfrm>
            <a:off x="3437649" y="2614588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6" name="Google Shape;1956;p64"/>
          <p:cNvSpPr txBox="1"/>
          <p:nvPr/>
        </p:nvSpPr>
        <p:spPr>
          <a:xfrm>
            <a:off x="3437649" y="2917068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7" name="Google Shape;1957;p64"/>
          <p:cNvSpPr txBox="1"/>
          <p:nvPr/>
        </p:nvSpPr>
        <p:spPr>
          <a:xfrm>
            <a:off x="3437649" y="2336325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58" name="Google Shape;1958;p64"/>
          <p:cNvGrpSpPr/>
          <p:nvPr/>
        </p:nvGrpSpPr>
        <p:grpSpPr>
          <a:xfrm>
            <a:off x="2838038" y="2683060"/>
            <a:ext cx="448865" cy="448865"/>
            <a:chOff x="2497901" y="2010597"/>
            <a:chExt cx="448865" cy="448865"/>
          </a:xfrm>
        </p:grpSpPr>
        <p:sp>
          <p:nvSpPr>
            <p:cNvPr id="1959" name="Google Shape;1959;p64"/>
            <p:cNvSpPr/>
            <p:nvPr/>
          </p:nvSpPr>
          <p:spPr>
            <a:xfrm>
              <a:off x="2504475" y="2017172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547871" y="2131580"/>
              <a:ext cx="348046" cy="127997"/>
            </a:xfrm>
            <a:custGeom>
              <a:avLst/>
              <a:gdLst/>
              <a:ahLst/>
              <a:cxnLst/>
              <a:rect l="l" t="t" r="r" b="b"/>
              <a:pathLst>
                <a:path w="464061" h="170662" extrusionOk="0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75" y="2017172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814385" y="2301658"/>
              <a:ext cx="81532" cy="108710"/>
            </a:xfrm>
            <a:custGeom>
              <a:avLst/>
              <a:gdLst/>
              <a:ahLst/>
              <a:cxnLst/>
              <a:rect l="l" t="t" r="r" b="b"/>
              <a:pathLst>
                <a:path w="108709" h="144946" extrusionOk="0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2497901" y="2010597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2541646" y="2124570"/>
              <a:ext cx="361374" cy="141188"/>
            </a:xfrm>
            <a:custGeom>
              <a:avLst/>
              <a:gdLst/>
              <a:ahLst/>
              <a:cxnLst/>
              <a:rect l="l" t="t" r="r" b="b"/>
              <a:pathLst>
                <a:path w="481832" h="188250" extrusionOk="0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2520993" y="2034347"/>
              <a:ext cx="34472" cy="34471"/>
            </a:xfrm>
            <a:custGeom>
              <a:avLst/>
              <a:gdLst/>
              <a:ahLst/>
              <a:cxnLst/>
              <a:rect l="l" t="t" r="r" b="b"/>
              <a:pathLst>
                <a:path w="45963" h="45961" extrusionOk="0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6" name="Google Shape;1966;p64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1967" name="Google Shape;1967;p64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64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64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64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64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64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64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64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5" name="Google Shape;1975;p64"/>
            <p:cNvSpPr/>
            <p:nvPr/>
          </p:nvSpPr>
          <p:spPr>
            <a:xfrm>
              <a:off x="2808251" y="2295521"/>
              <a:ext cx="94769" cy="120983"/>
            </a:xfrm>
            <a:custGeom>
              <a:avLst/>
              <a:gdLst/>
              <a:ahLst/>
              <a:cxnLst/>
              <a:rect l="l" t="t" r="r" b="b"/>
              <a:pathLst>
                <a:path w="126358" h="161310" extrusionOk="0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6" name="Google Shape;1976;p64"/>
          <p:cNvSpPr/>
          <p:nvPr/>
        </p:nvSpPr>
        <p:spPr>
          <a:xfrm>
            <a:off x="2619042" y="279798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77" name="Google Shape;1977;p64"/>
          <p:cNvCxnSpPr>
            <a:stCxn id="1896" idx="3"/>
            <a:endCxn id="1976" idx="2"/>
          </p:cNvCxnSpPr>
          <p:nvPr/>
        </p:nvCxnSpPr>
        <p:spPr>
          <a:xfrm>
            <a:off x="2188635" y="2907499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978" name="Google Shape;1978;p64"/>
          <p:cNvSpPr/>
          <p:nvPr/>
        </p:nvSpPr>
        <p:spPr>
          <a:xfrm>
            <a:off x="4983242" y="279798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9" name="Google Shape;1979;p64"/>
          <p:cNvSpPr txBox="1"/>
          <p:nvPr/>
        </p:nvSpPr>
        <p:spPr>
          <a:xfrm>
            <a:off x="5801850" y="2626697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80" name="Google Shape;1980;p64"/>
          <p:cNvCxnSpPr>
            <a:stCxn id="1978" idx="6"/>
            <a:endCxn id="1979" idx="1"/>
          </p:cNvCxnSpPr>
          <p:nvPr/>
        </p:nvCxnSpPr>
        <p:spPr>
          <a:xfrm>
            <a:off x="5202242" y="2907484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981" name="Google Shape;1981;p64"/>
          <p:cNvSpPr txBox="1"/>
          <p:nvPr/>
        </p:nvSpPr>
        <p:spPr>
          <a:xfrm>
            <a:off x="903200" y="27453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6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987" name="Google Shape;1987;p6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65"/>
          <p:cNvSpPr txBox="1"/>
          <p:nvPr/>
        </p:nvSpPr>
        <p:spPr>
          <a:xfrm>
            <a:off x="3824098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9" name="Google Shape;1989;p65"/>
          <p:cNvSpPr txBox="1"/>
          <p:nvPr/>
        </p:nvSpPr>
        <p:spPr>
          <a:xfrm>
            <a:off x="3824098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0" name="Google Shape;1990;p65"/>
          <p:cNvSpPr txBox="1"/>
          <p:nvPr/>
        </p:nvSpPr>
        <p:spPr>
          <a:xfrm>
            <a:off x="2204699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1" name="Google Shape;1991;p65"/>
          <p:cNvSpPr txBox="1"/>
          <p:nvPr/>
        </p:nvSpPr>
        <p:spPr>
          <a:xfrm>
            <a:off x="2204699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2" name="Google Shape;1992;p65"/>
          <p:cNvSpPr txBox="1"/>
          <p:nvPr/>
        </p:nvSpPr>
        <p:spPr>
          <a:xfrm>
            <a:off x="585300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3" name="Google Shape;1993;p65"/>
          <p:cNvSpPr txBox="1"/>
          <p:nvPr/>
        </p:nvSpPr>
        <p:spPr>
          <a:xfrm>
            <a:off x="585300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4" name="Google Shape;1994;p65"/>
          <p:cNvSpPr txBox="1"/>
          <p:nvPr/>
        </p:nvSpPr>
        <p:spPr>
          <a:xfrm>
            <a:off x="7062896" y="381971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5" name="Google Shape;1995;p65"/>
          <p:cNvSpPr txBox="1"/>
          <p:nvPr/>
        </p:nvSpPr>
        <p:spPr>
          <a:xfrm>
            <a:off x="7062896" y="357168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6" name="Google Shape;1996;p65"/>
          <p:cNvSpPr txBox="1"/>
          <p:nvPr/>
        </p:nvSpPr>
        <p:spPr>
          <a:xfrm>
            <a:off x="5443497" y="357168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7" name="Google Shape;1997;p65"/>
          <p:cNvSpPr txBox="1"/>
          <p:nvPr/>
        </p:nvSpPr>
        <p:spPr>
          <a:xfrm>
            <a:off x="5443497" y="381971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98" name="Google Shape;1998;p65"/>
          <p:cNvGrpSpPr/>
          <p:nvPr/>
        </p:nvGrpSpPr>
        <p:grpSpPr>
          <a:xfrm>
            <a:off x="1109595" y="2977993"/>
            <a:ext cx="447211" cy="448865"/>
            <a:chOff x="4717296" y="3360422"/>
            <a:chExt cx="447211" cy="448865"/>
          </a:xfrm>
        </p:grpSpPr>
        <p:sp>
          <p:nvSpPr>
            <p:cNvPr id="1999" name="Google Shape;1999;p65"/>
            <p:cNvSpPr/>
            <p:nvPr/>
          </p:nvSpPr>
          <p:spPr>
            <a:xfrm>
              <a:off x="4832204" y="3465525"/>
              <a:ext cx="217395" cy="283489"/>
            </a:xfrm>
            <a:custGeom>
              <a:avLst/>
              <a:gdLst/>
              <a:ahLst/>
              <a:cxnLst/>
              <a:rect l="l" t="t" r="r" b="b"/>
              <a:pathLst>
                <a:path w="289860" h="377985" extrusionOk="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65"/>
            <p:cNvSpPr/>
            <p:nvPr/>
          </p:nvSpPr>
          <p:spPr>
            <a:xfrm>
              <a:off x="4874063" y="3749388"/>
              <a:ext cx="135040" cy="53321"/>
            </a:xfrm>
            <a:custGeom>
              <a:avLst/>
              <a:gdLst/>
              <a:ahLst/>
              <a:cxnLst/>
              <a:rect l="l" t="t" r="r" b="b"/>
              <a:pathLst>
                <a:path w="180054" h="71094" extrusionOk="0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65"/>
            <p:cNvSpPr/>
            <p:nvPr/>
          </p:nvSpPr>
          <p:spPr>
            <a:xfrm>
              <a:off x="4920246" y="3620137"/>
              <a:ext cx="41310" cy="41310"/>
            </a:xfrm>
            <a:custGeom>
              <a:avLst/>
              <a:gdLst/>
              <a:ahLst/>
              <a:cxnLst/>
              <a:rect l="l" t="t" r="r" b="b"/>
              <a:pathLst>
                <a:path w="55080" h="55080" extrusionOk="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4914887" y="3367000"/>
              <a:ext cx="49827" cy="49927"/>
            </a:xfrm>
            <a:custGeom>
              <a:avLst/>
              <a:gdLst/>
              <a:ahLst/>
              <a:cxnLst/>
              <a:rect l="l" t="t" r="r" b="b"/>
              <a:pathLst>
                <a:path w="66436" h="66569" extrusionOk="0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4723874" y="337718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5128943" y="337769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4717296" y="3360422"/>
              <a:ext cx="447211" cy="448865"/>
            </a:xfrm>
            <a:custGeom>
              <a:avLst/>
              <a:gdLst/>
              <a:ahLst/>
              <a:cxnLst/>
              <a:rect l="l" t="t" r="r" b="b"/>
              <a:pathLst>
                <a:path w="596281" h="598487" extrusionOk="0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6" name="Google Shape;2006;p65"/>
          <p:cNvGrpSpPr/>
          <p:nvPr/>
        </p:nvGrpSpPr>
        <p:grpSpPr>
          <a:xfrm>
            <a:off x="7586363" y="2978033"/>
            <a:ext cx="448865" cy="448785"/>
            <a:chOff x="2497900" y="3360423"/>
            <a:chExt cx="448865" cy="448785"/>
          </a:xfrm>
        </p:grpSpPr>
        <p:sp>
          <p:nvSpPr>
            <p:cNvPr id="2007" name="Google Shape;2007;p65"/>
            <p:cNvSpPr/>
            <p:nvPr/>
          </p:nvSpPr>
          <p:spPr>
            <a:xfrm>
              <a:off x="2504474" y="3478531"/>
              <a:ext cx="323938" cy="324113"/>
            </a:xfrm>
            <a:custGeom>
              <a:avLst/>
              <a:gdLst/>
              <a:ahLst/>
              <a:cxnLst/>
              <a:rect l="l" t="t" r="r" b="b"/>
              <a:pathLst>
                <a:path w="431917" h="432151" extrusionOk="0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2778440" y="3366971"/>
              <a:ext cx="161748" cy="161086"/>
            </a:xfrm>
            <a:custGeom>
              <a:avLst/>
              <a:gdLst/>
              <a:ahLst/>
              <a:cxnLst/>
              <a:rect l="l" t="t" r="r" b="b"/>
              <a:pathLst>
                <a:path w="215664" h="214782" extrusionOk="0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2719888" y="3426184"/>
              <a:ext cx="160240" cy="160241"/>
            </a:xfrm>
            <a:custGeom>
              <a:avLst/>
              <a:gdLst/>
              <a:ahLst/>
              <a:cxnLst/>
              <a:rect l="l" t="t" r="r" b="b"/>
              <a:pathLst>
                <a:path w="213654" h="213655" extrusionOk="0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65"/>
            <p:cNvSpPr/>
            <p:nvPr/>
          </p:nvSpPr>
          <p:spPr>
            <a:xfrm>
              <a:off x="2504474" y="3669410"/>
              <a:ext cx="200084" cy="133235"/>
            </a:xfrm>
            <a:custGeom>
              <a:avLst/>
              <a:gdLst/>
              <a:ahLst/>
              <a:cxnLst/>
              <a:rect l="l" t="t" r="r" b="b"/>
              <a:pathLst>
                <a:path w="266779" h="177646" extrusionOk="0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65"/>
            <p:cNvSpPr/>
            <p:nvPr/>
          </p:nvSpPr>
          <p:spPr>
            <a:xfrm>
              <a:off x="2497900" y="3360423"/>
              <a:ext cx="448865" cy="448785"/>
            </a:xfrm>
            <a:custGeom>
              <a:avLst/>
              <a:gdLst/>
              <a:ahLst/>
              <a:cxnLst/>
              <a:rect l="l" t="t" r="r" b="b"/>
              <a:pathLst>
                <a:path w="598486" h="598380" extrusionOk="0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2" name="Google Shape;2012;p65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2013" name="Google Shape;2013;p65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65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65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65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65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65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65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65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65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2" name="Google Shape;2022;p65"/>
            <p:cNvSpPr/>
            <p:nvPr/>
          </p:nvSpPr>
          <p:spPr>
            <a:xfrm>
              <a:off x="2898526" y="3393018"/>
              <a:ext cx="20671" cy="46797"/>
            </a:xfrm>
            <a:custGeom>
              <a:avLst/>
              <a:gdLst/>
              <a:ahLst/>
              <a:cxnLst/>
              <a:rect l="l" t="t" r="r" b="b"/>
              <a:pathLst>
                <a:path w="27561" h="62396" extrusionOk="0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65"/>
          <p:cNvGrpSpPr/>
          <p:nvPr/>
        </p:nvGrpSpPr>
        <p:grpSpPr>
          <a:xfrm>
            <a:off x="4347566" y="2977993"/>
            <a:ext cx="448864" cy="448865"/>
            <a:chOff x="3981143" y="4035335"/>
            <a:chExt cx="448864" cy="448865"/>
          </a:xfrm>
        </p:grpSpPr>
        <p:sp>
          <p:nvSpPr>
            <p:cNvPr id="2024" name="Google Shape;2024;p65"/>
            <p:cNvSpPr/>
            <p:nvPr/>
          </p:nvSpPr>
          <p:spPr>
            <a:xfrm>
              <a:off x="4075045" y="4139010"/>
              <a:ext cx="261061" cy="241514"/>
            </a:xfrm>
            <a:custGeom>
              <a:avLst/>
              <a:gdLst/>
              <a:ahLst/>
              <a:cxnLst/>
              <a:rect l="l" t="t" r="r" b="b"/>
              <a:pathLst>
                <a:path w="348082" h="322019" extrusionOk="0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3987718" y="4041909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4383821" y="4042307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3987718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65"/>
            <p:cNvSpPr/>
            <p:nvPr/>
          </p:nvSpPr>
          <p:spPr>
            <a:xfrm>
              <a:off x="4383821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9" name="Google Shape;2029;p65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2030" name="Google Shape;2030;p65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65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65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50" h="128229" extrusionOk="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65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65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65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65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82" extrusionOk="0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65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78" extrusionOk="0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65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65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avLst/>
                <a:gdLst/>
                <a:ahLst/>
                <a:cxnLst/>
                <a:rect l="l" t="t" r="r" b="b"/>
                <a:pathLst>
                  <a:path w="128137" h="127868" extrusionOk="0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65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avLst/>
                <a:gdLst/>
                <a:ahLst/>
                <a:cxnLst/>
                <a:rect l="l" t="t" r="r" b="b"/>
                <a:pathLst>
                  <a:path w="127959" h="127339" extrusionOk="0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65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45" h="128229" extrusionOk="0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2" name="Google Shape;2042;p65"/>
          <p:cNvGrpSpPr/>
          <p:nvPr/>
        </p:nvGrpSpPr>
        <p:grpSpPr>
          <a:xfrm>
            <a:off x="2728605" y="2977993"/>
            <a:ext cx="447989" cy="448864"/>
            <a:chOff x="4717027" y="4035335"/>
            <a:chExt cx="447989" cy="448864"/>
          </a:xfrm>
        </p:grpSpPr>
        <p:sp>
          <p:nvSpPr>
            <p:cNvPr id="2043" name="Google Shape;2043;p65"/>
            <p:cNvSpPr/>
            <p:nvPr/>
          </p:nvSpPr>
          <p:spPr>
            <a:xfrm>
              <a:off x="5117331" y="4042773"/>
              <a:ext cx="41122" cy="41122"/>
            </a:xfrm>
            <a:custGeom>
              <a:avLst/>
              <a:gdLst/>
              <a:ahLst/>
              <a:cxnLst/>
              <a:rect l="l" t="t" r="r" b="b"/>
              <a:pathLst>
                <a:path w="54829" h="54829" extrusionOk="0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4920460" y="4041896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4920460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65"/>
            <p:cNvSpPr/>
            <p:nvPr/>
          </p:nvSpPr>
          <p:spPr>
            <a:xfrm>
              <a:off x="5117331" y="4239641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65"/>
            <p:cNvSpPr/>
            <p:nvPr/>
          </p:nvSpPr>
          <p:spPr>
            <a:xfrm>
              <a:off x="4723588" y="4239641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4723588" y="4042773"/>
              <a:ext cx="41125" cy="41122"/>
            </a:xfrm>
            <a:custGeom>
              <a:avLst/>
              <a:gdLst/>
              <a:ahLst/>
              <a:cxnLst/>
              <a:rect l="l" t="t" r="r" b="b"/>
              <a:pathLst>
                <a:path w="54834" h="54829" extrusionOk="0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4723588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5117331" y="4436513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4880861" y="4199392"/>
              <a:ext cx="120319" cy="120534"/>
            </a:xfrm>
            <a:custGeom>
              <a:avLst/>
              <a:gdLst/>
              <a:ahLst/>
              <a:cxnLst/>
              <a:rect l="l" t="t" r="r" b="b"/>
              <a:pathLst>
                <a:path w="160426" h="160712" extrusionOk="0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4717027" y="4110360"/>
              <a:ext cx="447989" cy="373840"/>
            </a:xfrm>
            <a:custGeom>
              <a:avLst/>
              <a:gdLst/>
              <a:ahLst/>
              <a:cxnLst/>
              <a:rect l="l" t="t" r="r" b="b"/>
              <a:pathLst>
                <a:path w="597318" h="498453" extrusionOk="0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4717027" y="4035335"/>
              <a:ext cx="447989" cy="371216"/>
            </a:xfrm>
            <a:custGeom>
              <a:avLst/>
              <a:gdLst/>
              <a:ahLst/>
              <a:cxnLst/>
              <a:rect l="l" t="t" r="r" b="b"/>
              <a:pathLst>
                <a:path w="597318" h="494955" extrusionOk="0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4" name="Google Shape;2054;p65"/>
          <p:cNvGrpSpPr/>
          <p:nvPr/>
        </p:nvGrpSpPr>
        <p:grpSpPr>
          <a:xfrm>
            <a:off x="6015466" y="2977992"/>
            <a:ext cx="351861" cy="448866"/>
            <a:chOff x="7660126" y="4015537"/>
            <a:chExt cx="351861" cy="448866"/>
          </a:xfrm>
        </p:grpSpPr>
        <p:sp>
          <p:nvSpPr>
            <p:cNvPr id="2055" name="Google Shape;2055;p65"/>
            <p:cNvSpPr/>
            <p:nvPr/>
          </p:nvSpPr>
          <p:spPr>
            <a:xfrm>
              <a:off x="7824380" y="4277588"/>
              <a:ext cx="24188" cy="71231"/>
            </a:xfrm>
            <a:custGeom>
              <a:avLst/>
              <a:gdLst/>
              <a:ahLst/>
              <a:cxnLst/>
              <a:rect l="l" t="t" r="r" b="b"/>
              <a:pathLst>
                <a:path w="32250" h="94974" extrusionOk="0">
                  <a:moveTo>
                    <a:pt x="14191" y="94975"/>
                  </a:moveTo>
                  <a:lnTo>
                    <a:pt x="18054" y="94975"/>
                  </a:lnTo>
                  <a:cubicBezTo>
                    <a:pt x="25894" y="94975"/>
                    <a:pt x="32250" y="88619"/>
                    <a:pt x="32250" y="80779"/>
                  </a:cubicBezTo>
                  <a:lnTo>
                    <a:pt x="32250" y="14191"/>
                  </a:lnTo>
                  <a:cubicBezTo>
                    <a:pt x="32250" y="6351"/>
                    <a:pt x="25894" y="0"/>
                    <a:pt x="18054" y="0"/>
                  </a:cubicBezTo>
                  <a:lnTo>
                    <a:pt x="14191" y="0"/>
                  </a:lnTo>
                  <a:cubicBezTo>
                    <a:pt x="6351" y="0"/>
                    <a:pt x="0" y="6351"/>
                    <a:pt x="0" y="14191"/>
                  </a:cubicBezTo>
                  <a:lnTo>
                    <a:pt x="0" y="80779"/>
                  </a:lnTo>
                  <a:cubicBezTo>
                    <a:pt x="0" y="88619"/>
                    <a:pt x="6351" y="94975"/>
                    <a:pt x="14191" y="94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7820678" y="4022187"/>
              <a:ext cx="31601" cy="112996"/>
            </a:xfrm>
            <a:custGeom>
              <a:avLst/>
              <a:gdLst/>
              <a:ahLst/>
              <a:cxnLst/>
              <a:rect l="l" t="t" r="r" b="b"/>
              <a:pathLst>
                <a:path w="42135" h="150662" extrusionOk="0">
                  <a:moveTo>
                    <a:pt x="18547" y="150663"/>
                  </a:moveTo>
                  <a:lnTo>
                    <a:pt x="23588" y="150663"/>
                  </a:lnTo>
                  <a:cubicBezTo>
                    <a:pt x="33835" y="150663"/>
                    <a:pt x="42136" y="142357"/>
                    <a:pt x="42136" y="132115"/>
                  </a:cubicBezTo>
                  <a:lnTo>
                    <a:pt x="42136" y="17561"/>
                  </a:lnTo>
                  <a:cubicBezTo>
                    <a:pt x="42136" y="7863"/>
                    <a:pt x="34273" y="0"/>
                    <a:pt x="24575" y="0"/>
                  </a:cubicBezTo>
                  <a:lnTo>
                    <a:pt x="17561" y="0"/>
                  </a:lnTo>
                  <a:cubicBezTo>
                    <a:pt x="7863" y="0"/>
                    <a:pt x="0" y="7863"/>
                    <a:pt x="0" y="17561"/>
                  </a:cubicBezTo>
                  <a:lnTo>
                    <a:pt x="0" y="132115"/>
                  </a:lnTo>
                  <a:cubicBezTo>
                    <a:pt x="0" y="142357"/>
                    <a:pt x="8301" y="150663"/>
                    <a:pt x="18547" y="1506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7666699" y="4186357"/>
              <a:ext cx="164287" cy="271606"/>
            </a:xfrm>
            <a:custGeom>
              <a:avLst/>
              <a:gdLst/>
              <a:ahLst/>
              <a:cxnLst/>
              <a:rect l="l" t="t" r="r" b="b"/>
              <a:pathLst>
                <a:path w="219049" h="362141" extrusionOk="0">
                  <a:moveTo>
                    <a:pt x="219049" y="21502"/>
                  </a:moveTo>
                  <a:lnTo>
                    <a:pt x="2228" y="362141"/>
                  </a:lnTo>
                  <a:lnTo>
                    <a:pt x="0" y="360854"/>
                  </a:lnTo>
                  <a:lnTo>
                    <a:pt x="6863" y="263162"/>
                  </a:lnTo>
                  <a:lnTo>
                    <a:pt x="177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7842209" y="4187268"/>
              <a:ext cx="156645" cy="229768"/>
            </a:xfrm>
            <a:custGeom>
              <a:avLst/>
              <a:gdLst/>
              <a:ahLst/>
              <a:cxnLst/>
              <a:rect l="l" t="t" r="r" b="b"/>
              <a:pathLst>
                <a:path w="208860" h="306357" extrusionOk="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rgbClr val="FEDA5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7842209" y="4187268"/>
              <a:ext cx="156645" cy="229768"/>
            </a:xfrm>
            <a:custGeom>
              <a:avLst/>
              <a:gdLst/>
              <a:ahLst/>
              <a:cxnLst/>
              <a:rect l="l" t="t" r="r" b="b"/>
              <a:pathLst>
                <a:path w="208860" h="306357" extrusionOk="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7666699" y="4382544"/>
              <a:ext cx="37060" cy="75419"/>
            </a:xfrm>
            <a:custGeom>
              <a:avLst/>
              <a:gdLst/>
              <a:ahLst/>
              <a:cxnLst/>
              <a:rect l="l" t="t" r="r" b="b"/>
              <a:pathLst>
                <a:path w="49414" h="100559" extrusionOk="0">
                  <a:moveTo>
                    <a:pt x="6863" y="1580"/>
                  </a:moveTo>
                  <a:lnTo>
                    <a:pt x="0" y="99271"/>
                  </a:lnTo>
                  <a:lnTo>
                    <a:pt x="2228" y="100559"/>
                  </a:lnTo>
                  <a:lnTo>
                    <a:pt x="49414" y="26429"/>
                  </a:lnTo>
                  <a:lnTo>
                    <a:pt x="7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7660126" y="4015537"/>
              <a:ext cx="351861" cy="448866"/>
            </a:xfrm>
            <a:custGeom>
              <a:avLst/>
              <a:gdLst/>
              <a:ahLst/>
              <a:cxnLst/>
              <a:rect l="l" t="t" r="r" b="b"/>
              <a:pathLst>
                <a:path w="469148" h="598488" extrusionOk="0">
                  <a:moveTo>
                    <a:pt x="467826" y="585217"/>
                  </a:moveTo>
                  <a:lnTo>
                    <a:pt x="439361" y="538204"/>
                  </a:lnTo>
                  <a:cubicBezTo>
                    <a:pt x="448840" y="531131"/>
                    <a:pt x="455617" y="521168"/>
                    <a:pt x="458667" y="509584"/>
                  </a:cubicBezTo>
                  <a:cubicBezTo>
                    <a:pt x="462242" y="496032"/>
                    <a:pt x="460306" y="481904"/>
                    <a:pt x="453215" y="469804"/>
                  </a:cubicBezTo>
                  <a:cubicBezTo>
                    <a:pt x="453142" y="469676"/>
                    <a:pt x="453060" y="469549"/>
                    <a:pt x="452982" y="469425"/>
                  </a:cubicBezTo>
                  <a:lnTo>
                    <a:pt x="411134" y="405655"/>
                  </a:lnTo>
                  <a:lnTo>
                    <a:pt x="439676" y="405655"/>
                  </a:lnTo>
                  <a:lnTo>
                    <a:pt x="439676" y="420258"/>
                  </a:lnTo>
                  <a:cubicBezTo>
                    <a:pt x="439676" y="431568"/>
                    <a:pt x="457210" y="431568"/>
                    <a:pt x="457210" y="420258"/>
                  </a:cubicBezTo>
                  <a:lnTo>
                    <a:pt x="457210" y="372962"/>
                  </a:lnTo>
                  <a:cubicBezTo>
                    <a:pt x="457210" y="361652"/>
                    <a:pt x="439676" y="361652"/>
                    <a:pt x="439676" y="372962"/>
                  </a:cubicBezTo>
                  <a:lnTo>
                    <a:pt x="439676" y="388117"/>
                  </a:lnTo>
                  <a:lnTo>
                    <a:pt x="399627" y="388117"/>
                  </a:lnTo>
                  <a:lnTo>
                    <a:pt x="294689" y="228212"/>
                  </a:lnTo>
                  <a:cubicBezTo>
                    <a:pt x="306602" y="214523"/>
                    <a:pt x="313839" y="196697"/>
                    <a:pt x="313839" y="177204"/>
                  </a:cubicBezTo>
                  <a:cubicBezTo>
                    <a:pt x="313839" y="144575"/>
                    <a:pt x="293602" y="116576"/>
                    <a:pt x="264973" y="104946"/>
                  </a:cubicBezTo>
                  <a:lnTo>
                    <a:pt x="264973" y="26427"/>
                  </a:lnTo>
                  <a:cubicBezTo>
                    <a:pt x="264973" y="-8754"/>
                    <a:pt x="205299" y="-8864"/>
                    <a:pt x="205299" y="26427"/>
                  </a:cubicBezTo>
                  <a:lnTo>
                    <a:pt x="205299" y="41016"/>
                  </a:lnTo>
                  <a:cubicBezTo>
                    <a:pt x="205299" y="52326"/>
                    <a:pt x="222832" y="52326"/>
                    <a:pt x="222832" y="41016"/>
                  </a:cubicBezTo>
                  <a:lnTo>
                    <a:pt x="222832" y="26427"/>
                  </a:lnTo>
                  <a:cubicBezTo>
                    <a:pt x="222832" y="14227"/>
                    <a:pt x="247435" y="14072"/>
                    <a:pt x="247435" y="26427"/>
                  </a:cubicBezTo>
                  <a:lnTo>
                    <a:pt x="247435" y="140982"/>
                  </a:lnTo>
                  <a:cubicBezTo>
                    <a:pt x="247435" y="154251"/>
                    <a:pt x="222832" y="154388"/>
                    <a:pt x="222832" y="140982"/>
                  </a:cubicBezTo>
                  <a:lnTo>
                    <a:pt x="222832" y="83102"/>
                  </a:lnTo>
                  <a:cubicBezTo>
                    <a:pt x="222832" y="71792"/>
                    <a:pt x="205299" y="71792"/>
                    <a:pt x="205299" y="83102"/>
                  </a:cubicBezTo>
                  <a:lnTo>
                    <a:pt x="205299" y="105206"/>
                  </a:lnTo>
                  <a:cubicBezTo>
                    <a:pt x="177016" y="116991"/>
                    <a:pt x="157094" y="144822"/>
                    <a:pt x="157094" y="177204"/>
                  </a:cubicBezTo>
                  <a:cubicBezTo>
                    <a:pt x="157094" y="196528"/>
                    <a:pt x="164204" y="214222"/>
                    <a:pt x="175934" y="227865"/>
                  </a:cubicBezTo>
                  <a:lnTo>
                    <a:pt x="71905" y="388117"/>
                  </a:lnTo>
                  <a:lnTo>
                    <a:pt x="30586" y="388117"/>
                  </a:lnTo>
                  <a:lnTo>
                    <a:pt x="30586" y="373519"/>
                  </a:lnTo>
                  <a:cubicBezTo>
                    <a:pt x="30586" y="362204"/>
                    <a:pt x="13048" y="362204"/>
                    <a:pt x="13048" y="373519"/>
                  </a:cubicBezTo>
                  <a:lnTo>
                    <a:pt x="13048" y="420815"/>
                  </a:lnTo>
                  <a:cubicBezTo>
                    <a:pt x="13048" y="432125"/>
                    <a:pt x="30586" y="432125"/>
                    <a:pt x="30586" y="420815"/>
                  </a:cubicBezTo>
                  <a:lnTo>
                    <a:pt x="30586" y="405655"/>
                  </a:lnTo>
                  <a:lnTo>
                    <a:pt x="60522" y="405655"/>
                  </a:lnTo>
                  <a:lnTo>
                    <a:pt x="8272" y="486146"/>
                  </a:lnTo>
                  <a:cubicBezTo>
                    <a:pt x="7464" y="487393"/>
                    <a:pt x="6984" y="488827"/>
                    <a:pt x="6879" y="490306"/>
                  </a:cubicBezTo>
                  <a:lnTo>
                    <a:pt x="21" y="587998"/>
                  </a:lnTo>
                  <a:cubicBezTo>
                    <a:pt x="-609" y="596943"/>
                    <a:pt x="13231" y="602719"/>
                    <a:pt x="18390" y="594614"/>
                  </a:cubicBezTo>
                  <a:lnTo>
                    <a:pt x="138666" y="405655"/>
                  </a:lnTo>
                  <a:lnTo>
                    <a:pt x="210239" y="405655"/>
                  </a:lnTo>
                  <a:lnTo>
                    <a:pt x="210239" y="430180"/>
                  </a:lnTo>
                  <a:cubicBezTo>
                    <a:pt x="210244" y="460494"/>
                    <a:pt x="260023" y="460581"/>
                    <a:pt x="260023" y="430180"/>
                  </a:cubicBezTo>
                  <a:lnTo>
                    <a:pt x="260023" y="405655"/>
                  </a:lnTo>
                  <a:lnTo>
                    <a:pt x="333268" y="405655"/>
                  </a:lnTo>
                  <a:lnTo>
                    <a:pt x="363642" y="452622"/>
                  </a:lnTo>
                  <a:cubicBezTo>
                    <a:pt x="369838" y="462202"/>
                    <a:pt x="384472" y="452540"/>
                    <a:pt x="378367" y="443097"/>
                  </a:cubicBezTo>
                  <a:lnTo>
                    <a:pt x="255233" y="252700"/>
                  </a:lnTo>
                  <a:cubicBezTo>
                    <a:pt x="264868" y="250203"/>
                    <a:pt x="273776" y="245910"/>
                    <a:pt x="281598" y="240221"/>
                  </a:cubicBezTo>
                  <a:lnTo>
                    <a:pt x="438192" y="478845"/>
                  </a:lnTo>
                  <a:cubicBezTo>
                    <a:pt x="442818" y="486854"/>
                    <a:pt x="444069" y="496173"/>
                    <a:pt x="441713" y="505114"/>
                  </a:cubicBezTo>
                  <a:cubicBezTo>
                    <a:pt x="439822" y="512287"/>
                    <a:pt x="435791" y="518534"/>
                    <a:pt x="430147" y="523164"/>
                  </a:cubicBezTo>
                  <a:lnTo>
                    <a:pt x="402559" y="480507"/>
                  </a:lnTo>
                  <a:cubicBezTo>
                    <a:pt x="396417" y="471010"/>
                    <a:pt x="381696" y="480535"/>
                    <a:pt x="387833" y="490032"/>
                  </a:cubicBezTo>
                  <a:lnTo>
                    <a:pt x="419435" y="538894"/>
                  </a:lnTo>
                  <a:cubicBezTo>
                    <a:pt x="419613" y="539346"/>
                    <a:pt x="419823" y="539793"/>
                    <a:pt x="420083" y="540223"/>
                  </a:cubicBezTo>
                  <a:lnTo>
                    <a:pt x="452827" y="594299"/>
                  </a:lnTo>
                  <a:cubicBezTo>
                    <a:pt x="458753" y="604089"/>
                    <a:pt x="473639" y="594819"/>
                    <a:pt x="467826" y="585217"/>
                  </a:cubicBezTo>
                  <a:close/>
                  <a:moveTo>
                    <a:pt x="19555" y="560122"/>
                  </a:moveTo>
                  <a:lnTo>
                    <a:pt x="23413" y="505205"/>
                  </a:lnTo>
                  <a:cubicBezTo>
                    <a:pt x="23413" y="505205"/>
                    <a:pt x="24002" y="494087"/>
                    <a:pt x="28244" y="487585"/>
                  </a:cubicBezTo>
                  <a:cubicBezTo>
                    <a:pt x="43106" y="464814"/>
                    <a:pt x="83608" y="402299"/>
                    <a:pt x="83608" y="402299"/>
                  </a:cubicBezTo>
                  <a:cubicBezTo>
                    <a:pt x="83941" y="401874"/>
                    <a:pt x="84238" y="401427"/>
                    <a:pt x="84484" y="400948"/>
                  </a:cubicBezTo>
                  <a:lnTo>
                    <a:pt x="188984" y="239970"/>
                  </a:lnTo>
                  <a:cubicBezTo>
                    <a:pt x="196783" y="245710"/>
                    <a:pt x="205682" y="250038"/>
                    <a:pt x="215303" y="252591"/>
                  </a:cubicBezTo>
                  <a:close/>
                  <a:moveTo>
                    <a:pt x="242485" y="430180"/>
                  </a:moveTo>
                  <a:cubicBezTo>
                    <a:pt x="242485" y="437568"/>
                    <a:pt x="227773" y="437695"/>
                    <a:pt x="227773" y="430180"/>
                  </a:cubicBezTo>
                  <a:lnTo>
                    <a:pt x="227773" y="363592"/>
                  </a:lnTo>
                  <a:cubicBezTo>
                    <a:pt x="227773" y="356204"/>
                    <a:pt x="242485" y="356072"/>
                    <a:pt x="242485" y="363592"/>
                  </a:cubicBezTo>
                  <a:close/>
                  <a:moveTo>
                    <a:pt x="321926" y="388117"/>
                  </a:moveTo>
                  <a:lnTo>
                    <a:pt x="260023" y="388117"/>
                  </a:lnTo>
                  <a:lnTo>
                    <a:pt x="260023" y="363592"/>
                  </a:lnTo>
                  <a:cubicBezTo>
                    <a:pt x="260023" y="333278"/>
                    <a:pt x="210235" y="333191"/>
                    <a:pt x="210235" y="363592"/>
                  </a:cubicBezTo>
                  <a:lnTo>
                    <a:pt x="210235" y="388117"/>
                  </a:lnTo>
                  <a:lnTo>
                    <a:pt x="149825" y="388117"/>
                  </a:lnTo>
                  <a:lnTo>
                    <a:pt x="234435" y="255193"/>
                  </a:lnTo>
                  <a:cubicBezTo>
                    <a:pt x="234782" y="255198"/>
                    <a:pt x="235120" y="255221"/>
                    <a:pt x="235467" y="255221"/>
                  </a:cubicBezTo>
                  <a:cubicBezTo>
                    <a:pt x="235636" y="255221"/>
                    <a:pt x="235800" y="255207"/>
                    <a:pt x="235969" y="255207"/>
                  </a:cubicBezTo>
                  <a:close/>
                  <a:moveTo>
                    <a:pt x="235467" y="237682"/>
                  </a:moveTo>
                  <a:cubicBezTo>
                    <a:pt x="201924" y="237682"/>
                    <a:pt x="174633" y="210555"/>
                    <a:pt x="174633" y="177204"/>
                  </a:cubicBezTo>
                  <a:cubicBezTo>
                    <a:pt x="174633" y="154762"/>
                    <a:pt x="186998" y="135155"/>
                    <a:pt x="205299" y="124717"/>
                  </a:cubicBezTo>
                  <a:lnTo>
                    <a:pt x="205299" y="140982"/>
                  </a:lnTo>
                  <a:cubicBezTo>
                    <a:pt x="205299" y="177204"/>
                    <a:pt x="264973" y="177236"/>
                    <a:pt x="264973" y="140982"/>
                  </a:cubicBezTo>
                  <a:lnTo>
                    <a:pt x="264973" y="124338"/>
                  </a:lnTo>
                  <a:cubicBezTo>
                    <a:pt x="283644" y="134680"/>
                    <a:pt x="296301" y="154497"/>
                    <a:pt x="296301" y="177204"/>
                  </a:cubicBezTo>
                  <a:cubicBezTo>
                    <a:pt x="296301" y="210555"/>
                    <a:pt x="269014" y="237682"/>
                    <a:pt x="235467" y="237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2" name="Google Shape;2062;p65"/>
          <p:cNvSpPr/>
          <p:nvPr/>
        </p:nvSpPr>
        <p:spPr>
          <a:xfrm>
            <a:off x="2416621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3" name="Google Shape;2063;p65"/>
          <p:cNvSpPr/>
          <p:nvPr/>
        </p:nvSpPr>
        <p:spPr>
          <a:xfrm>
            <a:off x="3241818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4" name="Google Shape;2064;p65"/>
          <p:cNvSpPr/>
          <p:nvPr/>
        </p:nvSpPr>
        <p:spPr>
          <a:xfrm>
            <a:off x="1591425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5" name="Google Shape;2065;p65"/>
          <p:cNvSpPr/>
          <p:nvPr/>
        </p:nvSpPr>
        <p:spPr>
          <a:xfrm>
            <a:off x="4067014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6" name="Google Shape;2066;p65"/>
          <p:cNvSpPr/>
          <p:nvPr/>
        </p:nvSpPr>
        <p:spPr>
          <a:xfrm>
            <a:off x="4892211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7" name="Google Shape;2067;p65"/>
          <p:cNvSpPr/>
          <p:nvPr/>
        </p:nvSpPr>
        <p:spPr>
          <a:xfrm>
            <a:off x="5717407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8" name="Google Shape;2068;p65"/>
          <p:cNvSpPr/>
          <p:nvPr/>
        </p:nvSpPr>
        <p:spPr>
          <a:xfrm>
            <a:off x="6542604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9" name="Google Shape;2069;p65"/>
          <p:cNvSpPr/>
          <p:nvPr/>
        </p:nvSpPr>
        <p:spPr>
          <a:xfrm>
            <a:off x="7367800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070" name="Google Shape;2070;p65"/>
          <p:cNvCxnSpPr>
            <a:stCxn id="2064" idx="6"/>
            <a:endCxn id="2062" idx="2"/>
          </p:cNvCxnSpPr>
          <p:nvPr/>
        </p:nvCxnSpPr>
        <p:spPr>
          <a:xfrm>
            <a:off x="1810425" y="3202419"/>
            <a:ext cx="6063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65"/>
          <p:cNvCxnSpPr>
            <a:stCxn id="2063" idx="6"/>
            <a:endCxn id="2065" idx="2"/>
          </p:cNvCxnSpPr>
          <p:nvPr/>
        </p:nvCxnSpPr>
        <p:spPr>
          <a:xfrm>
            <a:off x="3460818" y="3202419"/>
            <a:ext cx="6063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2" name="Google Shape;2072;p65"/>
          <p:cNvCxnSpPr>
            <a:stCxn id="2066" idx="6"/>
            <a:endCxn id="2067" idx="2"/>
          </p:cNvCxnSpPr>
          <p:nvPr/>
        </p:nvCxnSpPr>
        <p:spPr>
          <a:xfrm>
            <a:off x="5111211" y="3202419"/>
            <a:ext cx="6063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3" name="Google Shape;2073;p65"/>
          <p:cNvCxnSpPr>
            <a:stCxn id="2068" idx="6"/>
            <a:endCxn id="2069" idx="2"/>
          </p:cNvCxnSpPr>
          <p:nvPr/>
        </p:nvCxnSpPr>
        <p:spPr>
          <a:xfrm>
            <a:off x="6761604" y="3202419"/>
            <a:ext cx="6063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074" name="Google Shape;2074;p65"/>
          <p:cNvGrpSpPr/>
          <p:nvPr/>
        </p:nvGrpSpPr>
        <p:grpSpPr>
          <a:xfrm>
            <a:off x="6281071" y="1545587"/>
            <a:ext cx="335443" cy="448865"/>
            <a:chOff x="6935221" y="3360422"/>
            <a:chExt cx="335443" cy="448865"/>
          </a:xfrm>
        </p:grpSpPr>
        <p:sp>
          <p:nvSpPr>
            <p:cNvPr id="2075" name="Google Shape;2075;p65"/>
            <p:cNvSpPr/>
            <p:nvPr/>
          </p:nvSpPr>
          <p:spPr>
            <a:xfrm>
              <a:off x="6941795" y="3366996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118829" y="3366996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6935221" y="3360422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8" name="Google Shape;2078;p65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2079" name="Google Shape;2079;p65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64817" extrusionOk="0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65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128877" h="164817" extrusionOk="0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65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65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3" name="Google Shape;2083;p65"/>
          <p:cNvSpPr txBox="1"/>
          <p:nvPr/>
        </p:nvSpPr>
        <p:spPr>
          <a:xfrm>
            <a:off x="3264597" y="1867140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84" name="Google Shape;2084;p65"/>
          <p:cNvSpPr txBox="1"/>
          <p:nvPr/>
        </p:nvSpPr>
        <p:spPr>
          <a:xfrm>
            <a:off x="3264609" y="1568498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85" name="Google Shape;2085;p65"/>
          <p:cNvGrpSpPr/>
          <p:nvPr/>
        </p:nvGrpSpPr>
        <p:grpSpPr>
          <a:xfrm>
            <a:off x="2527470" y="1545587"/>
            <a:ext cx="335443" cy="448865"/>
            <a:chOff x="1761770" y="1335684"/>
            <a:chExt cx="335443" cy="448865"/>
          </a:xfrm>
        </p:grpSpPr>
        <p:sp>
          <p:nvSpPr>
            <p:cNvPr id="2086" name="Google Shape;2086;p65"/>
            <p:cNvSpPr/>
            <p:nvPr/>
          </p:nvSpPr>
          <p:spPr>
            <a:xfrm>
              <a:off x="1768345" y="1342259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65"/>
            <p:cNvSpPr/>
            <p:nvPr/>
          </p:nvSpPr>
          <p:spPr>
            <a:xfrm>
              <a:off x="1945379" y="1342259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1761770" y="1335684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9" name="Google Shape;2089;p65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2090" name="Google Shape;2090;p65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486" extrusionOk="0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65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avLst/>
                <a:gdLst/>
                <a:ahLst/>
                <a:cxnLst/>
                <a:rect l="l" t="t" r="r" b="b"/>
                <a:pathLst>
                  <a:path w="133288" h="163648" extrusionOk="0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65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avLst/>
                <a:gdLst/>
                <a:ahLst/>
                <a:cxnLst/>
                <a:rect l="l" t="t" r="r" b="b"/>
                <a:pathLst>
                  <a:path w="94682" h="123905" extrusionOk="0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65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587" extrusionOk="0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94" name="Google Shape;2094;p65"/>
          <p:cNvSpPr/>
          <p:nvPr/>
        </p:nvSpPr>
        <p:spPr>
          <a:xfrm>
            <a:off x="2585700" y="142713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5" name="Google Shape;2095;p65"/>
          <p:cNvSpPr/>
          <p:nvPr/>
        </p:nvSpPr>
        <p:spPr>
          <a:xfrm>
            <a:off x="6339300" y="142713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6" name="Google Shape;2096;p65"/>
          <p:cNvSpPr/>
          <p:nvPr/>
        </p:nvSpPr>
        <p:spPr>
          <a:xfrm>
            <a:off x="3941213" y="116128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7" name="Google Shape;2097;p65"/>
          <p:cNvSpPr/>
          <p:nvPr/>
        </p:nvSpPr>
        <p:spPr>
          <a:xfrm>
            <a:off x="4836825" y="116128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098" name="Google Shape;2098;p65"/>
          <p:cNvCxnSpPr>
            <a:stCxn id="2096" idx="2"/>
            <a:endCxn id="2094" idx="0"/>
          </p:cNvCxnSpPr>
          <p:nvPr/>
        </p:nvCxnSpPr>
        <p:spPr>
          <a:xfrm flipH="1">
            <a:off x="2695313" y="1270782"/>
            <a:ext cx="1245900" cy="156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2099" name="Google Shape;2099;p65"/>
          <p:cNvCxnSpPr>
            <a:stCxn id="2097" idx="6"/>
            <a:endCxn id="2095" idx="0"/>
          </p:cNvCxnSpPr>
          <p:nvPr/>
        </p:nvCxnSpPr>
        <p:spPr>
          <a:xfrm>
            <a:off x="5055825" y="1270782"/>
            <a:ext cx="1392900" cy="156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2100" name="Google Shape;2100;p65"/>
          <p:cNvGrpSpPr/>
          <p:nvPr/>
        </p:nvGrpSpPr>
        <p:grpSpPr>
          <a:xfrm>
            <a:off x="4347547" y="1006048"/>
            <a:ext cx="448786" cy="448865"/>
            <a:chOff x="1021422" y="2685511"/>
            <a:chExt cx="448786" cy="448865"/>
          </a:xfrm>
        </p:grpSpPr>
        <p:sp>
          <p:nvSpPr>
            <p:cNvPr id="2101" name="Google Shape;2101;p65"/>
            <p:cNvSpPr/>
            <p:nvPr/>
          </p:nvSpPr>
          <p:spPr>
            <a:xfrm>
              <a:off x="1198331" y="2692076"/>
              <a:ext cx="95303" cy="47560"/>
            </a:xfrm>
            <a:custGeom>
              <a:avLst/>
              <a:gdLst/>
              <a:ahLst/>
              <a:cxnLst/>
              <a:rect l="l" t="t" r="r" b="b"/>
              <a:pathLst>
                <a:path w="127071" h="63413" extrusionOk="0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1141730" y="2728872"/>
              <a:ext cx="208507" cy="162355"/>
            </a:xfrm>
            <a:custGeom>
              <a:avLst/>
              <a:gdLst/>
              <a:ahLst/>
              <a:cxnLst/>
              <a:rect l="l" t="t" r="r" b="b"/>
              <a:pathLst>
                <a:path w="278010" h="216473" extrusionOk="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1138353" y="2875896"/>
              <a:ext cx="215260" cy="33433"/>
            </a:xfrm>
            <a:custGeom>
              <a:avLst/>
              <a:gdLst/>
              <a:ahLst/>
              <a:cxnLst/>
              <a:rect l="l" t="t" r="r" b="b"/>
              <a:pathLst>
                <a:path w="287014" h="44578" extrusionOk="0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65"/>
            <p:cNvSpPr/>
            <p:nvPr/>
          </p:nvSpPr>
          <p:spPr>
            <a:xfrm>
              <a:off x="1164458" y="2813346"/>
              <a:ext cx="163324" cy="122295"/>
            </a:xfrm>
            <a:custGeom>
              <a:avLst/>
              <a:gdLst/>
              <a:ahLst/>
              <a:cxnLst/>
              <a:rect l="l" t="t" r="r" b="b"/>
              <a:pathLst>
                <a:path w="217766" h="163060" extrusionOk="0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65"/>
            <p:cNvSpPr/>
            <p:nvPr/>
          </p:nvSpPr>
          <p:spPr>
            <a:xfrm>
              <a:off x="1267822" y="2813347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23" h="31" extrusionOk="0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1081511" y="2934966"/>
              <a:ext cx="328946" cy="192841"/>
            </a:xfrm>
            <a:custGeom>
              <a:avLst/>
              <a:gdLst/>
              <a:ahLst/>
              <a:cxnLst/>
              <a:rect l="l" t="t" r="r" b="b"/>
              <a:pathLst>
                <a:path w="438594" h="257121" extrusionOk="0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1207716" y="3004057"/>
              <a:ext cx="76534" cy="68033"/>
            </a:xfrm>
            <a:custGeom>
              <a:avLst/>
              <a:gdLst/>
              <a:ahLst/>
              <a:cxnLst/>
              <a:rect l="l" t="t" r="r" b="b"/>
              <a:pathLst>
                <a:path w="102046" h="90710" extrusionOk="0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1028000" y="2965599"/>
              <a:ext cx="107416" cy="138401"/>
            </a:xfrm>
            <a:custGeom>
              <a:avLst/>
              <a:gdLst/>
              <a:ahLst/>
              <a:cxnLst/>
              <a:rect l="l" t="t" r="r" b="b"/>
              <a:pathLst>
                <a:path w="143221" h="184534" extrusionOk="0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1048358" y="3102246"/>
              <a:ext cx="66725" cy="25564"/>
            </a:xfrm>
            <a:custGeom>
              <a:avLst/>
              <a:gdLst/>
              <a:ahLst/>
              <a:cxnLst/>
              <a:rect l="l" t="t" r="r" b="b"/>
              <a:pathLst>
                <a:path w="88966" h="34085" extrusionOk="0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65"/>
            <p:cNvSpPr/>
            <p:nvPr/>
          </p:nvSpPr>
          <p:spPr>
            <a:xfrm>
              <a:off x="1392888" y="2813367"/>
              <a:ext cx="29341" cy="31646"/>
            </a:xfrm>
            <a:custGeom>
              <a:avLst/>
              <a:gdLst/>
              <a:ahLst/>
              <a:cxnLst/>
              <a:rect l="l" t="t" r="r" b="b"/>
              <a:pathLst>
                <a:path w="39121" h="42195" extrusionOk="0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65"/>
            <p:cNvSpPr/>
            <p:nvPr/>
          </p:nvSpPr>
          <p:spPr>
            <a:xfrm>
              <a:off x="1351488" y="2692882"/>
              <a:ext cx="112142" cy="129992"/>
            </a:xfrm>
            <a:custGeom>
              <a:avLst/>
              <a:gdLst/>
              <a:ahLst/>
              <a:cxnLst/>
              <a:rect l="l" t="t" r="r" b="b"/>
              <a:pathLst>
                <a:path w="149523" h="173322" extrusionOk="0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1078268" y="2792334"/>
              <a:ext cx="33688" cy="33583"/>
            </a:xfrm>
            <a:custGeom>
              <a:avLst/>
              <a:gdLst/>
              <a:ahLst/>
              <a:cxnLst/>
              <a:rect l="l" t="t" r="r" b="b"/>
              <a:pathLst>
                <a:path w="44917" h="44777" extrusionOk="0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1432641" y="2883405"/>
              <a:ext cx="33702" cy="33560"/>
            </a:xfrm>
            <a:custGeom>
              <a:avLst/>
              <a:gdLst/>
              <a:ahLst/>
              <a:cxnLst/>
              <a:rect l="l" t="t" r="r" b="b"/>
              <a:pathLst>
                <a:path w="44936" h="44746" extrusionOk="0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1025636" y="2883383"/>
              <a:ext cx="33689" cy="33583"/>
            </a:xfrm>
            <a:custGeom>
              <a:avLst/>
              <a:gdLst/>
              <a:ahLst/>
              <a:cxnLst/>
              <a:rect l="l" t="t" r="r" b="b"/>
              <a:pathLst>
                <a:path w="44919" h="44777" extrusionOk="0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1021422" y="2685511"/>
              <a:ext cx="395612" cy="448865"/>
            </a:xfrm>
            <a:custGeom>
              <a:avLst/>
              <a:gdLst/>
              <a:ahLst/>
              <a:cxnLst/>
              <a:rect l="l" t="t" r="r" b="b"/>
              <a:pathLst>
                <a:path w="527482" h="598487" extrusionOk="0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65"/>
            <p:cNvSpPr/>
            <p:nvPr/>
          </p:nvSpPr>
          <p:spPr>
            <a:xfrm>
              <a:off x="1193566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65"/>
            <p:cNvSpPr/>
            <p:nvPr/>
          </p:nvSpPr>
          <p:spPr>
            <a:xfrm>
              <a:off x="1253129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65"/>
            <p:cNvSpPr/>
            <p:nvPr/>
          </p:nvSpPr>
          <p:spPr>
            <a:xfrm>
              <a:off x="1025636" y="2719231"/>
              <a:ext cx="33689" cy="33584"/>
            </a:xfrm>
            <a:custGeom>
              <a:avLst/>
              <a:gdLst/>
              <a:ahLst/>
              <a:cxnLst/>
              <a:rect l="l" t="t" r="r" b="b"/>
              <a:pathLst>
                <a:path w="44919" h="44779" extrusionOk="0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1344910" y="2686314"/>
              <a:ext cx="125298" cy="165264"/>
            </a:xfrm>
            <a:custGeom>
              <a:avLst/>
              <a:gdLst/>
              <a:ahLst/>
              <a:cxnLst/>
              <a:rect l="l" t="t" r="r" b="b"/>
              <a:pathLst>
                <a:path w="167064" h="220352" extrusionOk="0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0" name="Google Shape;2120;p65"/>
          <p:cNvSpPr/>
          <p:nvPr/>
        </p:nvSpPr>
        <p:spPr>
          <a:xfrm>
            <a:off x="1223700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1" name="Google Shape;2121;p65"/>
          <p:cNvSpPr/>
          <p:nvPr/>
        </p:nvSpPr>
        <p:spPr>
          <a:xfrm>
            <a:off x="2843099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2" name="Google Shape;2122;p65"/>
          <p:cNvSpPr/>
          <p:nvPr/>
        </p:nvSpPr>
        <p:spPr>
          <a:xfrm>
            <a:off x="4462498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3" name="Google Shape;2123;p65"/>
          <p:cNvSpPr/>
          <p:nvPr/>
        </p:nvSpPr>
        <p:spPr>
          <a:xfrm>
            <a:off x="6081897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4" name="Google Shape;2124;p65"/>
          <p:cNvSpPr/>
          <p:nvPr/>
        </p:nvSpPr>
        <p:spPr>
          <a:xfrm>
            <a:off x="7701296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25" name="Google Shape;2125;p65"/>
          <p:cNvCxnSpPr>
            <a:stCxn id="2083" idx="2"/>
            <a:endCxn id="2120" idx="0"/>
          </p:cNvCxnSpPr>
          <p:nvPr/>
        </p:nvCxnSpPr>
        <p:spPr>
          <a:xfrm rot="5400000">
            <a:off x="2722797" y="1039140"/>
            <a:ext cx="459600" cy="3238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126" name="Google Shape;2126;p65"/>
          <p:cNvCxnSpPr>
            <a:stCxn id="2083" idx="2"/>
            <a:endCxn id="2121" idx="0"/>
          </p:cNvCxnSpPr>
          <p:nvPr/>
        </p:nvCxnSpPr>
        <p:spPr>
          <a:xfrm rot="5400000">
            <a:off x="3532497" y="1848840"/>
            <a:ext cx="459600" cy="16194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127" name="Google Shape;2127;p65"/>
          <p:cNvCxnSpPr>
            <a:stCxn id="2083" idx="2"/>
            <a:endCxn id="2122" idx="0"/>
          </p:cNvCxnSpPr>
          <p:nvPr/>
        </p:nvCxnSpPr>
        <p:spPr>
          <a:xfrm rot="-5400000" flipH="1">
            <a:off x="4342497" y="2658240"/>
            <a:ext cx="4596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128" name="Google Shape;2128;p65"/>
          <p:cNvCxnSpPr>
            <a:stCxn id="2083" idx="2"/>
            <a:endCxn id="2123" idx="0"/>
          </p:cNvCxnSpPr>
          <p:nvPr/>
        </p:nvCxnSpPr>
        <p:spPr>
          <a:xfrm rot="-5400000" flipH="1">
            <a:off x="5151897" y="1848840"/>
            <a:ext cx="459600" cy="16194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129" name="Google Shape;2129;p65"/>
          <p:cNvCxnSpPr>
            <a:stCxn id="2083" idx="2"/>
            <a:endCxn id="2124" idx="0"/>
          </p:cNvCxnSpPr>
          <p:nvPr/>
        </p:nvCxnSpPr>
        <p:spPr>
          <a:xfrm rot="-5400000" flipH="1">
            <a:off x="5961597" y="1039140"/>
            <a:ext cx="459600" cy="3238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2130" name="Google Shape;2130;p65"/>
          <p:cNvSpPr/>
          <p:nvPr/>
        </p:nvSpPr>
        <p:spPr>
          <a:xfrm>
            <a:off x="1334199" y="2100200"/>
            <a:ext cx="14958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1" name="Google Shape;2131;p65"/>
          <p:cNvSpPr/>
          <p:nvPr/>
        </p:nvSpPr>
        <p:spPr>
          <a:xfrm>
            <a:off x="1810425" y="2100200"/>
            <a:ext cx="1019400" cy="322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2" name="Google Shape;2132;p65"/>
          <p:cNvSpPr txBox="1"/>
          <p:nvPr/>
        </p:nvSpPr>
        <p:spPr>
          <a:xfrm>
            <a:off x="1855493" y="1711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33" name="Google Shape;2133;p65"/>
          <p:cNvSpPr/>
          <p:nvPr/>
        </p:nvSpPr>
        <p:spPr>
          <a:xfrm>
            <a:off x="6313999" y="2100200"/>
            <a:ext cx="14958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4" name="Google Shape;2134;p65"/>
          <p:cNvSpPr/>
          <p:nvPr/>
        </p:nvSpPr>
        <p:spPr>
          <a:xfrm>
            <a:off x="6314000" y="2100200"/>
            <a:ext cx="593700" cy="32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5" name="Google Shape;2135;p65"/>
          <p:cNvSpPr txBox="1"/>
          <p:nvPr/>
        </p:nvSpPr>
        <p:spPr>
          <a:xfrm>
            <a:off x="6710693" y="1711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141" name="Google Shape;2141;p6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2" name="Google Shape;2142;p66"/>
          <p:cNvSpPr txBox="1"/>
          <p:nvPr/>
        </p:nvSpPr>
        <p:spPr>
          <a:xfrm>
            <a:off x="3824098" y="3023594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3" name="Google Shape;2143;p66"/>
          <p:cNvSpPr txBox="1"/>
          <p:nvPr/>
        </p:nvSpPr>
        <p:spPr>
          <a:xfrm>
            <a:off x="3824098" y="2760166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4" name="Google Shape;2144;p66"/>
          <p:cNvSpPr txBox="1"/>
          <p:nvPr/>
        </p:nvSpPr>
        <p:spPr>
          <a:xfrm>
            <a:off x="2328233" y="3557772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5" name="Google Shape;2145;p66"/>
          <p:cNvSpPr txBox="1"/>
          <p:nvPr/>
        </p:nvSpPr>
        <p:spPr>
          <a:xfrm>
            <a:off x="2328233" y="3294632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6" name="Google Shape;2146;p66"/>
          <p:cNvSpPr txBox="1"/>
          <p:nvPr/>
        </p:nvSpPr>
        <p:spPr>
          <a:xfrm>
            <a:off x="832369" y="382909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7" name="Google Shape;2147;p66"/>
          <p:cNvSpPr txBox="1"/>
          <p:nvPr/>
        </p:nvSpPr>
        <p:spPr>
          <a:xfrm>
            <a:off x="832369" y="4091950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8" name="Google Shape;2148;p66"/>
          <p:cNvSpPr txBox="1"/>
          <p:nvPr/>
        </p:nvSpPr>
        <p:spPr>
          <a:xfrm>
            <a:off x="6815827" y="19552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9" name="Google Shape;2149;p66"/>
          <p:cNvSpPr txBox="1"/>
          <p:nvPr/>
        </p:nvSpPr>
        <p:spPr>
          <a:xfrm>
            <a:off x="6815827" y="1691235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0" name="Google Shape;2150;p66"/>
          <p:cNvSpPr txBox="1"/>
          <p:nvPr/>
        </p:nvSpPr>
        <p:spPr>
          <a:xfrm>
            <a:off x="5319962" y="2225701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1" name="Google Shape;2151;p66"/>
          <p:cNvSpPr txBox="1"/>
          <p:nvPr/>
        </p:nvSpPr>
        <p:spPr>
          <a:xfrm>
            <a:off x="5319962" y="2489416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152" name="Google Shape;2152;p66"/>
          <p:cNvGrpSpPr/>
          <p:nvPr/>
        </p:nvGrpSpPr>
        <p:grpSpPr>
          <a:xfrm>
            <a:off x="1355836" y="3260903"/>
            <a:ext cx="448865" cy="448865"/>
            <a:chOff x="5460287" y="2010597"/>
            <a:chExt cx="448865" cy="448865"/>
          </a:xfrm>
        </p:grpSpPr>
        <p:sp>
          <p:nvSpPr>
            <p:cNvPr id="2153" name="Google Shape;2153;p66"/>
            <p:cNvSpPr/>
            <p:nvPr/>
          </p:nvSpPr>
          <p:spPr>
            <a:xfrm>
              <a:off x="5466862" y="2315561"/>
              <a:ext cx="367052" cy="137325"/>
            </a:xfrm>
            <a:custGeom>
              <a:avLst/>
              <a:gdLst/>
              <a:ahLst/>
              <a:cxnLst/>
              <a:rect l="l" t="t" r="r" b="b"/>
              <a:pathLst>
                <a:path w="489403" h="183100" extrusionOk="0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5665433" y="2315561"/>
              <a:ext cx="168482" cy="137325"/>
            </a:xfrm>
            <a:custGeom>
              <a:avLst/>
              <a:gdLst/>
              <a:ahLst/>
              <a:cxnLst/>
              <a:rect l="l" t="t" r="r" b="b"/>
              <a:pathLst>
                <a:path w="224642" h="183100" extrusionOk="0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5554449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5496670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5670004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66"/>
            <p:cNvSpPr/>
            <p:nvPr/>
          </p:nvSpPr>
          <p:spPr>
            <a:xfrm>
              <a:off x="5665433" y="2315561"/>
              <a:ext cx="4571" cy="4499"/>
            </a:xfrm>
            <a:custGeom>
              <a:avLst/>
              <a:gdLst/>
              <a:ahLst/>
              <a:cxnLst/>
              <a:rect l="l" t="t" r="r" b="b"/>
              <a:pathLst>
                <a:path w="6095" h="5999" extrusionOk="0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66"/>
            <p:cNvSpPr/>
            <p:nvPr/>
          </p:nvSpPr>
          <p:spPr>
            <a:xfrm>
              <a:off x="5612228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66"/>
            <p:cNvSpPr/>
            <p:nvPr/>
          </p:nvSpPr>
          <p:spPr>
            <a:xfrm>
              <a:off x="5525816" y="2076126"/>
              <a:ext cx="356648" cy="376759"/>
            </a:xfrm>
            <a:custGeom>
              <a:avLst/>
              <a:gdLst/>
              <a:ahLst/>
              <a:cxnLst/>
              <a:rect l="l" t="t" r="r" b="b"/>
              <a:pathLst>
                <a:path w="475531" h="502345" extrusionOk="0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66"/>
            <p:cNvSpPr/>
            <p:nvPr/>
          </p:nvSpPr>
          <p:spPr>
            <a:xfrm>
              <a:off x="5587749" y="2138058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5546891" y="2097204"/>
              <a:ext cx="137959" cy="137959"/>
            </a:xfrm>
            <a:custGeom>
              <a:avLst/>
              <a:gdLst/>
              <a:ahLst/>
              <a:cxnLst/>
              <a:rect l="l" t="t" r="r" b="b"/>
              <a:pathLst>
                <a:path w="183945" h="183945" extrusionOk="0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5669459" y="2219772"/>
              <a:ext cx="137955" cy="137955"/>
            </a:xfrm>
            <a:custGeom>
              <a:avLst/>
              <a:gdLst/>
              <a:ahLst/>
              <a:cxnLst/>
              <a:rect l="l" t="t" r="r" b="b"/>
              <a:pathLst>
                <a:path w="183940" h="183940" extrusionOk="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5628605" y="2178914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5765252" y="2220313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5765252" y="216253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5765252" y="210475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66"/>
            <p:cNvSpPr/>
            <p:nvPr/>
          </p:nvSpPr>
          <p:spPr>
            <a:xfrm>
              <a:off x="5765252" y="2046979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66"/>
            <p:cNvSpPr/>
            <p:nvPr/>
          </p:nvSpPr>
          <p:spPr>
            <a:xfrm>
              <a:off x="5819449" y="238056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2" name="Google Shape;2172;p66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2173" name="Google Shape;2173;p66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66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avLst/>
                <a:gdLst/>
                <a:ahLst/>
                <a:cxnLst/>
                <a:rect l="l" t="t" r="r" b="b"/>
                <a:pathLst>
                  <a:path w="56108" h="56108" extrusionOk="0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5" name="Google Shape;2175;p66"/>
          <p:cNvGrpSpPr/>
          <p:nvPr/>
        </p:nvGrpSpPr>
        <p:grpSpPr>
          <a:xfrm>
            <a:off x="5843324" y="1660743"/>
            <a:ext cx="448864" cy="448785"/>
            <a:chOff x="2497900" y="3360423"/>
            <a:chExt cx="448865" cy="448785"/>
          </a:xfrm>
        </p:grpSpPr>
        <p:sp>
          <p:nvSpPr>
            <p:cNvPr id="2176" name="Google Shape;2176;p66"/>
            <p:cNvSpPr/>
            <p:nvPr/>
          </p:nvSpPr>
          <p:spPr>
            <a:xfrm>
              <a:off x="2504474" y="3478531"/>
              <a:ext cx="323938" cy="324113"/>
            </a:xfrm>
            <a:custGeom>
              <a:avLst/>
              <a:gdLst/>
              <a:ahLst/>
              <a:cxnLst/>
              <a:rect l="l" t="t" r="r" b="b"/>
              <a:pathLst>
                <a:path w="431917" h="432151" extrusionOk="0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2778440" y="3366971"/>
              <a:ext cx="161748" cy="161086"/>
            </a:xfrm>
            <a:custGeom>
              <a:avLst/>
              <a:gdLst/>
              <a:ahLst/>
              <a:cxnLst/>
              <a:rect l="l" t="t" r="r" b="b"/>
              <a:pathLst>
                <a:path w="215664" h="214782" extrusionOk="0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66"/>
            <p:cNvSpPr/>
            <p:nvPr/>
          </p:nvSpPr>
          <p:spPr>
            <a:xfrm>
              <a:off x="2719888" y="3426184"/>
              <a:ext cx="160240" cy="160241"/>
            </a:xfrm>
            <a:custGeom>
              <a:avLst/>
              <a:gdLst/>
              <a:ahLst/>
              <a:cxnLst/>
              <a:rect l="l" t="t" r="r" b="b"/>
              <a:pathLst>
                <a:path w="213654" h="213655" extrusionOk="0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66"/>
            <p:cNvSpPr/>
            <p:nvPr/>
          </p:nvSpPr>
          <p:spPr>
            <a:xfrm>
              <a:off x="2504474" y="3669410"/>
              <a:ext cx="200084" cy="133235"/>
            </a:xfrm>
            <a:custGeom>
              <a:avLst/>
              <a:gdLst/>
              <a:ahLst/>
              <a:cxnLst/>
              <a:rect l="l" t="t" r="r" b="b"/>
              <a:pathLst>
                <a:path w="266779" h="177646" extrusionOk="0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2497900" y="3360423"/>
              <a:ext cx="448865" cy="448785"/>
            </a:xfrm>
            <a:custGeom>
              <a:avLst/>
              <a:gdLst/>
              <a:ahLst/>
              <a:cxnLst/>
              <a:rect l="l" t="t" r="r" b="b"/>
              <a:pathLst>
                <a:path w="598486" h="598380" extrusionOk="0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1" name="Google Shape;2181;p66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2182" name="Google Shape;2182;p66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66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66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66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66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66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66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66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66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1" name="Google Shape;2191;p66"/>
            <p:cNvSpPr/>
            <p:nvPr/>
          </p:nvSpPr>
          <p:spPr>
            <a:xfrm>
              <a:off x="2898526" y="3393018"/>
              <a:ext cx="20671" cy="46797"/>
            </a:xfrm>
            <a:custGeom>
              <a:avLst/>
              <a:gdLst/>
              <a:ahLst/>
              <a:cxnLst/>
              <a:rect l="l" t="t" r="r" b="b"/>
              <a:pathLst>
                <a:path w="27561" h="62396" extrusionOk="0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2" name="Google Shape;2192;p66"/>
          <p:cNvGrpSpPr/>
          <p:nvPr/>
        </p:nvGrpSpPr>
        <p:grpSpPr>
          <a:xfrm>
            <a:off x="2851607" y="2727503"/>
            <a:ext cx="448865" cy="448865"/>
            <a:chOff x="1760434" y="2685510"/>
            <a:chExt cx="448865" cy="448865"/>
          </a:xfrm>
        </p:grpSpPr>
        <p:sp>
          <p:nvSpPr>
            <p:cNvPr id="2193" name="Google Shape;2193;p66"/>
            <p:cNvSpPr/>
            <p:nvPr/>
          </p:nvSpPr>
          <p:spPr>
            <a:xfrm>
              <a:off x="1767008" y="2692085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1830818" y="2692085"/>
              <a:ext cx="154458" cy="118360"/>
            </a:xfrm>
            <a:custGeom>
              <a:avLst/>
              <a:gdLst/>
              <a:ahLst/>
              <a:cxnLst/>
              <a:rect l="l" t="t" r="r" b="b"/>
              <a:pathLst>
                <a:path w="205944" h="157813" extrusionOk="0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66"/>
            <p:cNvSpPr/>
            <p:nvPr/>
          </p:nvSpPr>
          <p:spPr>
            <a:xfrm>
              <a:off x="1965579" y="2692085"/>
              <a:ext cx="19698" cy="3499"/>
            </a:xfrm>
            <a:custGeom>
              <a:avLst/>
              <a:gdLst/>
              <a:ahLst/>
              <a:cxnLst/>
              <a:rect l="l" t="t" r="r" b="b"/>
              <a:pathLst>
                <a:path w="26264" h="4666" extrusionOk="0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66"/>
            <p:cNvSpPr/>
            <p:nvPr/>
          </p:nvSpPr>
          <p:spPr>
            <a:xfrm>
              <a:off x="2084363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1767008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1767008" y="2909943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1984866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1830818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1965579" y="3124365"/>
              <a:ext cx="19287" cy="3434"/>
            </a:xfrm>
            <a:custGeom>
              <a:avLst/>
              <a:gdLst/>
              <a:ahLst/>
              <a:cxnLst/>
              <a:rect l="l" t="t" r="r" b="b"/>
              <a:pathLst>
                <a:path w="25716" h="4579" extrusionOk="0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2018043" y="3123372"/>
              <a:ext cx="10729" cy="1918"/>
            </a:xfrm>
            <a:custGeom>
              <a:avLst/>
              <a:gdLst/>
              <a:ahLst/>
              <a:cxnLst/>
              <a:rect l="l" t="t" r="r" b="b"/>
              <a:pathLst>
                <a:path w="14305" h="2557" extrusionOk="0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2001629" y="3126050"/>
              <a:ext cx="10982" cy="1112"/>
            </a:xfrm>
            <a:custGeom>
              <a:avLst/>
              <a:gdLst/>
              <a:ahLst/>
              <a:cxnLst/>
              <a:rect l="l" t="t" r="r" b="b"/>
              <a:pathLst>
                <a:path w="14643" h="1483" extrusionOk="0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66"/>
            <p:cNvSpPr/>
            <p:nvPr/>
          </p:nvSpPr>
          <p:spPr>
            <a:xfrm>
              <a:off x="1984928" y="2692092"/>
              <a:ext cx="153985" cy="118353"/>
            </a:xfrm>
            <a:custGeom>
              <a:avLst/>
              <a:gdLst/>
              <a:ahLst/>
              <a:cxnLst/>
              <a:rect l="l" t="t" r="r" b="b"/>
              <a:pathLst>
                <a:path w="205314" h="157804" extrusionOk="0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66"/>
            <p:cNvSpPr/>
            <p:nvPr/>
          </p:nvSpPr>
          <p:spPr>
            <a:xfrm>
              <a:off x="1913947" y="2833588"/>
              <a:ext cx="141904" cy="68648"/>
            </a:xfrm>
            <a:custGeom>
              <a:avLst/>
              <a:gdLst/>
              <a:ahLst/>
              <a:cxnLst/>
              <a:rect l="l" t="t" r="r" b="b"/>
              <a:pathLst>
                <a:path w="189205" h="91531" extrusionOk="0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1913881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1984835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8" name="Google Shape;2208;p66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2209" name="Google Shape;2209;p66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avLst/>
                <a:gdLst/>
                <a:ahLst/>
                <a:cxnLst/>
                <a:rect l="l" t="t" r="r" b="b"/>
                <a:pathLst>
                  <a:path w="392346" h="392346" extrusionOk="0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66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66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avLst/>
                <a:gdLst/>
                <a:ahLst/>
                <a:cxnLst/>
                <a:rect l="l" t="t" r="r" b="b"/>
                <a:pathLst>
                  <a:path w="206825" h="221133" extrusionOk="0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2" name="Google Shape;2212;p66"/>
          <p:cNvGrpSpPr/>
          <p:nvPr/>
        </p:nvGrpSpPr>
        <p:grpSpPr>
          <a:xfrm>
            <a:off x="4347432" y="2208157"/>
            <a:ext cx="448865" cy="420756"/>
            <a:chOff x="1020983" y="4035776"/>
            <a:chExt cx="448865" cy="420756"/>
          </a:xfrm>
        </p:grpSpPr>
        <p:sp>
          <p:nvSpPr>
            <p:cNvPr id="2213" name="Google Shape;2213;p66"/>
            <p:cNvSpPr/>
            <p:nvPr/>
          </p:nvSpPr>
          <p:spPr>
            <a:xfrm>
              <a:off x="1027557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1219553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1123555" y="4042364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1219552" y="4285202"/>
              <a:ext cx="51725" cy="117857"/>
            </a:xfrm>
            <a:custGeom>
              <a:avLst/>
              <a:gdLst/>
              <a:ahLst/>
              <a:cxnLst/>
              <a:rect l="l" t="t" r="r" b="b"/>
              <a:pathLst>
                <a:path w="68966" h="157143" extrusionOk="0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1131202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1245415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1227200" y="4252632"/>
              <a:ext cx="36431" cy="33928"/>
            </a:xfrm>
            <a:custGeom>
              <a:avLst/>
              <a:gdLst/>
              <a:ahLst/>
              <a:cxnLst/>
              <a:rect l="l" t="t" r="r" b="b"/>
              <a:pathLst>
                <a:path w="48574" h="45237" extrusionOk="0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66"/>
            <p:cNvSpPr/>
            <p:nvPr/>
          </p:nvSpPr>
          <p:spPr>
            <a:xfrm>
              <a:off x="1272296" y="4068087"/>
              <a:ext cx="54354" cy="43235"/>
            </a:xfrm>
            <a:custGeom>
              <a:avLst/>
              <a:gdLst/>
              <a:ahLst/>
              <a:cxnLst/>
              <a:rect l="l" t="t" r="r" b="b"/>
              <a:pathLst>
                <a:path w="72472" h="57646" extrusionOk="0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66"/>
            <p:cNvSpPr/>
            <p:nvPr/>
          </p:nvSpPr>
          <p:spPr>
            <a:xfrm>
              <a:off x="1143065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66"/>
            <p:cNvSpPr/>
            <p:nvPr/>
          </p:nvSpPr>
          <p:spPr>
            <a:xfrm>
              <a:off x="1335061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66"/>
            <p:cNvSpPr/>
            <p:nvPr/>
          </p:nvSpPr>
          <p:spPr>
            <a:xfrm>
              <a:off x="1020983" y="4035776"/>
              <a:ext cx="448865" cy="420756"/>
            </a:xfrm>
            <a:custGeom>
              <a:avLst/>
              <a:gdLst/>
              <a:ahLst/>
              <a:cxnLst/>
              <a:rect l="l" t="t" r="r" b="b"/>
              <a:pathLst>
                <a:path w="598487" h="561008" extrusionOk="0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66"/>
            <p:cNvSpPr/>
            <p:nvPr/>
          </p:nvSpPr>
          <p:spPr>
            <a:xfrm>
              <a:off x="1239063" y="4157874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5" name="Google Shape;2225;p66"/>
          <p:cNvGrpSpPr/>
          <p:nvPr/>
        </p:nvGrpSpPr>
        <p:grpSpPr>
          <a:xfrm>
            <a:off x="7374352" y="1127303"/>
            <a:ext cx="378750" cy="448865"/>
            <a:chOff x="5460287" y="1332438"/>
            <a:chExt cx="378750" cy="448865"/>
          </a:xfrm>
        </p:grpSpPr>
        <p:sp>
          <p:nvSpPr>
            <p:cNvPr id="2226" name="Google Shape;2226;p66"/>
            <p:cNvSpPr/>
            <p:nvPr/>
          </p:nvSpPr>
          <p:spPr>
            <a:xfrm>
              <a:off x="5473143" y="1410326"/>
              <a:ext cx="359317" cy="364441"/>
            </a:xfrm>
            <a:custGeom>
              <a:avLst/>
              <a:gdLst/>
              <a:ahLst/>
              <a:cxnLst/>
              <a:rect l="l" t="t" r="r" b="b"/>
              <a:pathLst>
                <a:path w="479089" h="485921" extrusionOk="0">
                  <a:moveTo>
                    <a:pt x="40917" y="198442"/>
                  </a:moveTo>
                  <a:lnTo>
                    <a:pt x="239670" y="0"/>
                  </a:lnTo>
                  <a:lnTo>
                    <a:pt x="455326" y="215323"/>
                  </a:lnTo>
                  <a:cubicBezTo>
                    <a:pt x="487010" y="246957"/>
                    <a:pt x="487010" y="298298"/>
                    <a:pt x="455326" y="329932"/>
                  </a:cubicBezTo>
                  <a:lnTo>
                    <a:pt x="322882" y="462175"/>
                  </a:lnTo>
                  <a:cubicBezTo>
                    <a:pt x="291171" y="493837"/>
                    <a:pt x="239807" y="493837"/>
                    <a:pt x="208095" y="462175"/>
                  </a:cubicBezTo>
                  <a:lnTo>
                    <a:pt x="0" y="2542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66"/>
            <p:cNvSpPr/>
            <p:nvPr/>
          </p:nvSpPr>
          <p:spPr>
            <a:xfrm>
              <a:off x="5661944" y="1467287"/>
              <a:ext cx="144910" cy="144720"/>
            </a:xfrm>
            <a:custGeom>
              <a:avLst/>
              <a:gdLst/>
              <a:ahLst/>
              <a:cxnLst/>
              <a:rect l="l" t="t" r="r" b="b"/>
              <a:pathLst>
                <a:path w="193213" h="192960" extrusionOk="0">
                  <a:moveTo>
                    <a:pt x="193213" y="129321"/>
                  </a:moveTo>
                  <a:lnTo>
                    <a:pt x="137137" y="185310"/>
                  </a:lnTo>
                  <a:cubicBezTo>
                    <a:pt x="126923" y="195511"/>
                    <a:pt x="110380" y="195511"/>
                    <a:pt x="100170" y="185310"/>
                  </a:cubicBezTo>
                  <a:lnTo>
                    <a:pt x="7674" y="92961"/>
                  </a:lnTo>
                  <a:cubicBezTo>
                    <a:pt x="-2558" y="82742"/>
                    <a:pt x="-2558" y="66158"/>
                    <a:pt x="7674" y="55939"/>
                  </a:cubicBezTo>
                  <a:lnTo>
                    <a:pt x="63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66"/>
            <p:cNvSpPr/>
            <p:nvPr/>
          </p:nvSpPr>
          <p:spPr>
            <a:xfrm>
              <a:off x="5466862" y="1726537"/>
              <a:ext cx="26304" cy="26304"/>
            </a:xfrm>
            <a:custGeom>
              <a:avLst/>
              <a:gdLst/>
              <a:ahLst/>
              <a:cxnLst/>
              <a:rect l="l" t="t" r="r" b="b"/>
              <a:pathLst>
                <a:path w="35072" h="35072" extrusionOk="0">
                  <a:moveTo>
                    <a:pt x="35072" y="17538"/>
                  </a:moveTo>
                  <a:cubicBezTo>
                    <a:pt x="35072" y="27223"/>
                    <a:pt x="27218" y="35072"/>
                    <a:pt x="17534" y="35072"/>
                  </a:cubicBezTo>
                  <a:cubicBezTo>
                    <a:pt x="7849" y="35072"/>
                    <a:pt x="0" y="27223"/>
                    <a:pt x="0" y="17538"/>
                  </a:cubicBezTo>
                  <a:cubicBezTo>
                    <a:pt x="0" y="7854"/>
                    <a:pt x="7849" y="0"/>
                    <a:pt x="17534" y="0"/>
                  </a:cubicBezTo>
                  <a:cubicBezTo>
                    <a:pt x="27218" y="0"/>
                    <a:pt x="35072" y="7854"/>
                    <a:pt x="35072" y="17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66"/>
            <p:cNvSpPr/>
            <p:nvPr/>
          </p:nvSpPr>
          <p:spPr>
            <a:xfrm>
              <a:off x="5618105" y="1558902"/>
              <a:ext cx="40294" cy="40232"/>
            </a:xfrm>
            <a:custGeom>
              <a:avLst/>
              <a:gdLst/>
              <a:ahLst/>
              <a:cxnLst/>
              <a:rect l="l" t="t" r="r" b="b"/>
              <a:pathLst>
                <a:path w="53725" h="53642" extrusionOk="0">
                  <a:moveTo>
                    <a:pt x="45856" y="7856"/>
                  </a:moveTo>
                  <a:cubicBezTo>
                    <a:pt x="56349" y="18331"/>
                    <a:pt x="56349" y="35312"/>
                    <a:pt x="45856" y="45787"/>
                  </a:cubicBezTo>
                  <a:cubicBezTo>
                    <a:pt x="35368" y="56261"/>
                    <a:pt x="18359" y="56261"/>
                    <a:pt x="7866" y="45787"/>
                  </a:cubicBezTo>
                  <a:cubicBezTo>
                    <a:pt x="-2622" y="35312"/>
                    <a:pt x="-2622" y="18331"/>
                    <a:pt x="7866" y="7856"/>
                  </a:cubicBezTo>
                  <a:cubicBezTo>
                    <a:pt x="18359" y="-2619"/>
                    <a:pt x="35368" y="-2619"/>
                    <a:pt x="45856" y="7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66"/>
            <p:cNvSpPr/>
            <p:nvPr/>
          </p:nvSpPr>
          <p:spPr>
            <a:xfrm>
              <a:off x="5467472" y="1468092"/>
              <a:ext cx="128517" cy="262921"/>
            </a:xfrm>
            <a:custGeom>
              <a:avLst/>
              <a:gdLst/>
              <a:ahLst/>
              <a:cxnLst/>
              <a:rect l="l" t="t" r="r" b="b"/>
              <a:pathLst>
                <a:path w="171356" h="350561" extrusionOk="0">
                  <a:moveTo>
                    <a:pt x="102591" y="153462"/>
                  </a:moveTo>
                  <a:lnTo>
                    <a:pt x="102924" y="143129"/>
                  </a:lnTo>
                  <a:lnTo>
                    <a:pt x="102924" y="143252"/>
                  </a:lnTo>
                  <a:cubicBezTo>
                    <a:pt x="102924" y="133832"/>
                    <a:pt x="110573" y="126198"/>
                    <a:pt x="120002" y="126198"/>
                  </a:cubicBezTo>
                  <a:cubicBezTo>
                    <a:pt x="129435" y="126198"/>
                    <a:pt x="137083" y="133832"/>
                    <a:pt x="137083" y="143252"/>
                  </a:cubicBezTo>
                  <a:lnTo>
                    <a:pt x="137193" y="196356"/>
                  </a:lnTo>
                  <a:cubicBezTo>
                    <a:pt x="137193" y="205776"/>
                    <a:pt x="144841" y="213410"/>
                    <a:pt x="154275" y="213410"/>
                  </a:cubicBezTo>
                  <a:cubicBezTo>
                    <a:pt x="163708" y="213410"/>
                    <a:pt x="171356" y="205776"/>
                    <a:pt x="171356" y="196356"/>
                  </a:cubicBezTo>
                  <a:lnTo>
                    <a:pt x="171356" y="0"/>
                  </a:lnTo>
                  <a:lnTo>
                    <a:pt x="20483" y="148110"/>
                  </a:lnTo>
                  <a:cubicBezTo>
                    <a:pt x="7379" y="160973"/>
                    <a:pt x="0" y="178562"/>
                    <a:pt x="0" y="196922"/>
                  </a:cubicBezTo>
                  <a:lnTo>
                    <a:pt x="0" y="294120"/>
                  </a:lnTo>
                  <a:cubicBezTo>
                    <a:pt x="0" y="303540"/>
                    <a:pt x="7644" y="311175"/>
                    <a:pt x="17077" y="311175"/>
                  </a:cubicBezTo>
                  <a:cubicBezTo>
                    <a:pt x="26511" y="311175"/>
                    <a:pt x="34159" y="303540"/>
                    <a:pt x="34159" y="294120"/>
                  </a:cubicBezTo>
                  <a:lnTo>
                    <a:pt x="34159" y="266870"/>
                  </a:lnTo>
                  <a:cubicBezTo>
                    <a:pt x="34159" y="257450"/>
                    <a:pt x="41807" y="249816"/>
                    <a:pt x="51241" y="249816"/>
                  </a:cubicBezTo>
                  <a:cubicBezTo>
                    <a:pt x="60670" y="249816"/>
                    <a:pt x="68318" y="257450"/>
                    <a:pt x="68318" y="266870"/>
                  </a:cubicBezTo>
                  <a:lnTo>
                    <a:pt x="68432" y="333507"/>
                  </a:lnTo>
                  <a:cubicBezTo>
                    <a:pt x="68432" y="342927"/>
                    <a:pt x="76076" y="350562"/>
                    <a:pt x="85509" y="350562"/>
                  </a:cubicBezTo>
                  <a:cubicBezTo>
                    <a:pt x="94943" y="350562"/>
                    <a:pt x="102591" y="342927"/>
                    <a:pt x="102591" y="333507"/>
                  </a:cubicBezTo>
                  <a:lnTo>
                    <a:pt x="102591" y="1502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1" name="Google Shape;2231;p66"/>
            <p:cNvGrpSpPr/>
            <p:nvPr/>
          </p:nvGrpSpPr>
          <p:grpSpPr>
            <a:xfrm>
              <a:off x="5460287" y="1332437"/>
              <a:ext cx="378750" cy="448865"/>
              <a:chOff x="7236633" y="1615600"/>
              <a:chExt cx="505000" cy="598487"/>
            </a:xfrm>
          </p:grpSpPr>
          <p:sp>
            <p:nvSpPr>
              <p:cNvPr id="2232" name="Google Shape;2232;p66"/>
              <p:cNvSpPr/>
              <p:nvPr/>
            </p:nvSpPr>
            <p:spPr>
              <a:xfrm>
                <a:off x="7237441" y="1615600"/>
                <a:ext cx="504192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04192" h="598487" extrusionOk="0">
                    <a:moveTo>
                      <a:pt x="477855" y="312974"/>
                    </a:moveTo>
                    <a:lnTo>
                      <a:pt x="262199" y="97646"/>
                    </a:lnTo>
                    <a:cubicBezTo>
                      <a:pt x="258774" y="94226"/>
                      <a:pt x="253231" y="94226"/>
                      <a:pt x="249806" y="97646"/>
                    </a:cubicBezTo>
                    <a:lnTo>
                      <a:pt x="244852" y="102591"/>
                    </a:lnTo>
                    <a:lnTo>
                      <a:pt x="244852" y="67432"/>
                    </a:lnTo>
                    <a:cubicBezTo>
                      <a:pt x="244857" y="30250"/>
                      <a:pt x="214565" y="0"/>
                      <a:pt x="177333" y="0"/>
                    </a:cubicBezTo>
                    <a:cubicBezTo>
                      <a:pt x="140101" y="0"/>
                      <a:pt x="109810" y="30250"/>
                      <a:pt x="109810" y="67432"/>
                    </a:cubicBezTo>
                    <a:lnTo>
                      <a:pt x="109810" y="237423"/>
                    </a:lnTo>
                    <a:lnTo>
                      <a:pt x="98472" y="248743"/>
                    </a:lnTo>
                    <a:lnTo>
                      <a:pt x="23114" y="322722"/>
                    </a:lnTo>
                    <a:cubicBezTo>
                      <a:pt x="8424" y="337142"/>
                      <a:pt x="0" y="357215"/>
                      <a:pt x="0" y="377794"/>
                    </a:cubicBezTo>
                    <a:lnTo>
                      <a:pt x="0" y="474992"/>
                    </a:lnTo>
                    <a:cubicBezTo>
                      <a:pt x="0" y="508206"/>
                      <a:pt x="51697" y="508298"/>
                      <a:pt x="51697" y="474992"/>
                    </a:cubicBezTo>
                    <a:lnTo>
                      <a:pt x="51697" y="447742"/>
                    </a:lnTo>
                    <a:cubicBezTo>
                      <a:pt x="51697" y="443171"/>
                      <a:pt x="55428" y="439455"/>
                      <a:pt x="60012" y="439455"/>
                    </a:cubicBezTo>
                    <a:cubicBezTo>
                      <a:pt x="64597" y="439455"/>
                      <a:pt x="68322" y="443171"/>
                      <a:pt x="68322" y="447756"/>
                    </a:cubicBezTo>
                    <a:lnTo>
                      <a:pt x="68437" y="514380"/>
                    </a:lnTo>
                    <a:cubicBezTo>
                      <a:pt x="68437" y="547593"/>
                      <a:pt x="120134" y="547685"/>
                      <a:pt x="120134" y="514380"/>
                    </a:cubicBezTo>
                    <a:lnTo>
                      <a:pt x="120134" y="474280"/>
                    </a:lnTo>
                    <a:lnTo>
                      <a:pt x="218232" y="572232"/>
                    </a:lnTo>
                    <a:cubicBezTo>
                      <a:pt x="235766" y="589738"/>
                      <a:pt x="258792" y="598487"/>
                      <a:pt x="281819" y="598487"/>
                    </a:cubicBezTo>
                    <a:cubicBezTo>
                      <a:pt x="304846" y="598487"/>
                      <a:pt x="327877" y="589734"/>
                      <a:pt x="345407" y="572232"/>
                    </a:cubicBezTo>
                    <a:lnTo>
                      <a:pt x="366603" y="551068"/>
                    </a:lnTo>
                    <a:cubicBezTo>
                      <a:pt x="374369" y="543315"/>
                      <a:pt x="362333" y="530553"/>
                      <a:pt x="354215" y="538658"/>
                    </a:cubicBezTo>
                    <a:lnTo>
                      <a:pt x="333019" y="559821"/>
                    </a:lnTo>
                    <a:cubicBezTo>
                      <a:pt x="304787" y="588012"/>
                      <a:pt x="258852" y="588012"/>
                      <a:pt x="230624" y="559821"/>
                    </a:cubicBezTo>
                    <a:lnTo>
                      <a:pt x="120129" y="449500"/>
                    </a:lnTo>
                    <a:lnTo>
                      <a:pt x="120444" y="324677"/>
                    </a:lnTo>
                    <a:cubicBezTo>
                      <a:pt x="121116" y="313928"/>
                      <a:pt x="137088" y="312873"/>
                      <a:pt x="137088" y="324142"/>
                    </a:cubicBezTo>
                    <a:lnTo>
                      <a:pt x="137202" y="377228"/>
                    </a:lnTo>
                    <a:cubicBezTo>
                      <a:pt x="137202" y="391469"/>
                      <a:pt x="148795" y="403054"/>
                      <a:pt x="163046" y="403054"/>
                    </a:cubicBezTo>
                    <a:cubicBezTo>
                      <a:pt x="177301" y="403054"/>
                      <a:pt x="188895" y="391469"/>
                      <a:pt x="188895" y="377228"/>
                    </a:cubicBezTo>
                    <a:lnTo>
                      <a:pt x="188895" y="355379"/>
                    </a:lnTo>
                    <a:cubicBezTo>
                      <a:pt x="188895" y="344069"/>
                      <a:pt x="171361" y="344069"/>
                      <a:pt x="171361" y="355379"/>
                    </a:cubicBezTo>
                    <a:lnTo>
                      <a:pt x="171361" y="377228"/>
                    </a:lnTo>
                    <a:cubicBezTo>
                      <a:pt x="171361" y="381798"/>
                      <a:pt x="167630" y="385515"/>
                      <a:pt x="163046" y="385515"/>
                    </a:cubicBezTo>
                    <a:cubicBezTo>
                      <a:pt x="158462" y="385515"/>
                      <a:pt x="154736" y="381798"/>
                      <a:pt x="154736" y="377210"/>
                    </a:cubicBezTo>
                    <a:lnTo>
                      <a:pt x="154622" y="324124"/>
                    </a:lnTo>
                    <a:cubicBezTo>
                      <a:pt x="154622" y="291102"/>
                      <a:pt x="103335" y="290705"/>
                      <a:pt x="102929" y="323800"/>
                    </a:cubicBezTo>
                    <a:lnTo>
                      <a:pt x="102596" y="514380"/>
                    </a:lnTo>
                    <a:cubicBezTo>
                      <a:pt x="102596" y="524758"/>
                      <a:pt x="85970" y="525215"/>
                      <a:pt x="85970" y="514361"/>
                    </a:cubicBezTo>
                    <a:lnTo>
                      <a:pt x="85856" y="447742"/>
                    </a:lnTo>
                    <a:cubicBezTo>
                      <a:pt x="85856" y="433500"/>
                      <a:pt x="74263" y="421916"/>
                      <a:pt x="60012" y="421916"/>
                    </a:cubicBezTo>
                    <a:cubicBezTo>
                      <a:pt x="45757" y="421916"/>
                      <a:pt x="34164" y="433500"/>
                      <a:pt x="34164" y="447742"/>
                    </a:cubicBezTo>
                    <a:lnTo>
                      <a:pt x="34164" y="474992"/>
                    </a:lnTo>
                    <a:cubicBezTo>
                      <a:pt x="34164" y="485367"/>
                      <a:pt x="17534" y="485837"/>
                      <a:pt x="17534" y="474992"/>
                    </a:cubicBezTo>
                    <a:lnTo>
                      <a:pt x="17534" y="377794"/>
                    </a:lnTo>
                    <a:cubicBezTo>
                      <a:pt x="17534" y="361890"/>
                      <a:pt x="24045" y="346379"/>
                      <a:pt x="35396" y="335238"/>
                    </a:cubicBezTo>
                    <a:lnTo>
                      <a:pt x="227318" y="144878"/>
                    </a:lnTo>
                    <a:lnTo>
                      <a:pt x="227318" y="294399"/>
                    </a:lnTo>
                    <a:cubicBezTo>
                      <a:pt x="221442" y="295951"/>
                      <a:pt x="215885" y="299011"/>
                      <a:pt x="211287" y="303604"/>
                    </a:cubicBezTo>
                    <a:cubicBezTo>
                      <a:pt x="204556" y="310325"/>
                      <a:pt x="200849" y="319266"/>
                      <a:pt x="200849" y="328777"/>
                    </a:cubicBezTo>
                    <a:cubicBezTo>
                      <a:pt x="200849" y="338284"/>
                      <a:pt x="204556" y="347224"/>
                      <a:pt x="211287" y="353945"/>
                    </a:cubicBezTo>
                    <a:cubicBezTo>
                      <a:pt x="218232" y="360881"/>
                      <a:pt x="227355" y="364347"/>
                      <a:pt x="236478" y="364347"/>
                    </a:cubicBezTo>
                    <a:cubicBezTo>
                      <a:pt x="245601" y="364347"/>
                      <a:pt x="254724" y="360877"/>
                      <a:pt x="261669" y="353945"/>
                    </a:cubicBezTo>
                    <a:cubicBezTo>
                      <a:pt x="268404" y="347224"/>
                      <a:pt x="272112" y="338284"/>
                      <a:pt x="272112" y="328777"/>
                    </a:cubicBezTo>
                    <a:cubicBezTo>
                      <a:pt x="272112" y="319266"/>
                      <a:pt x="268404" y="310325"/>
                      <a:pt x="261669" y="303604"/>
                    </a:cubicBezTo>
                    <a:cubicBezTo>
                      <a:pt x="256866" y="298810"/>
                      <a:pt x="251021" y="295673"/>
                      <a:pt x="244857" y="294193"/>
                    </a:cubicBezTo>
                    <a:lnTo>
                      <a:pt x="244857" y="127371"/>
                    </a:lnTo>
                    <a:lnTo>
                      <a:pt x="256003" y="116239"/>
                    </a:lnTo>
                    <a:lnTo>
                      <a:pt x="465468" y="325380"/>
                    </a:lnTo>
                    <a:cubicBezTo>
                      <a:pt x="479129" y="339023"/>
                      <a:pt x="486654" y="357169"/>
                      <a:pt x="486654" y="376479"/>
                    </a:cubicBezTo>
                    <a:cubicBezTo>
                      <a:pt x="486654" y="395789"/>
                      <a:pt x="479129" y="413935"/>
                      <a:pt x="465468" y="427578"/>
                    </a:cubicBezTo>
                    <a:lnTo>
                      <a:pt x="391620" y="501307"/>
                    </a:lnTo>
                    <a:cubicBezTo>
                      <a:pt x="383511" y="509407"/>
                      <a:pt x="396077" y="521640"/>
                      <a:pt x="404013" y="513717"/>
                    </a:cubicBezTo>
                    <a:lnTo>
                      <a:pt x="477855" y="439989"/>
                    </a:lnTo>
                    <a:cubicBezTo>
                      <a:pt x="494841" y="423030"/>
                      <a:pt x="504193" y="400478"/>
                      <a:pt x="504193" y="376484"/>
                    </a:cubicBezTo>
                    <a:cubicBezTo>
                      <a:pt x="504193" y="352480"/>
                      <a:pt x="494841" y="329928"/>
                      <a:pt x="477855" y="312974"/>
                    </a:cubicBezTo>
                    <a:close/>
                    <a:moveTo>
                      <a:pt x="127348" y="219917"/>
                    </a:moveTo>
                    <a:lnTo>
                      <a:pt x="127348" y="67432"/>
                    </a:lnTo>
                    <a:cubicBezTo>
                      <a:pt x="127348" y="39917"/>
                      <a:pt x="149768" y="17534"/>
                      <a:pt x="177333" y="17534"/>
                    </a:cubicBezTo>
                    <a:cubicBezTo>
                      <a:pt x="204894" y="17534"/>
                      <a:pt x="227318" y="39917"/>
                      <a:pt x="227318" y="67432"/>
                    </a:cubicBezTo>
                    <a:lnTo>
                      <a:pt x="227318" y="120102"/>
                    </a:lnTo>
                    <a:close/>
                    <a:moveTo>
                      <a:pt x="249281" y="316015"/>
                    </a:moveTo>
                    <a:cubicBezTo>
                      <a:pt x="252697" y="319421"/>
                      <a:pt x="254578" y="323955"/>
                      <a:pt x="254578" y="328777"/>
                    </a:cubicBezTo>
                    <a:cubicBezTo>
                      <a:pt x="254578" y="333594"/>
                      <a:pt x="252697" y="338128"/>
                      <a:pt x="249281" y="341535"/>
                    </a:cubicBezTo>
                    <a:cubicBezTo>
                      <a:pt x="242222" y="348585"/>
                      <a:pt x="230738" y="348585"/>
                      <a:pt x="223679" y="341535"/>
                    </a:cubicBezTo>
                    <a:cubicBezTo>
                      <a:pt x="220264" y="338128"/>
                      <a:pt x="218383" y="333594"/>
                      <a:pt x="218383" y="328777"/>
                    </a:cubicBezTo>
                    <a:cubicBezTo>
                      <a:pt x="218383" y="323955"/>
                      <a:pt x="220264" y="319421"/>
                      <a:pt x="223679" y="316015"/>
                    </a:cubicBezTo>
                    <a:cubicBezTo>
                      <a:pt x="227209" y="312490"/>
                      <a:pt x="231843" y="310727"/>
                      <a:pt x="236478" y="310727"/>
                    </a:cubicBezTo>
                    <a:cubicBezTo>
                      <a:pt x="241117" y="310727"/>
                      <a:pt x="245752" y="312490"/>
                      <a:pt x="249281" y="3160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66"/>
              <p:cNvSpPr/>
              <p:nvPr/>
            </p:nvSpPr>
            <p:spPr>
              <a:xfrm>
                <a:off x="7236633" y="2132299"/>
                <a:ext cx="52605" cy="52605"/>
              </a:xfrm>
              <a:custGeom>
                <a:avLst/>
                <a:gdLst/>
                <a:ahLst/>
                <a:cxnLst/>
                <a:rect l="l" t="t" r="r" b="b"/>
                <a:pathLst>
                  <a:path w="52605" h="52605" extrusionOk="0">
                    <a:moveTo>
                      <a:pt x="26301" y="0"/>
                    </a:moveTo>
                    <a:cubicBezTo>
                      <a:pt x="11799" y="0"/>
                      <a:pt x="0" y="11799"/>
                      <a:pt x="0" y="26305"/>
                    </a:cubicBezTo>
                    <a:cubicBezTo>
                      <a:pt x="0" y="40807"/>
                      <a:pt x="11799" y="52606"/>
                      <a:pt x="26301" y="52606"/>
                    </a:cubicBezTo>
                    <a:cubicBezTo>
                      <a:pt x="40807" y="52606"/>
                      <a:pt x="52606" y="40807"/>
                      <a:pt x="52606" y="26305"/>
                    </a:cubicBezTo>
                    <a:cubicBezTo>
                      <a:pt x="52606" y="11799"/>
                      <a:pt x="40807" y="0"/>
                      <a:pt x="26301" y="0"/>
                    </a:cubicBezTo>
                    <a:close/>
                    <a:moveTo>
                      <a:pt x="26301" y="35072"/>
                    </a:moveTo>
                    <a:cubicBezTo>
                      <a:pt x="21470" y="35072"/>
                      <a:pt x="17534" y="31136"/>
                      <a:pt x="17534" y="26305"/>
                    </a:cubicBezTo>
                    <a:cubicBezTo>
                      <a:pt x="17534" y="21470"/>
                      <a:pt x="21470" y="17534"/>
                      <a:pt x="26301" y="17534"/>
                    </a:cubicBezTo>
                    <a:cubicBezTo>
                      <a:pt x="31136" y="17534"/>
                      <a:pt x="35072" y="21470"/>
                      <a:pt x="35072" y="26305"/>
                    </a:cubicBezTo>
                    <a:cubicBezTo>
                      <a:pt x="35072" y="31136"/>
                      <a:pt x="31136" y="35072"/>
                      <a:pt x="26301" y="35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34" name="Google Shape;2234;p66"/>
          <p:cNvSpPr/>
          <p:nvPr/>
        </p:nvSpPr>
        <p:spPr>
          <a:xfrm>
            <a:off x="1804704" y="33758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5" name="Google Shape;2235;p66"/>
          <p:cNvSpPr/>
          <p:nvPr/>
        </p:nvSpPr>
        <p:spPr>
          <a:xfrm>
            <a:off x="2632592" y="28424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6" name="Google Shape;2236;p66"/>
          <p:cNvSpPr/>
          <p:nvPr/>
        </p:nvSpPr>
        <p:spPr>
          <a:xfrm>
            <a:off x="3300467" y="28424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7" name="Google Shape;2237;p66"/>
          <p:cNvSpPr/>
          <p:nvPr/>
        </p:nvSpPr>
        <p:spPr>
          <a:xfrm>
            <a:off x="4128554" y="23090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8" name="Google Shape;2238;p66"/>
          <p:cNvSpPr/>
          <p:nvPr/>
        </p:nvSpPr>
        <p:spPr>
          <a:xfrm>
            <a:off x="4796429" y="23090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9" name="Google Shape;2239;p66"/>
          <p:cNvSpPr/>
          <p:nvPr/>
        </p:nvSpPr>
        <p:spPr>
          <a:xfrm>
            <a:off x="5624317" y="17756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0" name="Google Shape;2240;p66"/>
          <p:cNvSpPr/>
          <p:nvPr/>
        </p:nvSpPr>
        <p:spPr>
          <a:xfrm>
            <a:off x="6292192" y="17756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1" name="Google Shape;2241;p66"/>
          <p:cNvSpPr/>
          <p:nvPr/>
        </p:nvSpPr>
        <p:spPr>
          <a:xfrm>
            <a:off x="7120304" y="12422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42" name="Google Shape;2242;p66"/>
          <p:cNvCxnSpPr>
            <a:stCxn id="2234" idx="6"/>
            <a:endCxn id="2235" idx="2"/>
          </p:cNvCxnSpPr>
          <p:nvPr/>
        </p:nvCxnSpPr>
        <p:spPr>
          <a:xfrm rot="10800000" flipH="1">
            <a:off x="2023704" y="2951948"/>
            <a:ext cx="609000" cy="5334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243" name="Google Shape;2243;p66"/>
          <p:cNvCxnSpPr>
            <a:stCxn id="2236" idx="6"/>
            <a:endCxn id="2237" idx="2"/>
          </p:cNvCxnSpPr>
          <p:nvPr/>
        </p:nvCxnSpPr>
        <p:spPr>
          <a:xfrm rot="10800000" flipH="1">
            <a:off x="3519467" y="2418535"/>
            <a:ext cx="609000" cy="533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244" name="Google Shape;2244;p66"/>
          <p:cNvCxnSpPr>
            <a:stCxn id="2238" idx="6"/>
            <a:endCxn id="2239" idx="2"/>
          </p:cNvCxnSpPr>
          <p:nvPr/>
        </p:nvCxnSpPr>
        <p:spPr>
          <a:xfrm rot="10800000" flipH="1">
            <a:off x="5015429" y="1885135"/>
            <a:ext cx="609000" cy="5334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245" name="Google Shape;2245;p66"/>
          <p:cNvCxnSpPr>
            <a:stCxn id="2240" idx="6"/>
            <a:endCxn id="2241" idx="2"/>
          </p:cNvCxnSpPr>
          <p:nvPr/>
        </p:nvCxnSpPr>
        <p:spPr>
          <a:xfrm rot="10800000" flipH="1">
            <a:off x="6511192" y="1351748"/>
            <a:ext cx="609000" cy="533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2246" name="Google Shape;2246;p66"/>
          <p:cNvGrpSpPr/>
          <p:nvPr/>
        </p:nvGrpSpPr>
        <p:grpSpPr>
          <a:xfrm>
            <a:off x="7396008" y="4109947"/>
            <a:ext cx="335443" cy="448865"/>
            <a:chOff x="6935221" y="3360422"/>
            <a:chExt cx="335443" cy="448865"/>
          </a:xfrm>
        </p:grpSpPr>
        <p:sp>
          <p:nvSpPr>
            <p:cNvPr id="2247" name="Google Shape;2247;p66"/>
            <p:cNvSpPr/>
            <p:nvPr/>
          </p:nvSpPr>
          <p:spPr>
            <a:xfrm>
              <a:off x="6941795" y="3366996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66"/>
            <p:cNvSpPr/>
            <p:nvPr/>
          </p:nvSpPr>
          <p:spPr>
            <a:xfrm>
              <a:off x="7118829" y="3366996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66"/>
            <p:cNvSpPr/>
            <p:nvPr/>
          </p:nvSpPr>
          <p:spPr>
            <a:xfrm>
              <a:off x="6935221" y="3360422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0" name="Google Shape;2250;p66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2251" name="Google Shape;2251;p66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64817" extrusionOk="0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66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128877" h="164817" extrusionOk="0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66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66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5" name="Google Shape;2255;p66"/>
          <p:cNvGrpSpPr/>
          <p:nvPr/>
        </p:nvGrpSpPr>
        <p:grpSpPr>
          <a:xfrm>
            <a:off x="1412537" y="1127303"/>
            <a:ext cx="335443" cy="448865"/>
            <a:chOff x="2498349" y="2685510"/>
            <a:chExt cx="335443" cy="448865"/>
          </a:xfrm>
        </p:grpSpPr>
        <p:sp>
          <p:nvSpPr>
            <p:cNvPr id="2256" name="Google Shape;2256;p66"/>
            <p:cNvSpPr/>
            <p:nvPr/>
          </p:nvSpPr>
          <p:spPr>
            <a:xfrm>
              <a:off x="2504924" y="2692084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66"/>
            <p:cNvSpPr/>
            <p:nvPr/>
          </p:nvSpPr>
          <p:spPr>
            <a:xfrm>
              <a:off x="2675714" y="2690769"/>
              <a:ext cx="154297" cy="153420"/>
            </a:xfrm>
            <a:custGeom>
              <a:avLst/>
              <a:gdLst/>
              <a:ahLst/>
              <a:cxnLst/>
              <a:rect l="l" t="t" r="r" b="b"/>
              <a:pathLst>
                <a:path w="205729" h="204560" extrusionOk="0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66"/>
            <p:cNvSpPr/>
            <p:nvPr/>
          </p:nvSpPr>
          <p:spPr>
            <a:xfrm>
              <a:off x="2498349" y="2685510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9" name="Google Shape;2259;p66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2260" name="Google Shape;2260;p66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avLst/>
                <a:gdLst/>
                <a:ahLst/>
                <a:cxnLst/>
                <a:rect l="l" t="t" r="r" b="b"/>
                <a:pathLst>
                  <a:path w="173597" h="175337" extrusionOk="0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66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19814" extrusionOk="0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66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66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66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65" name="Google Shape;2265;p66"/>
          <p:cNvSpPr/>
          <p:nvPr/>
        </p:nvSpPr>
        <p:spPr>
          <a:xfrm>
            <a:off x="1470769" y="304189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6" name="Google Shape;2266;p66"/>
          <p:cNvSpPr/>
          <p:nvPr/>
        </p:nvSpPr>
        <p:spPr>
          <a:xfrm>
            <a:off x="1470769" y="157617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7" name="Google Shape;2267;p66"/>
          <p:cNvSpPr/>
          <p:nvPr/>
        </p:nvSpPr>
        <p:spPr>
          <a:xfrm>
            <a:off x="1747994" y="12422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8" name="Google Shape;2268;p66"/>
          <p:cNvSpPr/>
          <p:nvPr/>
        </p:nvSpPr>
        <p:spPr>
          <a:xfrm>
            <a:off x="7177019" y="4261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9" name="Google Shape;2269;p66"/>
          <p:cNvSpPr/>
          <p:nvPr/>
        </p:nvSpPr>
        <p:spPr>
          <a:xfrm>
            <a:off x="7454244" y="389096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70" name="Google Shape;2270;p66"/>
          <p:cNvCxnSpPr>
            <a:stCxn id="2265" idx="0"/>
            <a:endCxn id="2266" idx="4"/>
          </p:cNvCxnSpPr>
          <p:nvPr/>
        </p:nvCxnSpPr>
        <p:spPr>
          <a:xfrm rot="-5400000">
            <a:off x="957169" y="2418198"/>
            <a:ext cx="1246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271" name="Google Shape;2271;p66"/>
          <p:cNvCxnSpPr>
            <a:stCxn id="2267" idx="6"/>
            <a:endCxn id="2241" idx="2"/>
          </p:cNvCxnSpPr>
          <p:nvPr/>
        </p:nvCxnSpPr>
        <p:spPr>
          <a:xfrm>
            <a:off x="1966994" y="1351735"/>
            <a:ext cx="51534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72" name="Google Shape;2272;p66"/>
          <p:cNvCxnSpPr>
            <a:stCxn id="2147" idx="3"/>
            <a:endCxn id="2268" idx="2"/>
          </p:cNvCxnSpPr>
          <p:nvPr/>
        </p:nvCxnSpPr>
        <p:spPr>
          <a:xfrm>
            <a:off x="2328169" y="4371250"/>
            <a:ext cx="48489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2273" name="Google Shape;2273;p66"/>
          <p:cNvCxnSpPr>
            <a:stCxn id="2148" idx="2"/>
            <a:endCxn id="2269" idx="0"/>
          </p:cNvCxnSpPr>
          <p:nvPr/>
        </p:nvCxnSpPr>
        <p:spPr>
          <a:xfrm rot="-5400000" flipH="1">
            <a:off x="6875527" y="3202038"/>
            <a:ext cx="13770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279" name="Google Shape;2279;p6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0" name="Google Shape;2280;p67"/>
          <p:cNvSpPr/>
          <p:nvPr/>
        </p:nvSpPr>
        <p:spPr>
          <a:xfrm>
            <a:off x="2305308" y="3968021"/>
            <a:ext cx="2564479" cy="713107"/>
          </a:xfrm>
          <a:custGeom>
            <a:avLst/>
            <a:gdLst/>
            <a:ahLst/>
            <a:cxnLst/>
            <a:rect l="l" t="t" r="r" b="b"/>
            <a:pathLst>
              <a:path w="2315557" h="643889" extrusionOk="0">
                <a:moveTo>
                  <a:pt x="2309828" y="497205"/>
                </a:moveTo>
                <a:lnTo>
                  <a:pt x="2168858" y="76200"/>
                </a:lnTo>
                <a:cubicBezTo>
                  <a:pt x="2153618" y="30480"/>
                  <a:pt x="2110755" y="0"/>
                  <a:pt x="2063130" y="0"/>
                </a:cubicBezTo>
                <a:lnTo>
                  <a:pt x="252427" y="0"/>
                </a:lnTo>
                <a:cubicBezTo>
                  <a:pt x="204802" y="0"/>
                  <a:pt x="161940" y="30480"/>
                  <a:pt x="146700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2204100" y="643890"/>
                </a:lnTo>
                <a:cubicBezTo>
                  <a:pt x="2280300" y="643890"/>
                  <a:pt x="2333640" y="569595"/>
                  <a:pt x="2309828" y="497205"/>
                </a:cubicBezTo>
                <a:close/>
              </a:path>
            </a:pathLst>
          </a:cu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67"/>
          <p:cNvSpPr/>
          <p:nvPr/>
        </p:nvSpPr>
        <p:spPr>
          <a:xfrm>
            <a:off x="2882041" y="2078061"/>
            <a:ext cx="1410426" cy="713108"/>
          </a:xfrm>
          <a:custGeom>
            <a:avLst/>
            <a:gdLst/>
            <a:ahLst/>
            <a:cxnLst/>
            <a:rect l="l" t="t" r="r" b="b"/>
            <a:pathLst>
              <a:path w="1273522" h="643890" extrusionOk="0">
                <a:moveTo>
                  <a:pt x="1267793" y="497205"/>
                </a:moveTo>
                <a:lnTo>
                  <a:pt x="1126823" y="76200"/>
                </a:lnTo>
                <a:cubicBezTo>
                  <a:pt x="1111582" y="30480"/>
                  <a:pt x="1068720" y="0"/>
                  <a:pt x="1021095" y="0"/>
                </a:cubicBezTo>
                <a:lnTo>
                  <a:pt x="252427" y="0"/>
                </a:lnTo>
                <a:cubicBezTo>
                  <a:pt x="204802" y="0"/>
                  <a:pt x="161940" y="30480"/>
                  <a:pt x="146700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1162065" y="643890"/>
                </a:lnTo>
                <a:cubicBezTo>
                  <a:pt x="1238265" y="643890"/>
                  <a:pt x="1291605" y="569595"/>
                  <a:pt x="1267793" y="497205"/>
                </a:cubicBezTo>
                <a:close/>
              </a:path>
            </a:pathLst>
          </a:cu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67"/>
          <p:cNvSpPr/>
          <p:nvPr/>
        </p:nvSpPr>
        <p:spPr>
          <a:xfrm>
            <a:off x="2594202" y="3023041"/>
            <a:ext cx="1986766" cy="713107"/>
          </a:xfrm>
          <a:custGeom>
            <a:avLst/>
            <a:gdLst/>
            <a:ahLst/>
            <a:cxnLst/>
            <a:rect l="l" t="t" r="r" b="b"/>
            <a:pathLst>
              <a:path w="1793920" h="643889" extrusionOk="0">
                <a:moveTo>
                  <a:pt x="1787858" y="497205"/>
                </a:moveTo>
                <a:lnTo>
                  <a:pt x="1646888" y="76200"/>
                </a:lnTo>
                <a:cubicBezTo>
                  <a:pt x="1631647" y="30480"/>
                  <a:pt x="1588785" y="0"/>
                  <a:pt x="1541160" y="0"/>
                </a:cubicBezTo>
                <a:lnTo>
                  <a:pt x="251475" y="0"/>
                </a:lnTo>
                <a:cubicBezTo>
                  <a:pt x="203850" y="0"/>
                  <a:pt x="160987" y="30480"/>
                  <a:pt x="145747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1683083" y="643890"/>
                </a:lnTo>
                <a:cubicBezTo>
                  <a:pt x="1758330" y="643890"/>
                  <a:pt x="1812622" y="569595"/>
                  <a:pt x="1787858" y="497205"/>
                </a:cubicBezTo>
                <a:close/>
              </a:path>
            </a:pathLst>
          </a:cu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67"/>
          <p:cNvSpPr/>
          <p:nvPr/>
        </p:nvSpPr>
        <p:spPr>
          <a:xfrm>
            <a:off x="3153578" y="1133603"/>
            <a:ext cx="867038" cy="712064"/>
          </a:xfrm>
          <a:custGeom>
            <a:avLst/>
            <a:gdLst/>
            <a:ahLst/>
            <a:cxnLst/>
            <a:rect l="l" t="t" r="r" b="b"/>
            <a:pathLst>
              <a:path w="782879" h="642947" extrusionOk="0">
                <a:moveTo>
                  <a:pt x="780552" y="509588"/>
                </a:moveTo>
                <a:lnTo>
                  <a:pt x="693875" y="88583"/>
                </a:lnTo>
                <a:cubicBezTo>
                  <a:pt x="683397" y="37148"/>
                  <a:pt x="637677" y="0"/>
                  <a:pt x="585290" y="0"/>
                </a:cubicBezTo>
                <a:lnTo>
                  <a:pt x="197622" y="0"/>
                </a:lnTo>
                <a:cubicBezTo>
                  <a:pt x="145235" y="0"/>
                  <a:pt x="99515" y="37148"/>
                  <a:pt x="89037" y="88583"/>
                </a:cubicBezTo>
                <a:lnTo>
                  <a:pt x="2360" y="509588"/>
                </a:lnTo>
                <a:cubicBezTo>
                  <a:pt x="-11928" y="578168"/>
                  <a:pt x="40460" y="642938"/>
                  <a:pt x="110945" y="642938"/>
                </a:cubicBezTo>
                <a:lnTo>
                  <a:pt x="671015" y="642938"/>
                </a:lnTo>
                <a:cubicBezTo>
                  <a:pt x="741500" y="643890"/>
                  <a:pt x="794840" y="579120"/>
                  <a:pt x="780552" y="509588"/>
                </a:cubicBezTo>
                <a:close/>
              </a:path>
            </a:pathLst>
          </a:cu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67"/>
          <p:cNvSpPr/>
          <p:nvPr/>
        </p:nvSpPr>
        <p:spPr>
          <a:xfrm>
            <a:off x="921988" y="1166685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5" name="Google Shape;2285;p67"/>
          <p:cNvSpPr/>
          <p:nvPr/>
        </p:nvSpPr>
        <p:spPr>
          <a:xfrm>
            <a:off x="921988" y="2111665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6" name="Google Shape;2286;p67"/>
          <p:cNvSpPr/>
          <p:nvPr/>
        </p:nvSpPr>
        <p:spPr>
          <a:xfrm>
            <a:off x="921988" y="3056645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7" name="Google Shape;2287;p67"/>
          <p:cNvSpPr/>
          <p:nvPr/>
        </p:nvSpPr>
        <p:spPr>
          <a:xfrm>
            <a:off x="921988" y="4001625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288" name="Google Shape;2288;p67"/>
          <p:cNvGrpSpPr/>
          <p:nvPr/>
        </p:nvGrpSpPr>
        <p:grpSpPr>
          <a:xfrm>
            <a:off x="3363649" y="2210182"/>
            <a:ext cx="447211" cy="448865"/>
            <a:chOff x="4717296" y="3360422"/>
            <a:chExt cx="447211" cy="448865"/>
          </a:xfrm>
        </p:grpSpPr>
        <p:sp>
          <p:nvSpPr>
            <p:cNvPr id="2289" name="Google Shape;2289;p67"/>
            <p:cNvSpPr/>
            <p:nvPr/>
          </p:nvSpPr>
          <p:spPr>
            <a:xfrm>
              <a:off x="4832204" y="3465525"/>
              <a:ext cx="217395" cy="283489"/>
            </a:xfrm>
            <a:custGeom>
              <a:avLst/>
              <a:gdLst/>
              <a:ahLst/>
              <a:cxnLst/>
              <a:rect l="l" t="t" r="r" b="b"/>
              <a:pathLst>
                <a:path w="289860" h="377985" extrusionOk="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4874063" y="3749388"/>
              <a:ext cx="135040" cy="53321"/>
            </a:xfrm>
            <a:custGeom>
              <a:avLst/>
              <a:gdLst/>
              <a:ahLst/>
              <a:cxnLst/>
              <a:rect l="l" t="t" r="r" b="b"/>
              <a:pathLst>
                <a:path w="180054" h="71094" extrusionOk="0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4920246" y="3620137"/>
              <a:ext cx="41310" cy="41310"/>
            </a:xfrm>
            <a:custGeom>
              <a:avLst/>
              <a:gdLst/>
              <a:ahLst/>
              <a:cxnLst/>
              <a:rect l="l" t="t" r="r" b="b"/>
              <a:pathLst>
                <a:path w="55080" h="55080" extrusionOk="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4914887" y="3367000"/>
              <a:ext cx="49827" cy="49927"/>
            </a:xfrm>
            <a:custGeom>
              <a:avLst/>
              <a:gdLst/>
              <a:ahLst/>
              <a:cxnLst/>
              <a:rect l="l" t="t" r="r" b="b"/>
              <a:pathLst>
                <a:path w="66436" h="66569" extrusionOk="0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4723874" y="337718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5128943" y="337769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4717296" y="3360422"/>
              <a:ext cx="447211" cy="448865"/>
            </a:xfrm>
            <a:custGeom>
              <a:avLst/>
              <a:gdLst/>
              <a:ahLst/>
              <a:cxnLst/>
              <a:rect l="l" t="t" r="r" b="b"/>
              <a:pathLst>
                <a:path w="596281" h="598487" extrusionOk="0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6" name="Google Shape;2296;p67"/>
          <p:cNvGrpSpPr/>
          <p:nvPr/>
        </p:nvGrpSpPr>
        <p:grpSpPr>
          <a:xfrm>
            <a:off x="3391234" y="4100142"/>
            <a:ext cx="392628" cy="448865"/>
            <a:chOff x="2502000" y="1333751"/>
            <a:chExt cx="392628" cy="448865"/>
          </a:xfrm>
        </p:grpSpPr>
        <p:sp>
          <p:nvSpPr>
            <p:cNvPr id="2297" name="Google Shape;2297;p67"/>
            <p:cNvSpPr/>
            <p:nvPr/>
          </p:nvSpPr>
          <p:spPr>
            <a:xfrm>
              <a:off x="2583106" y="1340328"/>
              <a:ext cx="230416" cy="273478"/>
            </a:xfrm>
            <a:custGeom>
              <a:avLst/>
              <a:gdLst/>
              <a:ahLst/>
              <a:cxnLst/>
              <a:rect l="l" t="t" r="r" b="b"/>
              <a:pathLst>
                <a:path w="307221" h="364637" extrusionOk="0">
                  <a:moveTo>
                    <a:pt x="307221" y="153638"/>
                  </a:moveTo>
                  <a:cubicBezTo>
                    <a:pt x="307221" y="67549"/>
                    <a:pt x="236429" y="-2002"/>
                    <a:pt x="149892" y="44"/>
                  </a:cubicBezTo>
                  <a:cubicBezTo>
                    <a:pt x="67492" y="1989"/>
                    <a:pt x="686" y="69905"/>
                    <a:pt x="5" y="152341"/>
                  </a:cubicBezTo>
                  <a:cubicBezTo>
                    <a:pt x="-520" y="215892"/>
                    <a:pt x="37552" y="270585"/>
                    <a:pt x="92167" y="294457"/>
                  </a:cubicBezTo>
                  <a:lnTo>
                    <a:pt x="92167" y="330967"/>
                  </a:lnTo>
                  <a:cubicBezTo>
                    <a:pt x="92167" y="349565"/>
                    <a:pt x="107240" y="364637"/>
                    <a:pt x="125829" y="364637"/>
                  </a:cubicBezTo>
                  <a:lnTo>
                    <a:pt x="181393" y="364637"/>
                  </a:lnTo>
                  <a:cubicBezTo>
                    <a:pt x="199982" y="364637"/>
                    <a:pt x="215055" y="349565"/>
                    <a:pt x="215055" y="330967"/>
                  </a:cubicBezTo>
                  <a:lnTo>
                    <a:pt x="215055" y="294457"/>
                  </a:lnTo>
                  <a:cubicBezTo>
                    <a:pt x="269300" y="270745"/>
                    <a:pt x="307221" y="216637"/>
                    <a:pt x="307221" y="1536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2646519" y="1644709"/>
              <a:ext cx="103589" cy="131332"/>
            </a:xfrm>
            <a:custGeom>
              <a:avLst/>
              <a:gdLst/>
              <a:ahLst/>
              <a:cxnLst/>
              <a:rect l="l" t="t" r="r" b="b"/>
              <a:pathLst>
                <a:path w="138119" h="175109" extrusionOk="0">
                  <a:moveTo>
                    <a:pt x="56615" y="175110"/>
                  </a:moveTo>
                  <a:lnTo>
                    <a:pt x="0" y="48501"/>
                  </a:lnTo>
                  <a:lnTo>
                    <a:pt x="39844" y="0"/>
                  </a:lnTo>
                  <a:lnTo>
                    <a:pt x="98258" y="14"/>
                  </a:lnTo>
                  <a:lnTo>
                    <a:pt x="138120" y="48528"/>
                  </a:lnTo>
                  <a:lnTo>
                    <a:pt x="81560" y="1751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2666138" y="1614251"/>
              <a:ext cx="64351" cy="30499"/>
            </a:xfrm>
            <a:custGeom>
              <a:avLst/>
              <a:gdLst/>
              <a:ahLst/>
              <a:cxnLst/>
              <a:rect l="l" t="t" r="r" b="b"/>
              <a:pathLst>
                <a:path w="85801" h="40665" extrusionOk="0">
                  <a:moveTo>
                    <a:pt x="11397" y="0"/>
                  </a:moveTo>
                  <a:lnTo>
                    <a:pt x="74404" y="14"/>
                  </a:lnTo>
                  <a:cubicBezTo>
                    <a:pt x="80697" y="14"/>
                    <a:pt x="85792" y="4972"/>
                    <a:pt x="85797" y="11086"/>
                  </a:cubicBezTo>
                  <a:lnTo>
                    <a:pt x="85801" y="29588"/>
                  </a:lnTo>
                  <a:cubicBezTo>
                    <a:pt x="85801" y="35707"/>
                    <a:pt x="80701" y="40670"/>
                    <a:pt x="74404" y="40666"/>
                  </a:cubicBezTo>
                  <a:lnTo>
                    <a:pt x="11397" y="40652"/>
                  </a:lnTo>
                  <a:cubicBezTo>
                    <a:pt x="5105" y="40652"/>
                    <a:pt x="9" y="35693"/>
                    <a:pt x="5" y="29579"/>
                  </a:cubicBezTo>
                  <a:lnTo>
                    <a:pt x="0" y="11077"/>
                  </a:lnTo>
                  <a:cubicBezTo>
                    <a:pt x="0" y="4959"/>
                    <a:pt x="5105" y="0"/>
                    <a:pt x="11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0" name="Google Shape;2300;p67"/>
            <p:cNvGrpSpPr/>
            <p:nvPr/>
          </p:nvGrpSpPr>
          <p:grpSpPr>
            <a:xfrm>
              <a:off x="2502000" y="1344258"/>
              <a:ext cx="392628" cy="221825"/>
              <a:chOff x="3292250" y="1631360"/>
              <a:chExt cx="523504" cy="295766"/>
            </a:xfrm>
          </p:grpSpPr>
          <p:sp>
            <p:nvSpPr>
              <p:cNvPr id="2301" name="Google Shape;2301;p67"/>
              <p:cNvSpPr/>
              <p:nvPr/>
            </p:nvSpPr>
            <p:spPr>
              <a:xfrm>
                <a:off x="3718487" y="1885868"/>
                <a:ext cx="55042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55042" h="41258" extrusionOk="0">
                    <a:moveTo>
                      <a:pt x="51023" y="24965"/>
                    </a:moveTo>
                    <a:lnTo>
                      <a:pt x="13330" y="1399"/>
                    </a:lnTo>
                    <a:cubicBezTo>
                      <a:pt x="3741" y="-4601"/>
                      <a:pt x="-5556" y="10271"/>
                      <a:pt x="4033" y="16266"/>
                    </a:cubicBezTo>
                    <a:lnTo>
                      <a:pt x="41731" y="39832"/>
                    </a:lnTo>
                    <a:cubicBezTo>
                      <a:pt x="51470" y="45923"/>
                      <a:pt x="60516" y="30896"/>
                      <a:pt x="51023" y="24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67"/>
              <p:cNvSpPr/>
              <p:nvPr/>
            </p:nvSpPr>
            <p:spPr>
              <a:xfrm>
                <a:off x="3723269" y="1631362"/>
                <a:ext cx="54989" cy="41161"/>
              </a:xfrm>
              <a:custGeom>
                <a:avLst/>
                <a:gdLst/>
                <a:ahLst/>
                <a:cxnLst/>
                <a:rect l="l" t="t" r="r" b="b"/>
                <a:pathLst>
                  <a:path w="54989" h="41161" extrusionOk="0">
                    <a:moveTo>
                      <a:pt x="8621" y="41162"/>
                    </a:moveTo>
                    <a:cubicBezTo>
                      <a:pt x="10206" y="41162"/>
                      <a:pt x="11813" y="40733"/>
                      <a:pt x="13260" y="39829"/>
                    </a:cubicBezTo>
                    <a:lnTo>
                      <a:pt x="50954" y="16263"/>
                    </a:lnTo>
                    <a:cubicBezTo>
                      <a:pt x="60547" y="10272"/>
                      <a:pt x="51250" y="-4595"/>
                      <a:pt x="41662" y="1396"/>
                    </a:cubicBezTo>
                    <a:lnTo>
                      <a:pt x="3964" y="24961"/>
                    </a:lnTo>
                    <a:cubicBezTo>
                      <a:pt x="-3146" y="29409"/>
                      <a:pt x="-146" y="41162"/>
                      <a:pt x="8621" y="411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67"/>
              <p:cNvSpPr/>
              <p:nvPr/>
            </p:nvSpPr>
            <p:spPr>
              <a:xfrm>
                <a:off x="3751672" y="1770462"/>
                <a:ext cx="6408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082" h="17533" extrusionOk="0">
                    <a:moveTo>
                      <a:pt x="55600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0" y="17534"/>
                    </a:lnTo>
                    <a:cubicBezTo>
                      <a:pt x="66910" y="17534"/>
                      <a:pt x="66910" y="0"/>
                      <a:pt x="556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67"/>
              <p:cNvSpPr/>
              <p:nvPr/>
            </p:nvSpPr>
            <p:spPr>
              <a:xfrm>
                <a:off x="3334474" y="1885871"/>
                <a:ext cx="55043" cy="41253"/>
              </a:xfrm>
              <a:custGeom>
                <a:avLst/>
                <a:gdLst/>
                <a:ahLst/>
                <a:cxnLst/>
                <a:rect l="l" t="t" r="r" b="b"/>
                <a:pathLst>
                  <a:path w="55043" h="41253" extrusionOk="0">
                    <a:moveTo>
                      <a:pt x="41713" y="1396"/>
                    </a:moveTo>
                    <a:lnTo>
                      <a:pt x="4020" y="24962"/>
                    </a:lnTo>
                    <a:cubicBezTo>
                      <a:pt x="-5473" y="30893"/>
                      <a:pt x="3573" y="45915"/>
                      <a:pt x="13312" y="39829"/>
                    </a:cubicBezTo>
                    <a:lnTo>
                      <a:pt x="51010" y="16263"/>
                    </a:lnTo>
                    <a:cubicBezTo>
                      <a:pt x="60599" y="10268"/>
                      <a:pt x="51307" y="-4595"/>
                      <a:pt x="41713" y="139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67"/>
              <p:cNvSpPr/>
              <p:nvPr/>
            </p:nvSpPr>
            <p:spPr>
              <a:xfrm>
                <a:off x="3329748" y="1631360"/>
                <a:ext cx="55043" cy="41257"/>
              </a:xfrm>
              <a:custGeom>
                <a:avLst/>
                <a:gdLst/>
                <a:ahLst/>
                <a:cxnLst/>
                <a:rect l="l" t="t" r="r" b="b"/>
                <a:pathLst>
                  <a:path w="55043" h="41257" extrusionOk="0">
                    <a:moveTo>
                      <a:pt x="4033" y="16264"/>
                    </a:moveTo>
                    <a:lnTo>
                      <a:pt x="41731" y="39830"/>
                    </a:lnTo>
                    <a:cubicBezTo>
                      <a:pt x="51470" y="45926"/>
                      <a:pt x="60516" y="30894"/>
                      <a:pt x="51023" y="24963"/>
                    </a:cubicBezTo>
                    <a:lnTo>
                      <a:pt x="13325" y="1397"/>
                    </a:lnTo>
                    <a:cubicBezTo>
                      <a:pt x="3741" y="-4598"/>
                      <a:pt x="-5556" y="10274"/>
                      <a:pt x="4033" y="162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67"/>
              <p:cNvSpPr/>
              <p:nvPr/>
            </p:nvSpPr>
            <p:spPr>
              <a:xfrm>
                <a:off x="3292250" y="1770462"/>
                <a:ext cx="64371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71" h="17533" extrusionOk="0">
                    <a:moveTo>
                      <a:pt x="64372" y="8767"/>
                    </a:moveTo>
                    <a:cubicBezTo>
                      <a:pt x="64372" y="3922"/>
                      <a:pt x="60445" y="0"/>
                      <a:pt x="5560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5" y="17534"/>
                    </a:lnTo>
                    <a:cubicBezTo>
                      <a:pt x="60445" y="17534"/>
                      <a:pt x="64372" y="13612"/>
                      <a:pt x="64372" y="87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7" name="Google Shape;2307;p67"/>
            <p:cNvSpPr/>
            <p:nvPr/>
          </p:nvSpPr>
          <p:spPr>
            <a:xfrm>
              <a:off x="2576531" y="1333751"/>
              <a:ext cx="243566" cy="448865"/>
            </a:xfrm>
            <a:custGeom>
              <a:avLst/>
              <a:gdLst/>
              <a:ahLst/>
              <a:cxnLst/>
              <a:rect l="l" t="t" r="r" b="b"/>
              <a:pathLst>
                <a:path w="324755" h="598487" extrusionOk="0">
                  <a:moveTo>
                    <a:pt x="232589" y="339736"/>
                  </a:moveTo>
                  <a:lnTo>
                    <a:pt x="232589" y="308851"/>
                  </a:lnTo>
                  <a:cubicBezTo>
                    <a:pt x="288770" y="281889"/>
                    <a:pt x="324755" y="225032"/>
                    <a:pt x="324755" y="162408"/>
                  </a:cubicBezTo>
                  <a:cubicBezTo>
                    <a:pt x="324755" y="141974"/>
                    <a:pt x="321007" y="122043"/>
                    <a:pt x="313614" y="103176"/>
                  </a:cubicBezTo>
                  <a:cubicBezTo>
                    <a:pt x="311810" y="98569"/>
                    <a:pt x="306537" y="96350"/>
                    <a:pt x="301961" y="98332"/>
                  </a:cubicBezTo>
                  <a:cubicBezTo>
                    <a:pt x="297596" y="100217"/>
                    <a:pt x="295669" y="105409"/>
                    <a:pt x="297395" y="109843"/>
                  </a:cubicBezTo>
                  <a:cubicBezTo>
                    <a:pt x="303916" y="126587"/>
                    <a:pt x="307221" y="144266"/>
                    <a:pt x="307221" y="162408"/>
                  </a:cubicBezTo>
                  <a:cubicBezTo>
                    <a:pt x="307221" y="219995"/>
                    <a:pt x="273108" y="272117"/>
                    <a:pt x="220310" y="295194"/>
                  </a:cubicBezTo>
                  <a:cubicBezTo>
                    <a:pt x="217119" y="296591"/>
                    <a:pt x="215055" y="299747"/>
                    <a:pt x="215055" y="303230"/>
                  </a:cubicBezTo>
                  <a:lnTo>
                    <a:pt x="215055" y="339736"/>
                  </a:lnTo>
                  <a:cubicBezTo>
                    <a:pt x="215055" y="353489"/>
                    <a:pt x="203909" y="364640"/>
                    <a:pt x="190151" y="364640"/>
                  </a:cubicBezTo>
                  <a:lnTo>
                    <a:pt x="171928" y="364640"/>
                  </a:lnTo>
                  <a:lnTo>
                    <a:pt x="171928" y="182160"/>
                  </a:lnTo>
                  <a:cubicBezTo>
                    <a:pt x="179690" y="187959"/>
                    <a:pt x="189366" y="191411"/>
                    <a:pt x="199845" y="191411"/>
                  </a:cubicBezTo>
                  <a:cubicBezTo>
                    <a:pt x="225338" y="191411"/>
                    <a:pt x="246081" y="171028"/>
                    <a:pt x="246081" y="145974"/>
                  </a:cubicBezTo>
                  <a:cubicBezTo>
                    <a:pt x="246081" y="134664"/>
                    <a:pt x="228548" y="134664"/>
                    <a:pt x="228548" y="145974"/>
                  </a:cubicBezTo>
                  <a:cubicBezTo>
                    <a:pt x="228548" y="161362"/>
                    <a:pt x="215671" y="173878"/>
                    <a:pt x="199845" y="173878"/>
                  </a:cubicBezTo>
                  <a:cubicBezTo>
                    <a:pt x="185768" y="173878"/>
                    <a:pt x="170010" y="161864"/>
                    <a:pt x="171928" y="146591"/>
                  </a:cubicBezTo>
                  <a:cubicBezTo>
                    <a:pt x="171928" y="135107"/>
                    <a:pt x="153614" y="134102"/>
                    <a:pt x="153614" y="145974"/>
                  </a:cubicBezTo>
                  <a:cubicBezTo>
                    <a:pt x="153614" y="161362"/>
                    <a:pt x="140737" y="173878"/>
                    <a:pt x="124911" y="173878"/>
                  </a:cubicBezTo>
                  <a:cubicBezTo>
                    <a:pt x="109085" y="173878"/>
                    <a:pt x="96209" y="161362"/>
                    <a:pt x="96209" y="145974"/>
                  </a:cubicBezTo>
                  <a:cubicBezTo>
                    <a:pt x="96209" y="134664"/>
                    <a:pt x="78675" y="134664"/>
                    <a:pt x="78675" y="145974"/>
                  </a:cubicBezTo>
                  <a:cubicBezTo>
                    <a:pt x="78675" y="171028"/>
                    <a:pt x="99419" y="191411"/>
                    <a:pt x="124911" y="191411"/>
                  </a:cubicBezTo>
                  <a:cubicBezTo>
                    <a:pt x="136112" y="191411"/>
                    <a:pt x="146385" y="187462"/>
                    <a:pt x="154394" y="180928"/>
                  </a:cubicBezTo>
                  <a:lnTo>
                    <a:pt x="154394" y="364640"/>
                  </a:lnTo>
                  <a:lnTo>
                    <a:pt x="134596" y="364640"/>
                  </a:lnTo>
                  <a:cubicBezTo>
                    <a:pt x="120847" y="364640"/>
                    <a:pt x="109701" y="353494"/>
                    <a:pt x="109701" y="339745"/>
                  </a:cubicBezTo>
                  <a:lnTo>
                    <a:pt x="109701" y="303230"/>
                  </a:lnTo>
                  <a:cubicBezTo>
                    <a:pt x="109701" y="299747"/>
                    <a:pt x="107638" y="296591"/>
                    <a:pt x="104446" y="295194"/>
                  </a:cubicBezTo>
                  <a:cubicBezTo>
                    <a:pt x="51173" y="271907"/>
                    <a:pt x="17060" y="219306"/>
                    <a:pt x="17539" y="161184"/>
                  </a:cubicBezTo>
                  <a:cubicBezTo>
                    <a:pt x="17850" y="123600"/>
                    <a:pt x="32685" y="87994"/>
                    <a:pt x="59319" y="60926"/>
                  </a:cubicBezTo>
                  <a:cubicBezTo>
                    <a:pt x="85953" y="33858"/>
                    <a:pt x="121304" y="18461"/>
                    <a:pt x="158865" y="17576"/>
                  </a:cubicBezTo>
                  <a:cubicBezTo>
                    <a:pt x="203389" y="16548"/>
                    <a:pt x="245214" y="35530"/>
                    <a:pt x="273702" y="69720"/>
                  </a:cubicBezTo>
                  <a:cubicBezTo>
                    <a:pt x="280944" y="78410"/>
                    <a:pt x="294414" y="67186"/>
                    <a:pt x="287172" y="58497"/>
                  </a:cubicBezTo>
                  <a:cubicBezTo>
                    <a:pt x="255241" y="20174"/>
                    <a:pt x="208283" y="-1132"/>
                    <a:pt x="158454" y="46"/>
                  </a:cubicBezTo>
                  <a:cubicBezTo>
                    <a:pt x="116313" y="1046"/>
                    <a:pt x="76670" y="18297"/>
                    <a:pt x="46822" y="48630"/>
                  </a:cubicBezTo>
                  <a:cubicBezTo>
                    <a:pt x="16982" y="78953"/>
                    <a:pt x="353" y="118879"/>
                    <a:pt x="6" y="161042"/>
                  </a:cubicBezTo>
                  <a:cubicBezTo>
                    <a:pt x="-515" y="224260"/>
                    <a:pt x="35475" y="281656"/>
                    <a:pt x="92168" y="308851"/>
                  </a:cubicBezTo>
                  <a:lnTo>
                    <a:pt x="92168" y="339736"/>
                  </a:lnTo>
                  <a:cubicBezTo>
                    <a:pt x="92168" y="355197"/>
                    <a:pt x="100482" y="368749"/>
                    <a:pt x="112866" y="376169"/>
                  </a:cubicBezTo>
                  <a:cubicBezTo>
                    <a:pt x="111468" y="378900"/>
                    <a:pt x="110711" y="381927"/>
                    <a:pt x="110711" y="385082"/>
                  </a:cubicBezTo>
                  <a:lnTo>
                    <a:pt x="110715" y="403579"/>
                  </a:lnTo>
                  <a:cubicBezTo>
                    <a:pt x="110720" y="409803"/>
                    <a:pt x="113647" y="415355"/>
                    <a:pt x="118213" y="418995"/>
                  </a:cubicBezTo>
                  <a:lnTo>
                    <a:pt x="86542" y="457546"/>
                  </a:lnTo>
                  <a:cubicBezTo>
                    <a:pt x="84433" y="460117"/>
                    <a:pt x="83958" y="463656"/>
                    <a:pt x="85314" y="466692"/>
                  </a:cubicBezTo>
                  <a:lnTo>
                    <a:pt x="97236" y="493358"/>
                  </a:lnTo>
                  <a:cubicBezTo>
                    <a:pt x="101852" y="503677"/>
                    <a:pt x="117861" y="496522"/>
                    <a:pt x="113245" y="486198"/>
                  </a:cubicBezTo>
                  <a:lnTo>
                    <a:pt x="103533" y="464482"/>
                  </a:lnTo>
                  <a:lnTo>
                    <a:pt x="134550" y="426730"/>
                  </a:lnTo>
                  <a:cubicBezTo>
                    <a:pt x="136308" y="424593"/>
                    <a:pt x="137276" y="421912"/>
                    <a:pt x="137299" y="419141"/>
                  </a:cubicBezTo>
                  <a:lnTo>
                    <a:pt x="137372" y="408757"/>
                  </a:lnTo>
                  <a:cubicBezTo>
                    <a:pt x="137381" y="407155"/>
                    <a:pt x="136089" y="405844"/>
                    <a:pt x="134482" y="405844"/>
                  </a:cubicBezTo>
                  <a:lnTo>
                    <a:pt x="133162" y="405844"/>
                  </a:lnTo>
                  <a:cubicBezTo>
                    <a:pt x="132902" y="405844"/>
                    <a:pt x="132651" y="405867"/>
                    <a:pt x="132399" y="405890"/>
                  </a:cubicBezTo>
                  <a:lnTo>
                    <a:pt x="130874" y="405890"/>
                  </a:lnTo>
                  <a:cubicBezTo>
                    <a:pt x="129427" y="405890"/>
                    <a:pt x="128249" y="404853"/>
                    <a:pt x="128249" y="403579"/>
                  </a:cubicBezTo>
                  <a:lnTo>
                    <a:pt x="128244" y="385078"/>
                  </a:lnTo>
                  <a:cubicBezTo>
                    <a:pt x="128244" y="384347"/>
                    <a:pt x="128614" y="383836"/>
                    <a:pt x="128925" y="383530"/>
                  </a:cubicBezTo>
                  <a:cubicBezTo>
                    <a:pt x="129221" y="383247"/>
                    <a:pt x="129861" y="382767"/>
                    <a:pt x="130870" y="382767"/>
                  </a:cubicBezTo>
                  <a:lnTo>
                    <a:pt x="193877" y="382781"/>
                  </a:lnTo>
                  <a:cubicBezTo>
                    <a:pt x="195325" y="382781"/>
                    <a:pt x="196503" y="383817"/>
                    <a:pt x="196503" y="385091"/>
                  </a:cubicBezTo>
                  <a:lnTo>
                    <a:pt x="196507" y="403593"/>
                  </a:lnTo>
                  <a:cubicBezTo>
                    <a:pt x="196507" y="404324"/>
                    <a:pt x="196138" y="404835"/>
                    <a:pt x="195827" y="405141"/>
                  </a:cubicBezTo>
                  <a:cubicBezTo>
                    <a:pt x="195535" y="405424"/>
                    <a:pt x="194891" y="405904"/>
                    <a:pt x="193882" y="405904"/>
                  </a:cubicBezTo>
                  <a:lnTo>
                    <a:pt x="192325" y="405904"/>
                  </a:lnTo>
                  <a:cubicBezTo>
                    <a:pt x="192078" y="405881"/>
                    <a:pt x="191827" y="405858"/>
                    <a:pt x="191576" y="405858"/>
                  </a:cubicBezTo>
                  <a:lnTo>
                    <a:pt x="190512" y="405858"/>
                  </a:lnTo>
                  <a:cubicBezTo>
                    <a:pt x="188928" y="405858"/>
                    <a:pt x="187640" y="407132"/>
                    <a:pt x="187622" y="408716"/>
                  </a:cubicBezTo>
                  <a:lnTo>
                    <a:pt x="187512" y="419031"/>
                  </a:lnTo>
                  <a:cubicBezTo>
                    <a:pt x="187480" y="421876"/>
                    <a:pt x="188453" y="424638"/>
                    <a:pt x="190261" y="426839"/>
                  </a:cubicBezTo>
                  <a:lnTo>
                    <a:pt x="221219" y="464519"/>
                  </a:lnTo>
                  <a:lnTo>
                    <a:pt x="171166" y="576534"/>
                  </a:lnTo>
                  <a:lnTo>
                    <a:pt x="171152" y="501175"/>
                  </a:lnTo>
                  <a:cubicBezTo>
                    <a:pt x="178923" y="497833"/>
                    <a:pt x="184270" y="489970"/>
                    <a:pt x="184270" y="481463"/>
                  </a:cubicBezTo>
                  <a:cubicBezTo>
                    <a:pt x="184266" y="469596"/>
                    <a:pt x="174449" y="459939"/>
                    <a:pt x="162380" y="459934"/>
                  </a:cubicBezTo>
                  <a:cubicBezTo>
                    <a:pt x="150664" y="459934"/>
                    <a:pt x="140486" y="469646"/>
                    <a:pt x="140486" y="481459"/>
                  </a:cubicBezTo>
                  <a:cubicBezTo>
                    <a:pt x="140491" y="490262"/>
                    <a:pt x="145897" y="497837"/>
                    <a:pt x="153618" y="501171"/>
                  </a:cubicBezTo>
                  <a:lnTo>
                    <a:pt x="153632" y="576525"/>
                  </a:lnTo>
                  <a:lnTo>
                    <a:pt x="132582" y="529453"/>
                  </a:lnTo>
                  <a:cubicBezTo>
                    <a:pt x="127966" y="519129"/>
                    <a:pt x="111962" y="526284"/>
                    <a:pt x="116578" y="536608"/>
                  </a:cubicBezTo>
                  <a:lnTo>
                    <a:pt x="141929" y="593296"/>
                  </a:lnTo>
                  <a:cubicBezTo>
                    <a:pt x="143340" y="596451"/>
                    <a:pt x="146472" y="598483"/>
                    <a:pt x="149929" y="598483"/>
                  </a:cubicBezTo>
                  <a:lnTo>
                    <a:pt x="174873" y="598488"/>
                  </a:lnTo>
                  <a:lnTo>
                    <a:pt x="174878" y="598488"/>
                  </a:lnTo>
                  <a:cubicBezTo>
                    <a:pt x="178334" y="598488"/>
                    <a:pt x="181471" y="596456"/>
                    <a:pt x="182882" y="593301"/>
                  </a:cubicBezTo>
                  <a:lnTo>
                    <a:pt x="239442" y="466719"/>
                  </a:lnTo>
                  <a:cubicBezTo>
                    <a:pt x="240799" y="463683"/>
                    <a:pt x="240324" y="460144"/>
                    <a:pt x="238210" y="457578"/>
                  </a:cubicBezTo>
                  <a:lnTo>
                    <a:pt x="206544" y="419036"/>
                  </a:lnTo>
                  <a:cubicBezTo>
                    <a:pt x="211169" y="415351"/>
                    <a:pt x="214046" y="409520"/>
                    <a:pt x="214041" y="403589"/>
                  </a:cubicBezTo>
                  <a:lnTo>
                    <a:pt x="214037" y="385091"/>
                  </a:lnTo>
                  <a:cubicBezTo>
                    <a:pt x="214037" y="381886"/>
                    <a:pt x="213242" y="378863"/>
                    <a:pt x="211868" y="376183"/>
                  </a:cubicBezTo>
                  <a:cubicBezTo>
                    <a:pt x="224269" y="368763"/>
                    <a:pt x="232589" y="355206"/>
                    <a:pt x="232589" y="339736"/>
                  </a:cubicBezTo>
                  <a:close/>
                  <a:moveTo>
                    <a:pt x="165554" y="484194"/>
                  </a:moveTo>
                  <a:cubicBezTo>
                    <a:pt x="164723" y="485002"/>
                    <a:pt x="163600" y="485450"/>
                    <a:pt x="162390" y="485450"/>
                  </a:cubicBezTo>
                  <a:cubicBezTo>
                    <a:pt x="162390" y="485450"/>
                    <a:pt x="162390" y="485450"/>
                    <a:pt x="162385" y="485450"/>
                  </a:cubicBezTo>
                  <a:cubicBezTo>
                    <a:pt x="159983" y="485450"/>
                    <a:pt x="158024" y="483655"/>
                    <a:pt x="158024" y="481454"/>
                  </a:cubicBezTo>
                  <a:cubicBezTo>
                    <a:pt x="158024" y="480075"/>
                    <a:pt x="158769" y="479148"/>
                    <a:pt x="159212" y="478719"/>
                  </a:cubicBezTo>
                  <a:cubicBezTo>
                    <a:pt x="160047" y="477911"/>
                    <a:pt x="161170" y="477468"/>
                    <a:pt x="162376" y="477468"/>
                  </a:cubicBezTo>
                  <a:lnTo>
                    <a:pt x="162380" y="477468"/>
                  </a:lnTo>
                  <a:cubicBezTo>
                    <a:pt x="164782" y="477468"/>
                    <a:pt x="166741" y="479258"/>
                    <a:pt x="166741" y="481463"/>
                  </a:cubicBezTo>
                  <a:cubicBezTo>
                    <a:pt x="166741" y="482838"/>
                    <a:pt x="165997" y="483765"/>
                    <a:pt x="165554" y="484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8" name="Google Shape;2308;p67"/>
          <p:cNvGrpSpPr/>
          <p:nvPr/>
        </p:nvGrpSpPr>
        <p:grpSpPr>
          <a:xfrm>
            <a:off x="3363153" y="3158664"/>
            <a:ext cx="448865" cy="441861"/>
            <a:chOff x="5462938" y="4015538"/>
            <a:chExt cx="448865" cy="441861"/>
          </a:xfrm>
        </p:grpSpPr>
        <p:sp>
          <p:nvSpPr>
            <p:cNvPr id="2309" name="Google Shape;2309;p67"/>
            <p:cNvSpPr/>
            <p:nvPr/>
          </p:nvSpPr>
          <p:spPr>
            <a:xfrm>
              <a:off x="5469512" y="4056180"/>
              <a:ext cx="314992" cy="394644"/>
            </a:xfrm>
            <a:custGeom>
              <a:avLst/>
              <a:gdLst/>
              <a:ahLst/>
              <a:cxnLst/>
              <a:rect l="l" t="t" r="r" b="b"/>
              <a:pathLst>
                <a:path w="419989" h="526192" extrusionOk="0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5514700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5579222" y="4015538"/>
              <a:ext cx="31050" cy="74046"/>
            </a:xfrm>
            <a:custGeom>
              <a:avLst/>
              <a:gdLst/>
              <a:ahLst/>
              <a:cxnLst/>
              <a:rect l="l" t="t" r="r" b="b"/>
              <a:pathLst>
                <a:path w="41400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5643741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5708264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5690449" y="4254333"/>
              <a:ext cx="106069" cy="105463"/>
            </a:xfrm>
            <a:custGeom>
              <a:avLst/>
              <a:gdLst/>
              <a:ahLst/>
              <a:cxnLst/>
              <a:rect l="l" t="t" r="r" b="b"/>
              <a:pathLst>
                <a:path w="141425" h="140617" extrusionOk="0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5705548" y="4179023"/>
              <a:ext cx="165488" cy="165677"/>
            </a:xfrm>
            <a:custGeom>
              <a:avLst/>
              <a:gdLst/>
              <a:ahLst/>
              <a:cxnLst/>
              <a:rect l="l" t="t" r="r" b="b"/>
              <a:pathLst>
                <a:path w="220651" h="220903" extrusionOk="0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5831469" y="4145142"/>
              <a:ext cx="73759" cy="73729"/>
            </a:xfrm>
            <a:custGeom>
              <a:avLst/>
              <a:gdLst/>
              <a:ahLst/>
              <a:cxnLst/>
              <a:rect l="l" t="t" r="r" b="b"/>
              <a:pathLst>
                <a:path w="98345" h="98305" extrusionOk="0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5741200" y="4202954"/>
              <a:ext cx="129836" cy="141746"/>
            </a:xfrm>
            <a:custGeom>
              <a:avLst/>
              <a:gdLst/>
              <a:ahLst/>
              <a:cxnLst/>
              <a:rect l="l" t="t" r="r" b="b"/>
              <a:pathLst>
                <a:path w="173114" h="188995" extrusionOk="0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5813410" y="4162781"/>
              <a:ext cx="74138" cy="74092"/>
            </a:xfrm>
            <a:custGeom>
              <a:avLst/>
              <a:gdLst/>
              <a:ahLst/>
              <a:cxnLst/>
              <a:rect l="l" t="t" r="r" b="b"/>
              <a:pathLst>
                <a:path w="98851" h="98789" extrusionOk="0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5690449" y="4334868"/>
              <a:ext cx="24931" cy="24927"/>
            </a:xfrm>
            <a:custGeom>
              <a:avLst/>
              <a:gdLst/>
              <a:ahLst/>
              <a:cxnLst/>
              <a:rect l="l" t="t" r="r" b="b"/>
              <a:pathLst>
                <a:path w="33241" h="33236" extrusionOk="0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5520285" y="4139694"/>
              <a:ext cx="154395" cy="262025"/>
            </a:xfrm>
            <a:custGeom>
              <a:avLst/>
              <a:gdLst/>
              <a:ahLst/>
              <a:cxnLst/>
              <a:rect l="l" t="t" r="r" b="b"/>
              <a:pathLst>
                <a:path w="205860" h="349367" extrusionOk="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21" name="Google Shape;2321;p67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2322" name="Google Shape;2322;p67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67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67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43725" extrusionOk="0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67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avLst/>
                <a:gdLst/>
                <a:ahLst/>
                <a:cxnLst/>
                <a:rect l="l" t="t" r="r" b="b"/>
                <a:pathLst>
                  <a:path w="69089" h="93107" extrusionOk="0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67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65" h="17533" extrusionOk="0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7" name="Google Shape;2327;p67"/>
          <p:cNvGrpSpPr/>
          <p:nvPr/>
        </p:nvGrpSpPr>
        <p:grpSpPr>
          <a:xfrm>
            <a:off x="3363323" y="1297827"/>
            <a:ext cx="447550" cy="383615"/>
            <a:chOff x="6192364" y="4038324"/>
            <a:chExt cx="447550" cy="383615"/>
          </a:xfrm>
        </p:grpSpPr>
        <p:sp>
          <p:nvSpPr>
            <p:cNvPr id="2328" name="Google Shape;2328;p67"/>
            <p:cNvSpPr/>
            <p:nvPr/>
          </p:nvSpPr>
          <p:spPr>
            <a:xfrm>
              <a:off x="6198920" y="4090464"/>
              <a:ext cx="434439" cy="279336"/>
            </a:xfrm>
            <a:custGeom>
              <a:avLst/>
              <a:gdLst/>
              <a:ahLst/>
              <a:cxnLst/>
              <a:rect l="l" t="t" r="r" b="b"/>
              <a:pathLst>
                <a:path w="579252" h="372448" extrusionOk="0">
                  <a:moveTo>
                    <a:pt x="579253" y="186224"/>
                  </a:moveTo>
                  <a:cubicBezTo>
                    <a:pt x="579253" y="186224"/>
                    <a:pt x="482949" y="372448"/>
                    <a:pt x="289626" y="372448"/>
                  </a:cubicBezTo>
                  <a:cubicBezTo>
                    <a:pt x="98853" y="372448"/>
                    <a:pt x="0" y="186224"/>
                    <a:pt x="0" y="186224"/>
                  </a:cubicBezTo>
                  <a:cubicBezTo>
                    <a:pt x="0" y="186224"/>
                    <a:pt x="96299" y="0"/>
                    <a:pt x="289626" y="0"/>
                  </a:cubicBezTo>
                  <a:cubicBezTo>
                    <a:pt x="471467" y="0"/>
                    <a:pt x="579253" y="186224"/>
                    <a:pt x="579253" y="1862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6313792" y="4127125"/>
              <a:ext cx="204692" cy="206012"/>
            </a:xfrm>
            <a:custGeom>
              <a:avLst/>
              <a:gdLst/>
              <a:ahLst/>
              <a:cxnLst/>
              <a:rect l="l" t="t" r="r" b="b"/>
              <a:pathLst>
                <a:path w="272922" h="274683" extrusionOk="0">
                  <a:moveTo>
                    <a:pt x="136463" y="274684"/>
                  </a:moveTo>
                  <a:cubicBezTo>
                    <a:pt x="61216" y="274684"/>
                    <a:pt x="0" y="213069"/>
                    <a:pt x="0" y="137342"/>
                  </a:cubicBezTo>
                  <a:cubicBezTo>
                    <a:pt x="0" y="61614"/>
                    <a:pt x="61216" y="0"/>
                    <a:pt x="136463" y="0"/>
                  </a:cubicBezTo>
                  <a:cubicBezTo>
                    <a:pt x="211711" y="0"/>
                    <a:pt x="272922" y="61609"/>
                    <a:pt x="272922" y="137342"/>
                  </a:cubicBezTo>
                  <a:cubicBezTo>
                    <a:pt x="272922" y="213074"/>
                    <a:pt x="211706" y="274684"/>
                    <a:pt x="136463" y="27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6379088" y="4192844"/>
              <a:ext cx="74099" cy="74575"/>
            </a:xfrm>
            <a:custGeom>
              <a:avLst/>
              <a:gdLst/>
              <a:ahLst/>
              <a:cxnLst/>
              <a:rect l="l" t="t" r="r" b="b"/>
              <a:pathLst>
                <a:path w="98798" h="99434" extrusionOk="0">
                  <a:moveTo>
                    <a:pt x="93021" y="26362"/>
                  </a:moveTo>
                  <a:cubicBezTo>
                    <a:pt x="96709" y="33323"/>
                    <a:pt x="98799" y="41274"/>
                    <a:pt x="98799" y="49717"/>
                  </a:cubicBezTo>
                  <a:cubicBezTo>
                    <a:pt x="98799" y="77174"/>
                    <a:pt x="76682" y="99435"/>
                    <a:pt x="49402" y="99435"/>
                  </a:cubicBezTo>
                  <a:cubicBezTo>
                    <a:pt x="22117" y="99435"/>
                    <a:pt x="0" y="77174"/>
                    <a:pt x="0" y="49717"/>
                  </a:cubicBezTo>
                  <a:cubicBezTo>
                    <a:pt x="0" y="22261"/>
                    <a:pt x="22117" y="0"/>
                    <a:pt x="49402" y="0"/>
                  </a:cubicBezTo>
                  <a:cubicBezTo>
                    <a:pt x="53417" y="0"/>
                    <a:pt x="57319" y="479"/>
                    <a:pt x="61057" y="13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6425144" y="4179039"/>
              <a:ext cx="33981" cy="34199"/>
            </a:xfrm>
            <a:custGeom>
              <a:avLst/>
              <a:gdLst/>
              <a:ahLst/>
              <a:cxnLst/>
              <a:rect l="l" t="t" r="r" b="b"/>
              <a:pathLst>
                <a:path w="45308" h="45598" extrusionOk="0">
                  <a:moveTo>
                    <a:pt x="45309" y="22799"/>
                  </a:moveTo>
                  <a:cubicBezTo>
                    <a:pt x="45309" y="10209"/>
                    <a:pt x="35165" y="0"/>
                    <a:pt x="22654" y="0"/>
                  </a:cubicBezTo>
                  <a:cubicBezTo>
                    <a:pt x="10143" y="0"/>
                    <a:pt x="0" y="10209"/>
                    <a:pt x="0" y="22799"/>
                  </a:cubicBezTo>
                  <a:cubicBezTo>
                    <a:pt x="0" y="35394"/>
                    <a:pt x="10143" y="45598"/>
                    <a:pt x="22654" y="45598"/>
                  </a:cubicBezTo>
                  <a:cubicBezTo>
                    <a:pt x="35165" y="45598"/>
                    <a:pt x="45309" y="35394"/>
                    <a:pt x="45309" y="2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2" name="Google Shape;2332;p67"/>
            <p:cNvGrpSpPr/>
            <p:nvPr/>
          </p:nvGrpSpPr>
          <p:grpSpPr>
            <a:xfrm>
              <a:off x="6192364" y="4038324"/>
              <a:ext cx="447550" cy="383615"/>
              <a:chOff x="8212735" y="5223448"/>
              <a:chExt cx="596733" cy="511487"/>
            </a:xfrm>
          </p:grpSpPr>
          <p:sp>
            <p:nvSpPr>
              <p:cNvPr id="2333" name="Google Shape;2333;p67"/>
              <p:cNvSpPr/>
              <p:nvPr/>
            </p:nvSpPr>
            <p:spPr>
              <a:xfrm>
                <a:off x="8212735" y="5284209"/>
                <a:ext cx="596733" cy="389965"/>
              </a:xfrm>
              <a:custGeom>
                <a:avLst/>
                <a:gdLst/>
                <a:ahLst/>
                <a:cxnLst/>
                <a:rect l="l" t="t" r="r" b="b"/>
                <a:pathLst>
                  <a:path w="596733" h="389965" extrusionOk="0">
                    <a:moveTo>
                      <a:pt x="595555" y="190590"/>
                    </a:moveTo>
                    <a:cubicBezTo>
                      <a:pt x="594426" y="188642"/>
                      <a:pt x="567383" y="142373"/>
                      <a:pt x="517339" y="95475"/>
                    </a:cubicBezTo>
                    <a:cubicBezTo>
                      <a:pt x="487860" y="67850"/>
                      <a:pt x="456515" y="45817"/>
                      <a:pt x="424172" y="29988"/>
                    </a:cubicBezTo>
                    <a:cubicBezTo>
                      <a:pt x="383512" y="10090"/>
                      <a:pt x="341185" y="0"/>
                      <a:pt x="298367" y="0"/>
                    </a:cubicBezTo>
                    <a:cubicBezTo>
                      <a:pt x="261171" y="0"/>
                      <a:pt x="224817" y="6788"/>
                      <a:pt x="190317" y="20167"/>
                    </a:cubicBezTo>
                    <a:cubicBezTo>
                      <a:pt x="179800" y="24245"/>
                      <a:pt x="186114" y="40585"/>
                      <a:pt x="196627" y="36502"/>
                    </a:cubicBezTo>
                    <a:cubicBezTo>
                      <a:pt x="229106" y="23903"/>
                      <a:pt x="263338" y="17517"/>
                      <a:pt x="298367" y="17517"/>
                    </a:cubicBezTo>
                    <a:cubicBezTo>
                      <a:pt x="338412" y="17517"/>
                      <a:pt x="378067" y="26964"/>
                      <a:pt x="416237" y="45598"/>
                    </a:cubicBezTo>
                    <a:cubicBezTo>
                      <a:pt x="446977" y="60606"/>
                      <a:pt x="476852" y="81576"/>
                      <a:pt x="505033" y="107924"/>
                    </a:cubicBezTo>
                    <a:cubicBezTo>
                      <a:pt x="544860" y="145165"/>
                      <a:pt x="570105" y="182881"/>
                      <a:pt x="577872" y="195206"/>
                    </a:cubicBezTo>
                    <a:cubicBezTo>
                      <a:pt x="570774" y="207600"/>
                      <a:pt x="547706" y="245129"/>
                      <a:pt x="509203" y="282178"/>
                    </a:cubicBezTo>
                    <a:cubicBezTo>
                      <a:pt x="481887" y="308462"/>
                      <a:pt x="452244" y="329387"/>
                      <a:pt x="421085" y="344362"/>
                    </a:cubicBezTo>
                    <a:cubicBezTo>
                      <a:pt x="382319" y="362997"/>
                      <a:pt x="341030" y="372448"/>
                      <a:pt x="298367" y="372448"/>
                    </a:cubicBezTo>
                    <a:cubicBezTo>
                      <a:pt x="256286" y="372448"/>
                      <a:pt x="215361" y="362997"/>
                      <a:pt x="176727" y="344362"/>
                    </a:cubicBezTo>
                    <a:cubicBezTo>
                      <a:pt x="145664" y="329378"/>
                      <a:pt x="115962" y="308444"/>
                      <a:pt x="88458" y="282146"/>
                    </a:cubicBezTo>
                    <a:cubicBezTo>
                      <a:pt x="49478" y="244878"/>
                      <a:pt x="25890" y="207130"/>
                      <a:pt x="18761" y="194932"/>
                    </a:cubicBezTo>
                    <a:cubicBezTo>
                      <a:pt x="28927" y="177151"/>
                      <a:pt x="73316" y="105324"/>
                      <a:pt x="151018" y="58868"/>
                    </a:cubicBezTo>
                    <a:cubicBezTo>
                      <a:pt x="160701" y="53079"/>
                      <a:pt x="151741" y="38035"/>
                      <a:pt x="142062" y="43824"/>
                    </a:cubicBezTo>
                    <a:cubicBezTo>
                      <a:pt x="49046" y="99435"/>
                      <a:pt x="2899" y="187241"/>
                      <a:pt x="978" y="190955"/>
                    </a:cubicBezTo>
                    <a:cubicBezTo>
                      <a:pt x="-342" y="193509"/>
                      <a:pt x="-324" y="196552"/>
                      <a:pt x="1023" y="199097"/>
                    </a:cubicBezTo>
                    <a:cubicBezTo>
                      <a:pt x="2061" y="201050"/>
                      <a:pt x="26960" y="247432"/>
                      <a:pt x="75970" y="294422"/>
                    </a:cubicBezTo>
                    <a:cubicBezTo>
                      <a:pt x="104830" y="322088"/>
                      <a:pt x="136071" y="344153"/>
                      <a:pt x="168832" y="359995"/>
                    </a:cubicBezTo>
                    <a:cubicBezTo>
                      <a:pt x="209943" y="379879"/>
                      <a:pt x="253527" y="389965"/>
                      <a:pt x="298367" y="389965"/>
                    </a:cubicBezTo>
                    <a:cubicBezTo>
                      <a:pt x="343789" y="389965"/>
                      <a:pt x="387727" y="379884"/>
                      <a:pt x="428971" y="360000"/>
                    </a:cubicBezTo>
                    <a:cubicBezTo>
                      <a:pt x="461850" y="344153"/>
                      <a:pt x="493059" y="322079"/>
                      <a:pt x="521742" y="294403"/>
                    </a:cubicBezTo>
                    <a:cubicBezTo>
                      <a:pt x="570460" y="247387"/>
                      <a:pt x="594744" y="200963"/>
                      <a:pt x="595755" y="199011"/>
                    </a:cubicBezTo>
                    <a:cubicBezTo>
                      <a:pt x="597126" y="196356"/>
                      <a:pt x="597053" y="193176"/>
                      <a:pt x="595555" y="1905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67"/>
              <p:cNvSpPr/>
              <p:nvPr/>
            </p:nvSpPr>
            <p:spPr>
              <a:xfrm>
                <a:off x="8452959" y="5402310"/>
                <a:ext cx="124198" cy="135357"/>
              </a:xfrm>
              <a:custGeom>
                <a:avLst/>
                <a:gdLst/>
                <a:ahLst/>
                <a:cxnLst/>
                <a:rect l="l" t="t" r="r" b="b"/>
                <a:pathLst>
                  <a:path w="124198" h="135357" extrusionOk="0">
                    <a:moveTo>
                      <a:pt x="124198" y="31557"/>
                    </a:moveTo>
                    <a:cubicBezTo>
                      <a:pt x="124198" y="14159"/>
                      <a:pt x="110112" y="0"/>
                      <a:pt x="92803" y="0"/>
                    </a:cubicBezTo>
                    <a:cubicBezTo>
                      <a:pt x="80032" y="0"/>
                      <a:pt x="69028" y="7709"/>
                      <a:pt x="64130" y="18735"/>
                    </a:cubicBezTo>
                    <a:cubicBezTo>
                      <a:pt x="62145" y="18529"/>
                      <a:pt x="60146" y="18406"/>
                      <a:pt x="58143" y="18406"/>
                    </a:cubicBezTo>
                    <a:cubicBezTo>
                      <a:pt x="26083" y="18406"/>
                      <a:pt x="0" y="44640"/>
                      <a:pt x="0" y="76882"/>
                    </a:cubicBezTo>
                    <a:cubicBezTo>
                      <a:pt x="0" y="109123"/>
                      <a:pt x="26083" y="135357"/>
                      <a:pt x="58143" y="135357"/>
                    </a:cubicBezTo>
                    <a:cubicBezTo>
                      <a:pt x="90199" y="135357"/>
                      <a:pt x="116281" y="109123"/>
                      <a:pt x="116281" y="76882"/>
                    </a:cubicBezTo>
                    <a:cubicBezTo>
                      <a:pt x="116281" y="69779"/>
                      <a:pt x="114979" y="62718"/>
                      <a:pt x="112493" y="56113"/>
                    </a:cubicBezTo>
                    <a:cubicBezTo>
                      <a:pt x="119623" y="50324"/>
                      <a:pt x="124198" y="41470"/>
                      <a:pt x="124198" y="31557"/>
                    </a:cubicBezTo>
                    <a:close/>
                    <a:moveTo>
                      <a:pt x="92803" y="17517"/>
                    </a:moveTo>
                    <a:cubicBezTo>
                      <a:pt x="100474" y="17517"/>
                      <a:pt x="106716" y="23816"/>
                      <a:pt x="106716" y="31557"/>
                    </a:cubicBezTo>
                    <a:cubicBezTo>
                      <a:pt x="106716" y="39298"/>
                      <a:pt x="100474" y="45598"/>
                      <a:pt x="92803" y="45598"/>
                    </a:cubicBezTo>
                    <a:cubicBezTo>
                      <a:pt x="85131" y="45598"/>
                      <a:pt x="78890" y="39298"/>
                      <a:pt x="78890" y="31557"/>
                    </a:cubicBezTo>
                    <a:cubicBezTo>
                      <a:pt x="78894" y="23816"/>
                      <a:pt x="85131" y="17517"/>
                      <a:pt x="92803" y="17517"/>
                    </a:cubicBezTo>
                    <a:close/>
                    <a:moveTo>
                      <a:pt x="98799" y="76882"/>
                    </a:moveTo>
                    <a:cubicBezTo>
                      <a:pt x="98799" y="99466"/>
                      <a:pt x="80561" y="117841"/>
                      <a:pt x="58143" y="117841"/>
                    </a:cubicBezTo>
                    <a:cubicBezTo>
                      <a:pt x="35725" y="117841"/>
                      <a:pt x="17482" y="99466"/>
                      <a:pt x="17482" y="76882"/>
                    </a:cubicBezTo>
                    <a:cubicBezTo>
                      <a:pt x="17482" y="54297"/>
                      <a:pt x="35725" y="35923"/>
                      <a:pt x="58143" y="35923"/>
                    </a:cubicBezTo>
                    <a:cubicBezTo>
                      <a:pt x="59345" y="35923"/>
                      <a:pt x="60547" y="35996"/>
                      <a:pt x="61740" y="36101"/>
                    </a:cubicBezTo>
                    <a:cubicBezTo>
                      <a:pt x="63938" y="51355"/>
                      <a:pt x="77028" y="63115"/>
                      <a:pt x="92803" y="63115"/>
                    </a:cubicBezTo>
                    <a:cubicBezTo>
                      <a:pt x="94005" y="63115"/>
                      <a:pt x="95188" y="63042"/>
                      <a:pt x="96354" y="62910"/>
                    </a:cubicBezTo>
                    <a:cubicBezTo>
                      <a:pt x="97952" y="67366"/>
                      <a:pt x="98799" y="72106"/>
                      <a:pt x="98799" y="76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67"/>
              <p:cNvSpPr/>
              <p:nvPr/>
            </p:nvSpPr>
            <p:spPr>
              <a:xfrm>
                <a:off x="8255858" y="5223448"/>
                <a:ext cx="75473" cy="75905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905" extrusionOk="0">
                    <a:moveTo>
                      <a:pt x="8741" y="75906"/>
                    </a:moveTo>
                    <a:cubicBezTo>
                      <a:pt x="13572" y="75906"/>
                      <a:pt x="17482" y="71987"/>
                      <a:pt x="17482" y="67147"/>
                    </a:cubicBezTo>
                    <a:lnTo>
                      <a:pt x="17482" y="40165"/>
                    </a:lnTo>
                    <a:cubicBezTo>
                      <a:pt x="17482" y="27675"/>
                      <a:pt x="27621" y="17517"/>
                      <a:pt x="40087" y="17517"/>
                    </a:cubicBezTo>
                    <a:lnTo>
                      <a:pt x="67016" y="17517"/>
                    </a:lnTo>
                    <a:cubicBezTo>
                      <a:pt x="78293" y="17517"/>
                      <a:pt x="78293" y="0"/>
                      <a:pt x="67016" y="0"/>
                    </a:cubicBezTo>
                    <a:lnTo>
                      <a:pt x="40087" y="0"/>
                    </a:lnTo>
                    <a:cubicBezTo>
                      <a:pt x="17983" y="0"/>
                      <a:pt x="0" y="18018"/>
                      <a:pt x="0" y="40165"/>
                    </a:cubicBezTo>
                    <a:lnTo>
                      <a:pt x="0" y="67147"/>
                    </a:lnTo>
                    <a:cubicBezTo>
                      <a:pt x="0" y="71983"/>
                      <a:pt x="3911" y="75906"/>
                      <a:pt x="8741" y="75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67"/>
              <p:cNvSpPr/>
              <p:nvPr/>
            </p:nvSpPr>
            <p:spPr>
              <a:xfrm>
                <a:off x="8690872" y="5223448"/>
                <a:ext cx="75473" cy="75621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621" extrusionOk="0">
                    <a:moveTo>
                      <a:pt x="8458" y="17517"/>
                    </a:moveTo>
                    <a:lnTo>
                      <a:pt x="35387" y="17517"/>
                    </a:lnTo>
                    <a:cubicBezTo>
                      <a:pt x="47848" y="17517"/>
                      <a:pt x="57991" y="27675"/>
                      <a:pt x="57991" y="40165"/>
                    </a:cubicBezTo>
                    <a:lnTo>
                      <a:pt x="57991" y="67147"/>
                    </a:lnTo>
                    <a:cubicBezTo>
                      <a:pt x="57991" y="78446"/>
                      <a:pt x="75474" y="78446"/>
                      <a:pt x="75474" y="67147"/>
                    </a:cubicBezTo>
                    <a:lnTo>
                      <a:pt x="75474" y="40165"/>
                    </a:lnTo>
                    <a:cubicBezTo>
                      <a:pt x="75474" y="18018"/>
                      <a:pt x="57491" y="0"/>
                      <a:pt x="35383" y="0"/>
                    </a:cubicBezTo>
                    <a:lnTo>
                      <a:pt x="8458" y="0"/>
                    </a:lnTo>
                    <a:cubicBezTo>
                      <a:pt x="-2819" y="0"/>
                      <a:pt x="-2819" y="17517"/>
                      <a:pt x="8458" y="17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67"/>
              <p:cNvSpPr/>
              <p:nvPr/>
            </p:nvSpPr>
            <p:spPr>
              <a:xfrm>
                <a:off x="8690872" y="5659030"/>
                <a:ext cx="75473" cy="75905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905" extrusionOk="0">
                    <a:moveTo>
                      <a:pt x="66733" y="0"/>
                    </a:moveTo>
                    <a:cubicBezTo>
                      <a:pt x="61902" y="0"/>
                      <a:pt x="57991" y="3918"/>
                      <a:pt x="57991" y="8758"/>
                    </a:cubicBezTo>
                    <a:lnTo>
                      <a:pt x="57991" y="35740"/>
                    </a:lnTo>
                    <a:cubicBezTo>
                      <a:pt x="57991" y="48226"/>
                      <a:pt x="47848" y="58389"/>
                      <a:pt x="35387" y="58389"/>
                    </a:cubicBezTo>
                    <a:lnTo>
                      <a:pt x="8458" y="58389"/>
                    </a:lnTo>
                    <a:cubicBezTo>
                      <a:pt x="-2819" y="58389"/>
                      <a:pt x="-2819" y="75906"/>
                      <a:pt x="8458" y="75906"/>
                    </a:cubicBezTo>
                    <a:lnTo>
                      <a:pt x="35387" y="75906"/>
                    </a:lnTo>
                    <a:cubicBezTo>
                      <a:pt x="57491" y="75906"/>
                      <a:pt x="75474" y="57887"/>
                      <a:pt x="75474" y="35736"/>
                    </a:cubicBezTo>
                    <a:lnTo>
                      <a:pt x="75474" y="8758"/>
                    </a:lnTo>
                    <a:cubicBezTo>
                      <a:pt x="75474" y="3918"/>
                      <a:pt x="71559" y="0"/>
                      <a:pt x="66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67"/>
              <p:cNvSpPr/>
              <p:nvPr/>
            </p:nvSpPr>
            <p:spPr>
              <a:xfrm>
                <a:off x="8255858" y="5659314"/>
                <a:ext cx="75470" cy="75621"/>
              </a:xfrm>
              <a:custGeom>
                <a:avLst/>
                <a:gdLst/>
                <a:ahLst/>
                <a:cxnLst/>
                <a:rect l="l" t="t" r="r" b="b"/>
                <a:pathLst>
                  <a:path w="75470" h="75621" extrusionOk="0">
                    <a:moveTo>
                      <a:pt x="67016" y="58105"/>
                    </a:moveTo>
                    <a:lnTo>
                      <a:pt x="40087" y="58105"/>
                    </a:lnTo>
                    <a:cubicBezTo>
                      <a:pt x="27621" y="58105"/>
                      <a:pt x="17482" y="47942"/>
                      <a:pt x="17482" y="35452"/>
                    </a:cubicBezTo>
                    <a:lnTo>
                      <a:pt x="17482" y="8474"/>
                    </a:lnTo>
                    <a:cubicBezTo>
                      <a:pt x="17482" y="-2825"/>
                      <a:pt x="0" y="-2825"/>
                      <a:pt x="0" y="8474"/>
                    </a:cubicBezTo>
                    <a:lnTo>
                      <a:pt x="0" y="35456"/>
                    </a:lnTo>
                    <a:cubicBezTo>
                      <a:pt x="0" y="57603"/>
                      <a:pt x="17983" y="75622"/>
                      <a:pt x="40087" y="75622"/>
                    </a:cubicBezTo>
                    <a:lnTo>
                      <a:pt x="67016" y="75622"/>
                    </a:lnTo>
                    <a:cubicBezTo>
                      <a:pt x="78289" y="75622"/>
                      <a:pt x="78289" y="58105"/>
                      <a:pt x="67016" y="58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39" name="Google Shape;2339;p67"/>
          <p:cNvSpPr txBox="1"/>
          <p:nvPr/>
        </p:nvSpPr>
        <p:spPr>
          <a:xfrm>
            <a:off x="5607209" y="4162713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0" name="Google Shape;2340;p67"/>
          <p:cNvSpPr txBox="1"/>
          <p:nvPr/>
        </p:nvSpPr>
        <p:spPr>
          <a:xfrm>
            <a:off x="5607222" y="3864436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1" name="Google Shape;2341;p67"/>
          <p:cNvSpPr txBox="1"/>
          <p:nvPr/>
        </p:nvSpPr>
        <p:spPr>
          <a:xfrm>
            <a:off x="5607209" y="3217915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2" name="Google Shape;2342;p67"/>
          <p:cNvSpPr txBox="1"/>
          <p:nvPr/>
        </p:nvSpPr>
        <p:spPr>
          <a:xfrm>
            <a:off x="5607222" y="2919273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3" name="Google Shape;2343;p67"/>
          <p:cNvSpPr txBox="1"/>
          <p:nvPr/>
        </p:nvSpPr>
        <p:spPr>
          <a:xfrm>
            <a:off x="5607209" y="2273117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4" name="Google Shape;2344;p67"/>
          <p:cNvSpPr txBox="1"/>
          <p:nvPr/>
        </p:nvSpPr>
        <p:spPr>
          <a:xfrm>
            <a:off x="5607222" y="1974111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5" name="Google Shape;2345;p67"/>
          <p:cNvSpPr txBox="1"/>
          <p:nvPr/>
        </p:nvSpPr>
        <p:spPr>
          <a:xfrm>
            <a:off x="5607209" y="1328320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6" name="Google Shape;2346;p67"/>
          <p:cNvSpPr txBox="1"/>
          <p:nvPr/>
        </p:nvSpPr>
        <p:spPr>
          <a:xfrm>
            <a:off x="5607209" y="1028948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7" name="Google Shape;2347;p67"/>
          <p:cNvSpPr/>
          <p:nvPr/>
        </p:nvSpPr>
        <p:spPr>
          <a:xfrm>
            <a:off x="2086294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8" name="Google Shape;2348;p67"/>
          <p:cNvSpPr/>
          <p:nvPr/>
        </p:nvSpPr>
        <p:spPr>
          <a:xfrm>
            <a:off x="4869769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9" name="Google Shape;2349;p67"/>
          <p:cNvSpPr/>
          <p:nvPr/>
        </p:nvSpPr>
        <p:spPr>
          <a:xfrm>
            <a:off x="2375194" y="3270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0" name="Google Shape;2350;p67"/>
          <p:cNvSpPr/>
          <p:nvPr/>
        </p:nvSpPr>
        <p:spPr>
          <a:xfrm>
            <a:off x="4580969" y="3270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1" name="Google Shape;2351;p67"/>
          <p:cNvSpPr/>
          <p:nvPr/>
        </p:nvSpPr>
        <p:spPr>
          <a:xfrm>
            <a:off x="2663044" y="232511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2" name="Google Shape;2352;p67"/>
          <p:cNvSpPr/>
          <p:nvPr/>
        </p:nvSpPr>
        <p:spPr>
          <a:xfrm>
            <a:off x="4292444" y="232511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3" name="Google Shape;2353;p67"/>
          <p:cNvSpPr/>
          <p:nvPr/>
        </p:nvSpPr>
        <p:spPr>
          <a:xfrm>
            <a:off x="293456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4" name="Google Shape;2354;p67"/>
          <p:cNvSpPr/>
          <p:nvPr/>
        </p:nvSpPr>
        <p:spPr>
          <a:xfrm>
            <a:off x="402061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5" name="Google Shape;2355;p67"/>
          <p:cNvSpPr/>
          <p:nvPr/>
        </p:nvSpPr>
        <p:spPr>
          <a:xfrm>
            <a:off x="5486269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6" name="Google Shape;2356;p67"/>
          <p:cNvSpPr/>
          <p:nvPr/>
        </p:nvSpPr>
        <p:spPr>
          <a:xfrm>
            <a:off x="5486269" y="32708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7" name="Google Shape;2357;p67"/>
          <p:cNvSpPr/>
          <p:nvPr/>
        </p:nvSpPr>
        <p:spPr>
          <a:xfrm>
            <a:off x="5486269" y="23258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8" name="Google Shape;2358;p67"/>
          <p:cNvSpPr/>
          <p:nvPr/>
        </p:nvSpPr>
        <p:spPr>
          <a:xfrm>
            <a:off x="548626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59" name="Google Shape;2359;p67"/>
          <p:cNvCxnSpPr>
            <a:stCxn id="2287" idx="6"/>
            <a:endCxn id="2347" idx="2"/>
          </p:cNvCxnSpPr>
          <p:nvPr/>
        </p:nvCxnSpPr>
        <p:spPr>
          <a:xfrm>
            <a:off x="1567888" y="4324575"/>
            <a:ext cx="518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0" name="Google Shape;2360;p67"/>
          <p:cNvCxnSpPr>
            <a:endCxn id="2349" idx="2"/>
          </p:cNvCxnSpPr>
          <p:nvPr/>
        </p:nvCxnSpPr>
        <p:spPr>
          <a:xfrm>
            <a:off x="1567894" y="3379000"/>
            <a:ext cx="80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1" name="Google Shape;2361;p67"/>
          <p:cNvCxnSpPr>
            <a:stCxn id="2285" idx="6"/>
            <a:endCxn id="2351" idx="2"/>
          </p:cNvCxnSpPr>
          <p:nvPr/>
        </p:nvCxnSpPr>
        <p:spPr>
          <a:xfrm>
            <a:off x="1567888" y="2434615"/>
            <a:ext cx="10953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2" name="Google Shape;2362;p67"/>
          <p:cNvCxnSpPr>
            <a:stCxn id="2284" idx="6"/>
            <a:endCxn id="2353" idx="2"/>
          </p:cNvCxnSpPr>
          <p:nvPr/>
        </p:nvCxnSpPr>
        <p:spPr>
          <a:xfrm>
            <a:off x="1567888" y="1489635"/>
            <a:ext cx="13668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3" name="Google Shape;2363;p67"/>
          <p:cNvCxnSpPr>
            <a:stCxn id="2354" idx="6"/>
            <a:endCxn id="2358" idx="2"/>
          </p:cNvCxnSpPr>
          <p:nvPr/>
        </p:nvCxnSpPr>
        <p:spPr>
          <a:xfrm>
            <a:off x="4239619" y="1489640"/>
            <a:ext cx="12468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364" name="Google Shape;2364;p67"/>
          <p:cNvCxnSpPr>
            <a:stCxn id="2352" idx="6"/>
            <a:endCxn id="2357" idx="2"/>
          </p:cNvCxnSpPr>
          <p:nvPr/>
        </p:nvCxnSpPr>
        <p:spPr>
          <a:xfrm>
            <a:off x="4511444" y="2434615"/>
            <a:ext cx="9747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365" name="Google Shape;2365;p67"/>
          <p:cNvCxnSpPr>
            <a:stCxn id="2350" idx="6"/>
            <a:endCxn id="2356" idx="2"/>
          </p:cNvCxnSpPr>
          <p:nvPr/>
        </p:nvCxnSpPr>
        <p:spPr>
          <a:xfrm>
            <a:off x="4799969" y="3379600"/>
            <a:ext cx="6864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366" name="Google Shape;2366;p67"/>
          <p:cNvCxnSpPr>
            <a:stCxn id="2348" idx="6"/>
            <a:endCxn id="2355" idx="2"/>
          </p:cNvCxnSpPr>
          <p:nvPr/>
        </p:nvCxnSpPr>
        <p:spPr>
          <a:xfrm>
            <a:off x="5088769" y="4324575"/>
            <a:ext cx="397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68"/>
          <p:cNvSpPr/>
          <p:nvPr/>
        </p:nvSpPr>
        <p:spPr>
          <a:xfrm>
            <a:off x="5289837" y="1024913"/>
            <a:ext cx="2166900" cy="6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2" name="Google Shape;2372;p68"/>
          <p:cNvSpPr/>
          <p:nvPr/>
        </p:nvSpPr>
        <p:spPr>
          <a:xfrm>
            <a:off x="5289837" y="1784175"/>
            <a:ext cx="2166900" cy="6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3" name="Google Shape;2373;p68"/>
          <p:cNvSpPr/>
          <p:nvPr/>
        </p:nvSpPr>
        <p:spPr>
          <a:xfrm>
            <a:off x="5289837" y="2543438"/>
            <a:ext cx="2166900" cy="6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4" name="Google Shape;2374;p68"/>
          <p:cNvSpPr/>
          <p:nvPr/>
        </p:nvSpPr>
        <p:spPr>
          <a:xfrm>
            <a:off x="5289837" y="3302700"/>
            <a:ext cx="2166900" cy="6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5" name="Google Shape;2375;p68"/>
          <p:cNvSpPr/>
          <p:nvPr/>
        </p:nvSpPr>
        <p:spPr>
          <a:xfrm>
            <a:off x="5289837" y="4061963"/>
            <a:ext cx="2166900" cy="6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6" name="Google Shape;2376;p6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377" name="Google Shape;2377;p6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8" name="Google Shape;2378;p68"/>
          <p:cNvSpPr txBox="1"/>
          <p:nvPr/>
        </p:nvSpPr>
        <p:spPr>
          <a:xfrm>
            <a:off x="3134650" y="1180313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9" name="Google Shape;2379;p68"/>
          <p:cNvSpPr txBox="1"/>
          <p:nvPr/>
        </p:nvSpPr>
        <p:spPr>
          <a:xfrm>
            <a:off x="3134650" y="1939575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0" name="Google Shape;2380;p68"/>
          <p:cNvSpPr txBox="1"/>
          <p:nvPr/>
        </p:nvSpPr>
        <p:spPr>
          <a:xfrm>
            <a:off x="3134650" y="2698838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1" name="Google Shape;2381;p68"/>
          <p:cNvSpPr txBox="1"/>
          <p:nvPr/>
        </p:nvSpPr>
        <p:spPr>
          <a:xfrm>
            <a:off x="3134650" y="3458100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2" name="Google Shape;2382;p68"/>
          <p:cNvSpPr txBox="1"/>
          <p:nvPr/>
        </p:nvSpPr>
        <p:spPr>
          <a:xfrm>
            <a:off x="3134650" y="4217363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383" name="Google Shape;2383;p68"/>
          <p:cNvGrpSpPr/>
          <p:nvPr/>
        </p:nvGrpSpPr>
        <p:grpSpPr>
          <a:xfrm>
            <a:off x="4698233" y="4155080"/>
            <a:ext cx="448865" cy="448864"/>
            <a:chOff x="6935221" y="4015537"/>
            <a:chExt cx="448865" cy="448864"/>
          </a:xfrm>
        </p:grpSpPr>
        <p:sp>
          <p:nvSpPr>
            <p:cNvPr id="2384" name="Google Shape;2384;p68"/>
            <p:cNvSpPr/>
            <p:nvPr/>
          </p:nvSpPr>
          <p:spPr>
            <a:xfrm>
              <a:off x="6941795" y="4022112"/>
              <a:ext cx="287448" cy="401472"/>
            </a:xfrm>
            <a:custGeom>
              <a:avLst/>
              <a:gdLst/>
              <a:ahLst/>
              <a:cxnLst/>
              <a:rect l="l" t="t" r="r" b="b"/>
              <a:pathLst>
                <a:path w="383264" h="535296" extrusionOk="0">
                  <a:moveTo>
                    <a:pt x="188712" y="535297"/>
                  </a:moveTo>
                  <a:lnTo>
                    <a:pt x="11803" y="535297"/>
                  </a:lnTo>
                  <a:cubicBezTo>
                    <a:pt x="5288" y="535297"/>
                    <a:pt x="0" y="530014"/>
                    <a:pt x="0" y="523493"/>
                  </a:cubicBezTo>
                  <a:lnTo>
                    <a:pt x="0" y="9580"/>
                  </a:lnTo>
                  <a:cubicBezTo>
                    <a:pt x="0" y="4288"/>
                    <a:pt x="4288" y="0"/>
                    <a:pt x="9580" y="0"/>
                  </a:cubicBezTo>
                  <a:lnTo>
                    <a:pt x="285751" y="0"/>
                  </a:lnTo>
                  <a:lnTo>
                    <a:pt x="383264" y="102915"/>
                  </a:lnTo>
                  <a:lnTo>
                    <a:pt x="383264" y="535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68"/>
            <p:cNvSpPr/>
            <p:nvPr/>
          </p:nvSpPr>
          <p:spPr>
            <a:xfrm>
              <a:off x="7156105" y="4022475"/>
              <a:ext cx="73138" cy="77158"/>
            </a:xfrm>
            <a:custGeom>
              <a:avLst/>
              <a:gdLst/>
              <a:ahLst/>
              <a:cxnLst/>
              <a:rect l="l" t="t" r="r" b="b"/>
              <a:pathLst>
                <a:path w="97518" h="102878" extrusionOk="0">
                  <a:moveTo>
                    <a:pt x="97518" y="102879"/>
                  </a:moveTo>
                  <a:lnTo>
                    <a:pt x="12237" y="102870"/>
                  </a:lnTo>
                  <a:cubicBezTo>
                    <a:pt x="5927" y="102870"/>
                    <a:pt x="799" y="97778"/>
                    <a:pt x="749" y="914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68"/>
            <p:cNvSpPr/>
            <p:nvPr/>
          </p:nvSpPr>
          <p:spPr>
            <a:xfrm>
              <a:off x="7082891" y="4305255"/>
              <a:ext cx="294616" cy="152568"/>
            </a:xfrm>
            <a:custGeom>
              <a:avLst/>
              <a:gdLst/>
              <a:ahLst/>
              <a:cxnLst/>
              <a:rect l="l" t="t" r="r" b="b"/>
              <a:pathLst>
                <a:path w="392821" h="203424" extrusionOk="0">
                  <a:moveTo>
                    <a:pt x="368680" y="203424"/>
                  </a:moveTo>
                  <a:lnTo>
                    <a:pt x="24146" y="203424"/>
                  </a:lnTo>
                  <a:cubicBezTo>
                    <a:pt x="10808" y="203424"/>
                    <a:pt x="0" y="192616"/>
                    <a:pt x="0" y="179283"/>
                  </a:cubicBezTo>
                  <a:lnTo>
                    <a:pt x="0" y="24146"/>
                  </a:lnTo>
                  <a:cubicBezTo>
                    <a:pt x="0" y="10808"/>
                    <a:pt x="10808" y="0"/>
                    <a:pt x="24146" y="0"/>
                  </a:cubicBezTo>
                  <a:lnTo>
                    <a:pt x="368680" y="0"/>
                  </a:lnTo>
                  <a:cubicBezTo>
                    <a:pt x="382013" y="0"/>
                    <a:pt x="392821" y="10808"/>
                    <a:pt x="392821" y="24146"/>
                  </a:cubicBezTo>
                  <a:lnTo>
                    <a:pt x="392821" y="179283"/>
                  </a:lnTo>
                  <a:cubicBezTo>
                    <a:pt x="392826" y="192616"/>
                    <a:pt x="382013" y="203424"/>
                    <a:pt x="368680" y="203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68"/>
            <p:cNvSpPr/>
            <p:nvPr/>
          </p:nvSpPr>
          <p:spPr>
            <a:xfrm>
              <a:off x="7087768" y="4305255"/>
              <a:ext cx="285434" cy="72021"/>
            </a:xfrm>
            <a:custGeom>
              <a:avLst/>
              <a:gdLst/>
              <a:ahLst/>
              <a:cxnLst/>
              <a:rect l="l" t="t" r="r" b="b"/>
              <a:pathLst>
                <a:path w="380579" h="96028" extrusionOk="0">
                  <a:moveTo>
                    <a:pt x="194570" y="94112"/>
                  </a:moveTo>
                  <a:lnTo>
                    <a:pt x="380579" y="8534"/>
                  </a:lnTo>
                  <a:cubicBezTo>
                    <a:pt x="376150" y="3320"/>
                    <a:pt x="369552" y="0"/>
                    <a:pt x="362178" y="0"/>
                  </a:cubicBezTo>
                  <a:lnTo>
                    <a:pt x="17643" y="0"/>
                  </a:lnTo>
                  <a:cubicBezTo>
                    <a:pt x="10671" y="0"/>
                    <a:pt x="4406" y="2973"/>
                    <a:pt x="0" y="7698"/>
                  </a:cubicBezTo>
                  <a:lnTo>
                    <a:pt x="176932" y="93947"/>
                  </a:lnTo>
                  <a:cubicBezTo>
                    <a:pt x="182534" y="96664"/>
                    <a:pt x="188922" y="96724"/>
                    <a:pt x="194570" y="9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68"/>
            <p:cNvSpPr/>
            <p:nvPr/>
          </p:nvSpPr>
          <p:spPr>
            <a:xfrm>
              <a:off x="7118637" y="4163358"/>
              <a:ext cx="149472" cy="89908"/>
            </a:xfrm>
            <a:custGeom>
              <a:avLst/>
              <a:gdLst/>
              <a:ahLst/>
              <a:cxnLst/>
              <a:rect l="l" t="t" r="r" b="b"/>
              <a:pathLst>
                <a:path w="199296" h="119878" extrusionOk="0">
                  <a:moveTo>
                    <a:pt x="0" y="110052"/>
                  </a:moveTo>
                  <a:lnTo>
                    <a:pt x="0" y="9822"/>
                  </a:lnTo>
                  <a:cubicBezTo>
                    <a:pt x="0" y="4397"/>
                    <a:pt x="4397" y="0"/>
                    <a:pt x="9822" y="0"/>
                  </a:cubicBezTo>
                  <a:lnTo>
                    <a:pt x="189475" y="0"/>
                  </a:lnTo>
                  <a:cubicBezTo>
                    <a:pt x="194899" y="0"/>
                    <a:pt x="199296" y="4397"/>
                    <a:pt x="199296" y="9822"/>
                  </a:cubicBezTo>
                  <a:lnTo>
                    <a:pt x="199296" y="110052"/>
                  </a:lnTo>
                  <a:cubicBezTo>
                    <a:pt x="199296" y="115481"/>
                    <a:pt x="194899" y="119878"/>
                    <a:pt x="189475" y="119878"/>
                  </a:cubicBezTo>
                  <a:lnTo>
                    <a:pt x="9822" y="119878"/>
                  </a:lnTo>
                  <a:cubicBezTo>
                    <a:pt x="4397" y="119878"/>
                    <a:pt x="0" y="115477"/>
                    <a:pt x="0" y="110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68"/>
            <p:cNvSpPr/>
            <p:nvPr/>
          </p:nvSpPr>
          <p:spPr>
            <a:xfrm>
              <a:off x="7331601" y="4022037"/>
              <a:ext cx="29482" cy="231230"/>
            </a:xfrm>
            <a:custGeom>
              <a:avLst/>
              <a:gdLst/>
              <a:ahLst/>
              <a:cxnLst/>
              <a:rect l="l" t="t" r="r" b="b"/>
              <a:pathLst>
                <a:path w="39309" h="308307" extrusionOk="0">
                  <a:moveTo>
                    <a:pt x="20602" y="308307"/>
                  </a:moveTo>
                  <a:lnTo>
                    <a:pt x="18707" y="308307"/>
                  </a:lnTo>
                  <a:cubicBezTo>
                    <a:pt x="8379" y="308307"/>
                    <a:pt x="0" y="299933"/>
                    <a:pt x="0" y="289600"/>
                  </a:cubicBezTo>
                  <a:lnTo>
                    <a:pt x="0" y="18703"/>
                  </a:lnTo>
                  <a:cubicBezTo>
                    <a:pt x="0" y="8374"/>
                    <a:pt x="8379" y="0"/>
                    <a:pt x="18707" y="0"/>
                  </a:cubicBezTo>
                  <a:lnTo>
                    <a:pt x="20602" y="0"/>
                  </a:lnTo>
                  <a:cubicBezTo>
                    <a:pt x="30935" y="0"/>
                    <a:pt x="39310" y="8374"/>
                    <a:pt x="39310" y="18703"/>
                  </a:cubicBezTo>
                  <a:lnTo>
                    <a:pt x="39310" y="289600"/>
                  </a:lnTo>
                  <a:cubicBezTo>
                    <a:pt x="39310" y="299933"/>
                    <a:pt x="30935" y="308307"/>
                    <a:pt x="20602" y="308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68"/>
            <p:cNvSpPr/>
            <p:nvPr/>
          </p:nvSpPr>
          <p:spPr>
            <a:xfrm>
              <a:off x="7331601" y="4022037"/>
              <a:ext cx="29482" cy="56194"/>
            </a:xfrm>
            <a:custGeom>
              <a:avLst/>
              <a:gdLst/>
              <a:ahLst/>
              <a:cxnLst/>
              <a:rect l="l" t="t" r="r" b="b"/>
              <a:pathLst>
                <a:path w="39309" h="74925" extrusionOk="0">
                  <a:moveTo>
                    <a:pt x="39310" y="18703"/>
                  </a:moveTo>
                  <a:cubicBezTo>
                    <a:pt x="39310" y="8374"/>
                    <a:pt x="30931" y="0"/>
                    <a:pt x="20602" y="0"/>
                  </a:cubicBezTo>
                  <a:lnTo>
                    <a:pt x="18707" y="0"/>
                  </a:lnTo>
                  <a:cubicBezTo>
                    <a:pt x="8379" y="0"/>
                    <a:pt x="0" y="8374"/>
                    <a:pt x="0" y="18703"/>
                  </a:cubicBezTo>
                  <a:lnTo>
                    <a:pt x="0" y="74925"/>
                  </a:lnTo>
                  <a:lnTo>
                    <a:pt x="39310" y="749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68"/>
            <p:cNvSpPr/>
            <p:nvPr/>
          </p:nvSpPr>
          <p:spPr>
            <a:xfrm>
              <a:off x="7119476" y="4388462"/>
              <a:ext cx="39701" cy="34382"/>
            </a:xfrm>
            <a:custGeom>
              <a:avLst/>
              <a:gdLst/>
              <a:ahLst/>
              <a:cxnLst/>
              <a:rect l="l" t="t" r="r" b="b"/>
              <a:pathLst>
                <a:path w="52934" h="45843" extrusionOk="0">
                  <a:moveTo>
                    <a:pt x="26465" y="45844"/>
                  </a:moveTo>
                  <a:lnTo>
                    <a:pt x="52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68"/>
            <p:cNvSpPr/>
            <p:nvPr/>
          </p:nvSpPr>
          <p:spPr>
            <a:xfrm>
              <a:off x="6984446" y="4063155"/>
              <a:ext cx="39698" cy="34379"/>
            </a:xfrm>
            <a:custGeom>
              <a:avLst/>
              <a:gdLst/>
              <a:ahLst/>
              <a:cxnLst/>
              <a:rect l="l" t="t" r="r" b="b"/>
              <a:pathLst>
                <a:path w="52930" h="45839" extrusionOk="0">
                  <a:moveTo>
                    <a:pt x="26465" y="45839"/>
                  </a:moveTo>
                  <a:lnTo>
                    <a:pt x="5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68"/>
            <p:cNvSpPr/>
            <p:nvPr/>
          </p:nvSpPr>
          <p:spPr>
            <a:xfrm>
              <a:off x="7175194" y="4192570"/>
              <a:ext cx="36355" cy="31485"/>
            </a:xfrm>
            <a:custGeom>
              <a:avLst/>
              <a:gdLst/>
              <a:ahLst/>
              <a:cxnLst/>
              <a:rect l="l" t="t" r="r" b="b"/>
              <a:pathLst>
                <a:path w="48473" h="41980" extrusionOk="0">
                  <a:moveTo>
                    <a:pt x="24237" y="41981"/>
                  </a:moveTo>
                  <a:lnTo>
                    <a:pt x="48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4" name="Google Shape;2394;p68"/>
            <p:cNvGrpSpPr/>
            <p:nvPr/>
          </p:nvGrpSpPr>
          <p:grpSpPr>
            <a:xfrm>
              <a:off x="6935221" y="4015537"/>
              <a:ext cx="448865" cy="448864"/>
              <a:chOff x="9203211" y="5193066"/>
              <a:chExt cx="598487" cy="598486"/>
            </a:xfrm>
          </p:grpSpPr>
          <p:sp>
            <p:nvSpPr>
              <p:cNvPr id="2395" name="Google Shape;2395;p68"/>
              <p:cNvSpPr/>
              <p:nvPr/>
            </p:nvSpPr>
            <p:spPr>
              <a:xfrm>
                <a:off x="9203211" y="5193066"/>
                <a:ext cx="400807" cy="460827"/>
              </a:xfrm>
              <a:custGeom>
                <a:avLst/>
                <a:gdLst/>
                <a:ahLst/>
                <a:cxnLst/>
                <a:rect l="l" t="t" r="r" b="b"/>
                <a:pathLst>
                  <a:path w="400807" h="460827" extrusionOk="0">
                    <a:moveTo>
                      <a:pt x="400807" y="197095"/>
                    </a:moveTo>
                    <a:lnTo>
                      <a:pt x="400803" y="111682"/>
                    </a:lnTo>
                    <a:cubicBezTo>
                      <a:pt x="400803" y="109468"/>
                      <a:pt x="399962" y="107331"/>
                      <a:pt x="398451" y="105710"/>
                    </a:cubicBezTo>
                    <a:lnTo>
                      <a:pt x="302636" y="2794"/>
                    </a:lnTo>
                    <a:cubicBezTo>
                      <a:pt x="300974" y="1009"/>
                      <a:pt x="298650" y="0"/>
                      <a:pt x="296216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452345"/>
                    </a:lnTo>
                    <a:cubicBezTo>
                      <a:pt x="0" y="463655"/>
                      <a:pt x="17538" y="463655"/>
                      <a:pt x="17538" y="452345"/>
                    </a:cubicBezTo>
                    <a:lnTo>
                      <a:pt x="17538" y="17538"/>
                    </a:lnTo>
                    <a:lnTo>
                      <a:pt x="286573" y="17538"/>
                    </a:lnTo>
                    <a:cubicBezTo>
                      <a:pt x="286573" y="17538"/>
                      <a:pt x="292404" y="18356"/>
                      <a:pt x="293970" y="19926"/>
                    </a:cubicBezTo>
                    <a:lnTo>
                      <a:pt x="382045" y="112481"/>
                    </a:lnTo>
                    <a:cubicBezTo>
                      <a:pt x="383858" y="114294"/>
                      <a:pt x="383223" y="196589"/>
                      <a:pt x="383223" y="197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68"/>
              <p:cNvSpPr/>
              <p:nvPr/>
            </p:nvSpPr>
            <p:spPr>
              <a:xfrm>
                <a:off x="9203211" y="5510039"/>
                <a:ext cx="598487" cy="281513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281513" extrusionOk="0">
                    <a:moveTo>
                      <a:pt x="565575" y="60546"/>
                    </a:moveTo>
                    <a:lnTo>
                      <a:pt x="400803" y="60546"/>
                    </a:lnTo>
                    <a:lnTo>
                      <a:pt x="400803" y="0"/>
                    </a:lnTo>
                    <a:lnTo>
                      <a:pt x="383223" y="0"/>
                    </a:lnTo>
                    <a:lnTo>
                      <a:pt x="383264" y="60546"/>
                    </a:lnTo>
                    <a:lnTo>
                      <a:pt x="317896" y="60546"/>
                    </a:lnTo>
                    <a:cubicBezTo>
                      <a:pt x="306586" y="60546"/>
                      <a:pt x="306586" y="78085"/>
                      <a:pt x="317896" y="78085"/>
                    </a:cubicBezTo>
                    <a:lnTo>
                      <a:pt x="558748" y="78085"/>
                    </a:lnTo>
                    <a:cubicBezTo>
                      <a:pt x="578611" y="78085"/>
                      <a:pt x="580949" y="91600"/>
                      <a:pt x="580949" y="93463"/>
                    </a:cubicBezTo>
                    <a:lnTo>
                      <a:pt x="580949" y="248596"/>
                    </a:lnTo>
                    <a:cubicBezTo>
                      <a:pt x="580949" y="257076"/>
                      <a:pt x="574054" y="263975"/>
                      <a:pt x="565575" y="263975"/>
                    </a:cubicBezTo>
                    <a:lnTo>
                      <a:pt x="221040" y="263975"/>
                    </a:lnTo>
                    <a:cubicBezTo>
                      <a:pt x="212561" y="263975"/>
                      <a:pt x="205661" y="257076"/>
                      <a:pt x="205661" y="248596"/>
                    </a:cubicBezTo>
                    <a:lnTo>
                      <a:pt x="205661" y="230218"/>
                    </a:lnTo>
                    <a:cubicBezTo>
                      <a:pt x="206036" y="229245"/>
                      <a:pt x="206246" y="228195"/>
                      <a:pt x="206246" y="227090"/>
                    </a:cubicBezTo>
                    <a:cubicBezTo>
                      <a:pt x="206246" y="225985"/>
                      <a:pt x="206036" y="224935"/>
                      <a:pt x="205661" y="223962"/>
                    </a:cubicBezTo>
                    <a:lnTo>
                      <a:pt x="205661" y="93463"/>
                    </a:lnTo>
                    <a:cubicBezTo>
                      <a:pt x="205661" y="91600"/>
                      <a:pt x="205369" y="78085"/>
                      <a:pt x="224684" y="78085"/>
                    </a:cubicBezTo>
                    <a:lnTo>
                      <a:pt x="271135" y="78085"/>
                    </a:lnTo>
                    <a:cubicBezTo>
                      <a:pt x="282445" y="78085"/>
                      <a:pt x="282445" y="60551"/>
                      <a:pt x="271135" y="60551"/>
                    </a:cubicBezTo>
                    <a:lnTo>
                      <a:pt x="221040" y="60551"/>
                    </a:lnTo>
                    <a:cubicBezTo>
                      <a:pt x="202890" y="60551"/>
                      <a:pt x="188128" y="75313"/>
                      <a:pt x="188128" y="93463"/>
                    </a:cubicBezTo>
                    <a:lnTo>
                      <a:pt x="188128" y="218323"/>
                    </a:lnTo>
                    <a:lnTo>
                      <a:pt x="17538" y="218323"/>
                    </a:lnTo>
                    <a:lnTo>
                      <a:pt x="17538" y="179799"/>
                    </a:lnTo>
                    <a:cubicBezTo>
                      <a:pt x="17538" y="168489"/>
                      <a:pt x="0" y="168489"/>
                      <a:pt x="0" y="179799"/>
                    </a:cubicBezTo>
                    <a:lnTo>
                      <a:pt x="0" y="227090"/>
                    </a:lnTo>
                    <a:cubicBezTo>
                      <a:pt x="0" y="231935"/>
                      <a:pt x="3927" y="235857"/>
                      <a:pt x="8767" y="235857"/>
                    </a:cubicBezTo>
                    <a:lnTo>
                      <a:pt x="188128" y="235857"/>
                    </a:lnTo>
                    <a:lnTo>
                      <a:pt x="188128" y="248601"/>
                    </a:lnTo>
                    <a:cubicBezTo>
                      <a:pt x="188128" y="266747"/>
                      <a:pt x="202890" y="281513"/>
                      <a:pt x="221040" y="281513"/>
                    </a:cubicBezTo>
                    <a:lnTo>
                      <a:pt x="565575" y="281513"/>
                    </a:lnTo>
                    <a:cubicBezTo>
                      <a:pt x="583720" y="281513"/>
                      <a:pt x="598487" y="266747"/>
                      <a:pt x="598487" y="248601"/>
                    </a:cubicBezTo>
                    <a:lnTo>
                      <a:pt x="598487" y="93463"/>
                    </a:lnTo>
                    <a:cubicBezTo>
                      <a:pt x="598487" y="75313"/>
                      <a:pt x="583720" y="60546"/>
                      <a:pt x="565575" y="605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68"/>
              <p:cNvSpPr/>
              <p:nvPr/>
            </p:nvSpPr>
            <p:spPr>
              <a:xfrm>
                <a:off x="9692244" y="5193519"/>
                <a:ext cx="96148" cy="324729"/>
              </a:xfrm>
              <a:custGeom>
                <a:avLst/>
                <a:gdLst/>
                <a:ahLst/>
                <a:cxnLst/>
                <a:rect l="l" t="t" r="r" b="b"/>
                <a:pathLst>
                  <a:path w="96148" h="324729" extrusionOk="0">
                    <a:moveTo>
                      <a:pt x="87550" y="74380"/>
                    </a:moveTo>
                    <a:lnTo>
                      <a:pt x="87550" y="26915"/>
                    </a:lnTo>
                    <a:cubicBezTo>
                      <a:pt x="87550" y="-8933"/>
                      <a:pt x="30707" y="-9011"/>
                      <a:pt x="30707" y="26915"/>
                    </a:cubicBezTo>
                    <a:lnTo>
                      <a:pt x="30707" y="74371"/>
                    </a:lnTo>
                    <a:lnTo>
                      <a:pt x="8767" y="74371"/>
                    </a:lnTo>
                    <a:cubicBezTo>
                      <a:pt x="3922" y="74371"/>
                      <a:pt x="0" y="78293"/>
                      <a:pt x="0" y="83138"/>
                    </a:cubicBezTo>
                    <a:lnTo>
                      <a:pt x="0" y="151921"/>
                    </a:lnTo>
                    <a:cubicBezTo>
                      <a:pt x="0" y="156766"/>
                      <a:pt x="3922" y="160693"/>
                      <a:pt x="8767" y="160693"/>
                    </a:cubicBezTo>
                    <a:cubicBezTo>
                      <a:pt x="13612" y="160693"/>
                      <a:pt x="17538" y="156766"/>
                      <a:pt x="17538" y="151921"/>
                    </a:cubicBezTo>
                    <a:lnTo>
                      <a:pt x="17538" y="91905"/>
                    </a:lnTo>
                    <a:lnTo>
                      <a:pt x="30707" y="91905"/>
                    </a:lnTo>
                    <a:lnTo>
                      <a:pt x="30707" y="297813"/>
                    </a:lnTo>
                    <a:cubicBezTo>
                      <a:pt x="30707" y="333666"/>
                      <a:pt x="87550" y="333739"/>
                      <a:pt x="87550" y="297813"/>
                    </a:cubicBezTo>
                    <a:lnTo>
                      <a:pt x="87550" y="256649"/>
                    </a:lnTo>
                    <a:cubicBezTo>
                      <a:pt x="87550" y="245339"/>
                      <a:pt x="70012" y="245339"/>
                      <a:pt x="70012" y="256649"/>
                    </a:cubicBezTo>
                    <a:lnTo>
                      <a:pt x="70012" y="297813"/>
                    </a:lnTo>
                    <a:cubicBezTo>
                      <a:pt x="70012" y="311000"/>
                      <a:pt x="48245" y="310917"/>
                      <a:pt x="48245" y="297813"/>
                    </a:cubicBezTo>
                    <a:lnTo>
                      <a:pt x="48245" y="26915"/>
                    </a:lnTo>
                    <a:cubicBezTo>
                      <a:pt x="48245" y="13733"/>
                      <a:pt x="70012" y="13811"/>
                      <a:pt x="70012" y="26915"/>
                    </a:cubicBezTo>
                    <a:lnTo>
                      <a:pt x="70012" y="213390"/>
                    </a:lnTo>
                    <a:cubicBezTo>
                      <a:pt x="70012" y="224700"/>
                      <a:pt x="87550" y="224700"/>
                      <a:pt x="87550" y="213390"/>
                    </a:cubicBezTo>
                    <a:lnTo>
                      <a:pt x="87550" y="91900"/>
                    </a:lnTo>
                    <a:cubicBezTo>
                      <a:pt x="92313" y="91809"/>
                      <a:pt x="96148" y="87923"/>
                      <a:pt x="96148" y="83138"/>
                    </a:cubicBezTo>
                    <a:cubicBezTo>
                      <a:pt x="96148" y="78352"/>
                      <a:pt x="92313" y="74471"/>
                      <a:pt x="87550" y="74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8" name="Google Shape;2398;p68"/>
            <p:cNvSpPr/>
            <p:nvPr/>
          </p:nvSpPr>
          <p:spPr>
            <a:xfrm>
              <a:off x="7044962" y="4060176"/>
              <a:ext cx="55688" cy="13154"/>
            </a:xfrm>
            <a:custGeom>
              <a:avLst/>
              <a:gdLst/>
              <a:ahLst/>
              <a:cxnLst/>
              <a:rect l="l" t="t" r="r" b="b"/>
              <a:pathLst>
                <a:path w="74251" h="17538" extrusionOk="0">
                  <a:moveTo>
                    <a:pt x="8483" y="17538"/>
                  </a:moveTo>
                  <a:lnTo>
                    <a:pt x="65769" y="17538"/>
                  </a:lnTo>
                  <a:cubicBezTo>
                    <a:pt x="77079" y="17538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68"/>
            <p:cNvSpPr/>
            <p:nvPr/>
          </p:nvSpPr>
          <p:spPr>
            <a:xfrm>
              <a:off x="7044962" y="4087360"/>
              <a:ext cx="74979" cy="13150"/>
            </a:xfrm>
            <a:custGeom>
              <a:avLst/>
              <a:gdLst/>
              <a:ahLst/>
              <a:cxnLst/>
              <a:rect l="l" t="t" r="r" b="b"/>
              <a:pathLst>
                <a:path w="99972" h="17533" extrusionOk="0">
                  <a:moveTo>
                    <a:pt x="8483" y="17534"/>
                  </a:moveTo>
                  <a:lnTo>
                    <a:pt x="91490" y="17534"/>
                  </a:lnTo>
                  <a:cubicBezTo>
                    <a:pt x="102800" y="17534"/>
                    <a:pt x="102800" y="0"/>
                    <a:pt x="91490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68"/>
            <p:cNvSpPr/>
            <p:nvPr/>
          </p:nvSpPr>
          <p:spPr>
            <a:xfrm>
              <a:off x="7274696" y="4385486"/>
              <a:ext cx="55688" cy="13150"/>
            </a:xfrm>
            <a:custGeom>
              <a:avLst/>
              <a:gdLst/>
              <a:ahLst/>
              <a:cxnLst/>
              <a:rect l="l" t="t" r="r" b="b"/>
              <a:pathLst>
                <a:path w="74251" h="17533" extrusionOk="0">
                  <a:moveTo>
                    <a:pt x="8483" y="17534"/>
                  </a:moveTo>
                  <a:lnTo>
                    <a:pt x="65769" y="17534"/>
                  </a:lnTo>
                  <a:cubicBezTo>
                    <a:pt x="77079" y="17534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68"/>
            <p:cNvSpPr/>
            <p:nvPr/>
          </p:nvSpPr>
          <p:spPr>
            <a:xfrm>
              <a:off x="7274696" y="4412667"/>
              <a:ext cx="74979" cy="13154"/>
            </a:xfrm>
            <a:custGeom>
              <a:avLst/>
              <a:gdLst/>
              <a:ahLst/>
              <a:cxnLst/>
              <a:rect l="l" t="t" r="r" b="b"/>
              <a:pathLst>
                <a:path w="99972" h="17538" extrusionOk="0">
                  <a:moveTo>
                    <a:pt x="91490" y="0"/>
                  </a:move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lnTo>
                    <a:pt x="91490" y="17538"/>
                  </a:lnTo>
                  <a:cubicBezTo>
                    <a:pt x="102800" y="17538"/>
                    <a:pt x="102800" y="0"/>
                    <a:pt x="9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2" name="Google Shape;2402;p68"/>
          <p:cNvGrpSpPr/>
          <p:nvPr/>
        </p:nvGrpSpPr>
        <p:grpSpPr>
          <a:xfrm>
            <a:off x="4698230" y="3395840"/>
            <a:ext cx="448867" cy="448820"/>
            <a:chOff x="6932593" y="2682262"/>
            <a:chExt cx="448867" cy="448820"/>
          </a:xfrm>
        </p:grpSpPr>
        <p:sp>
          <p:nvSpPr>
            <p:cNvPr id="2403" name="Google Shape;2403;p68"/>
            <p:cNvSpPr/>
            <p:nvPr/>
          </p:nvSpPr>
          <p:spPr>
            <a:xfrm>
              <a:off x="6939167" y="2688837"/>
              <a:ext cx="354737" cy="354710"/>
            </a:xfrm>
            <a:custGeom>
              <a:avLst/>
              <a:gdLst/>
              <a:ahLst/>
              <a:cxnLst/>
              <a:rect l="l" t="t" r="r" b="b"/>
              <a:pathLst>
                <a:path w="472983" h="472946" extrusionOk="0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68"/>
            <p:cNvSpPr/>
            <p:nvPr/>
          </p:nvSpPr>
          <p:spPr>
            <a:xfrm>
              <a:off x="6939167" y="2688837"/>
              <a:ext cx="354737" cy="172547"/>
            </a:xfrm>
            <a:custGeom>
              <a:avLst/>
              <a:gdLst/>
              <a:ahLst/>
              <a:cxnLst/>
              <a:rect l="l" t="t" r="r" b="b"/>
              <a:pathLst>
                <a:path w="472983" h="230062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68"/>
            <p:cNvSpPr/>
            <p:nvPr/>
          </p:nvSpPr>
          <p:spPr>
            <a:xfrm>
              <a:off x="6939167" y="2688837"/>
              <a:ext cx="354737" cy="56382"/>
            </a:xfrm>
            <a:custGeom>
              <a:avLst/>
              <a:gdLst/>
              <a:ahLst/>
              <a:cxnLst/>
              <a:rect l="l" t="t" r="r" b="b"/>
              <a:pathLst>
                <a:path w="472983" h="75176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68"/>
            <p:cNvSpPr/>
            <p:nvPr/>
          </p:nvSpPr>
          <p:spPr>
            <a:xfrm>
              <a:off x="7169686" y="2919423"/>
              <a:ext cx="172992" cy="172903"/>
            </a:xfrm>
            <a:custGeom>
              <a:avLst/>
              <a:gdLst/>
              <a:ahLst/>
              <a:cxnLst/>
              <a:rect l="l" t="t" r="r" b="b"/>
              <a:pathLst>
                <a:path w="230656" h="230537" extrusionOk="0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68"/>
            <p:cNvSpPr/>
            <p:nvPr/>
          </p:nvSpPr>
          <p:spPr>
            <a:xfrm>
              <a:off x="7290651" y="3040323"/>
              <a:ext cx="84232" cy="84194"/>
            </a:xfrm>
            <a:custGeom>
              <a:avLst/>
              <a:gdLst/>
              <a:ahLst/>
              <a:cxnLst/>
              <a:rect l="l" t="t" r="r" b="b"/>
              <a:pathLst>
                <a:path w="112309" h="112259" extrusionOk="0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68"/>
            <p:cNvSpPr/>
            <p:nvPr/>
          </p:nvSpPr>
          <p:spPr>
            <a:xfrm>
              <a:off x="7251427" y="3001122"/>
              <a:ext cx="29212" cy="29196"/>
            </a:xfrm>
            <a:custGeom>
              <a:avLst/>
              <a:gdLst/>
              <a:ahLst/>
              <a:cxnLst/>
              <a:rect l="l" t="t" r="r" b="b"/>
              <a:pathLst>
                <a:path w="38949" h="38928" extrusionOk="0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68"/>
            <p:cNvSpPr/>
            <p:nvPr/>
          </p:nvSpPr>
          <p:spPr>
            <a:xfrm>
              <a:off x="6962434" y="2711004"/>
              <a:ext cx="12701" cy="13150"/>
            </a:xfrm>
            <a:custGeom>
              <a:avLst/>
              <a:gdLst/>
              <a:ahLst/>
              <a:cxnLst/>
              <a:rect l="l" t="t" r="r" b="b"/>
              <a:pathLst>
                <a:path w="16934" h="17533" extrusionOk="0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68"/>
            <p:cNvSpPr/>
            <p:nvPr/>
          </p:nvSpPr>
          <p:spPr>
            <a:xfrm>
              <a:off x="6989973" y="2711004"/>
              <a:ext cx="12702" cy="13150"/>
            </a:xfrm>
            <a:custGeom>
              <a:avLst/>
              <a:gdLst/>
              <a:ahLst/>
              <a:cxnLst/>
              <a:rect l="l" t="t" r="r" b="b"/>
              <a:pathLst>
                <a:path w="16936" h="17533" extrusionOk="0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68"/>
            <p:cNvSpPr/>
            <p:nvPr/>
          </p:nvSpPr>
          <p:spPr>
            <a:xfrm>
              <a:off x="7017512" y="2711004"/>
              <a:ext cx="12703" cy="13150"/>
            </a:xfrm>
            <a:custGeom>
              <a:avLst/>
              <a:gdLst/>
              <a:ahLst/>
              <a:cxnLst/>
              <a:rect l="l" t="t" r="r" b="b"/>
              <a:pathLst>
                <a:path w="16937" h="17533" extrusionOk="0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68"/>
            <p:cNvSpPr/>
            <p:nvPr/>
          </p:nvSpPr>
          <p:spPr>
            <a:xfrm>
              <a:off x="6932593" y="2682262"/>
              <a:ext cx="448867" cy="448820"/>
            </a:xfrm>
            <a:custGeom>
              <a:avLst/>
              <a:gdLst/>
              <a:ahLst/>
              <a:cxnLst/>
              <a:rect l="l" t="t" r="r" b="b"/>
              <a:pathLst>
                <a:path w="598489" h="598427" extrusionOk="0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3" name="Google Shape;2413;p68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2414" name="Google Shape;2414;p68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68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68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68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8" name="Google Shape;2418;p68"/>
            <p:cNvSpPr/>
            <p:nvPr/>
          </p:nvSpPr>
          <p:spPr>
            <a:xfrm>
              <a:off x="7058624" y="2777854"/>
              <a:ext cx="31870" cy="49892"/>
            </a:xfrm>
            <a:custGeom>
              <a:avLst/>
              <a:gdLst/>
              <a:ahLst/>
              <a:cxnLst/>
              <a:rect l="l" t="t" r="r" b="b"/>
              <a:pathLst>
                <a:path w="42493" h="66522" extrusionOk="0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68"/>
            <p:cNvSpPr/>
            <p:nvPr/>
          </p:nvSpPr>
          <p:spPr>
            <a:xfrm>
              <a:off x="7142527" y="2777933"/>
              <a:ext cx="31921" cy="49790"/>
            </a:xfrm>
            <a:custGeom>
              <a:avLst/>
              <a:gdLst/>
              <a:ahLst/>
              <a:cxnLst/>
              <a:rect l="l" t="t" r="r" b="b"/>
              <a:pathLst>
                <a:path w="42562" h="66387" extrusionOk="0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68"/>
            <p:cNvSpPr/>
            <p:nvPr/>
          </p:nvSpPr>
          <p:spPr>
            <a:xfrm>
              <a:off x="7101753" y="2777996"/>
              <a:ext cx="29612" cy="49738"/>
            </a:xfrm>
            <a:custGeom>
              <a:avLst/>
              <a:gdLst/>
              <a:ahLst/>
              <a:cxnLst/>
              <a:rect l="l" t="t" r="r" b="b"/>
              <a:pathLst>
                <a:path w="39482" h="66318" extrusionOk="0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1" name="Google Shape;2421;p68"/>
          <p:cNvGrpSpPr/>
          <p:nvPr/>
        </p:nvGrpSpPr>
        <p:grpSpPr>
          <a:xfrm>
            <a:off x="4697942" y="1877293"/>
            <a:ext cx="449445" cy="448865"/>
            <a:chOff x="3242667" y="3360422"/>
            <a:chExt cx="449445" cy="448865"/>
          </a:xfrm>
        </p:grpSpPr>
        <p:sp>
          <p:nvSpPr>
            <p:cNvPr id="2422" name="Google Shape;2422;p68"/>
            <p:cNvSpPr/>
            <p:nvPr/>
          </p:nvSpPr>
          <p:spPr>
            <a:xfrm>
              <a:off x="3249252" y="3491261"/>
              <a:ext cx="436276" cy="311454"/>
            </a:xfrm>
            <a:custGeom>
              <a:avLst/>
              <a:gdLst/>
              <a:ahLst/>
              <a:cxnLst/>
              <a:rect l="l" t="t" r="r" b="b"/>
              <a:pathLst>
                <a:path w="581701" h="415272" extrusionOk="0">
                  <a:moveTo>
                    <a:pt x="545074" y="0"/>
                  </a:moveTo>
                  <a:cubicBezTo>
                    <a:pt x="565300" y="0"/>
                    <a:pt x="581701" y="16369"/>
                    <a:pt x="581701" y="36561"/>
                  </a:cubicBezTo>
                  <a:lnTo>
                    <a:pt x="581701" y="378716"/>
                  </a:lnTo>
                  <a:cubicBezTo>
                    <a:pt x="581701" y="398903"/>
                    <a:pt x="565300" y="415273"/>
                    <a:pt x="545074" y="415273"/>
                  </a:cubicBezTo>
                  <a:lnTo>
                    <a:pt x="36628" y="415273"/>
                  </a:lnTo>
                  <a:cubicBezTo>
                    <a:pt x="16397" y="415273"/>
                    <a:pt x="0" y="398903"/>
                    <a:pt x="0" y="378716"/>
                  </a:cubicBezTo>
                  <a:lnTo>
                    <a:pt x="0" y="36561"/>
                  </a:lnTo>
                  <a:cubicBezTo>
                    <a:pt x="0" y="16369"/>
                    <a:pt x="16397" y="0"/>
                    <a:pt x="36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68"/>
            <p:cNvSpPr/>
            <p:nvPr/>
          </p:nvSpPr>
          <p:spPr>
            <a:xfrm>
              <a:off x="3249252" y="3491261"/>
              <a:ext cx="91731" cy="311454"/>
            </a:xfrm>
            <a:custGeom>
              <a:avLst/>
              <a:gdLst/>
              <a:ahLst/>
              <a:cxnLst/>
              <a:rect l="l" t="t" r="r" b="b"/>
              <a:pathLst>
                <a:path w="122308" h="415272" extrusionOk="0">
                  <a:moveTo>
                    <a:pt x="36628" y="0"/>
                  </a:moveTo>
                  <a:cubicBezTo>
                    <a:pt x="16397" y="0"/>
                    <a:pt x="0" y="16369"/>
                    <a:pt x="0" y="36561"/>
                  </a:cubicBezTo>
                  <a:lnTo>
                    <a:pt x="0" y="378716"/>
                  </a:lnTo>
                  <a:cubicBezTo>
                    <a:pt x="0" y="398903"/>
                    <a:pt x="16397" y="415273"/>
                    <a:pt x="36628" y="415273"/>
                  </a:cubicBezTo>
                  <a:lnTo>
                    <a:pt x="122309" y="415273"/>
                  </a:lnTo>
                  <a:lnTo>
                    <a:pt x="12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68"/>
            <p:cNvSpPr/>
            <p:nvPr/>
          </p:nvSpPr>
          <p:spPr>
            <a:xfrm>
              <a:off x="3601256" y="3367724"/>
              <a:ext cx="49017" cy="61771"/>
            </a:xfrm>
            <a:custGeom>
              <a:avLst/>
              <a:gdLst/>
              <a:ahLst/>
              <a:cxnLst/>
              <a:rect l="l" t="t" r="r" b="b"/>
              <a:pathLst>
                <a:path w="65356" h="82361" extrusionOk="0">
                  <a:moveTo>
                    <a:pt x="0" y="60166"/>
                  </a:moveTo>
                  <a:lnTo>
                    <a:pt x="23918" y="12130"/>
                  </a:lnTo>
                  <a:cubicBezTo>
                    <a:pt x="29276" y="1336"/>
                    <a:pt x="42388" y="-3075"/>
                    <a:pt x="53203" y="2272"/>
                  </a:cubicBezTo>
                  <a:cubicBezTo>
                    <a:pt x="64014" y="7624"/>
                    <a:pt x="68438" y="20706"/>
                    <a:pt x="63081" y="31500"/>
                  </a:cubicBezTo>
                  <a:lnTo>
                    <a:pt x="37456" y="8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68"/>
            <p:cNvSpPr/>
            <p:nvPr/>
          </p:nvSpPr>
          <p:spPr>
            <a:xfrm>
              <a:off x="3485557" y="3396499"/>
              <a:ext cx="156553" cy="279814"/>
            </a:xfrm>
            <a:custGeom>
              <a:avLst/>
              <a:gdLst/>
              <a:ahLst/>
              <a:cxnLst/>
              <a:rect l="l" t="t" r="r" b="b"/>
              <a:pathLst>
                <a:path w="208737" h="373086" extrusionOk="0">
                  <a:moveTo>
                    <a:pt x="0" y="296659"/>
                  </a:moveTo>
                  <a:lnTo>
                    <a:pt x="136633" y="21817"/>
                  </a:lnTo>
                  <a:cubicBezTo>
                    <a:pt x="145674" y="3630"/>
                    <a:pt x="167455" y="-5087"/>
                    <a:pt x="186085" y="3073"/>
                  </a:cubicBezTo>
                  <a:cubicBezTo>
                    <a:pt x="205972" y="11780"/>
                    <a:pt x="214336" y="35177"/>
                    <a:pt x="204792" y="54373"/>
                  </a:cubicBezTo>
                  <a:lnTo>
                    <a:pt x="67683" y="330174"/>
                  </a:lnTo>
                  <a:lnTo>
                    <a:pt x="4182" y="373086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68"/>
            <p:cNvSpPr/>
            <p:nvPr/>
          </p:nvSpPr>
          <p:spPr>
            <a:xfrm>
              <a:off x="3485557" y="3396499"/>
              <a:ext cx="156553" cy="247675"/>
            </a:xfrm>
            <a:custGeom>
              <a:avLst/>
              <a:gdLst/>
              <a:ahLst/>
              <a:cxnLst/>
              <a:rect l="l" t="t" r="r" b="b"/>
              <a:pathLst>
                <a:path w="208737" h="330233" extrusionOk="0">
                  <a:moveTo>
                    <a:pt x="186085" y="3073"/>
                  </a:moveTo>
                  <a:cubicBezTo>
                    <a:pt x="167455" y="-5087"/>
                    <a:pt x="145674" y="3630"/>
                    <a:pt x="136633" y="21817"/>
                  </a:cubicBezTo>
                  <a:lnTo>
                    <a:pt x="0" y="296659"/>
                  </a:lnTo>
                  <a:lnTo>
                    <a:pt x="41" y="297449"/>
                  </a:lnTo>
                  <a:lnTo>
                    <a:pt x="480" y="297015"/>
                  </a:lnTo>
                  <a:cubicBezTo>
                    <a:pt x="480" y="297015"/>
                    <a:pt x="37881" y="294668"/>
                    <a:pt x="67591" y="330233"/>
                  </a:cubicBezTo>
                  <a:lnTo>
                    <a:pt x="67683" y="330174"/>
                  </a:lnTo>
                  <a:lnTo>
                    <a:pt x="204792" y="54373"/>
                  </a:lnTo>
                  <a:cubicBezTo>
                    <a:pt x="214336" y="35177"/>
                    <a:pt x="205972" y="11780"/>
                    <a:pt x="186085" y="30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68"/>
            <p:cNvSpPr/>
            <p:nvPr/>
          </p:nvSpPr>
          <p:spPr>
            <a:xfrm>
              <a:off x="3485588" y="3619237"/>
              <a:ext cx="50663" cy="57077"/>
            </a:xfrm>
            <a:custGeom>
              <a:avLst/>
              <a:gdLst/>
              <a:ahLst/>
              <a:cxnLst/>
              <a:rect l="l" t="t" r="r" b="b"/>
              <a:pathLst>
                <a:path w="67550" h="76103" extrusionOk="0">
                  <a:moveTo>
                    <a:pt x="439" y="32"/>
                  </a:moveTo>
                  <a:lnTo>
                    <a:pt x="0" y="466"/>
                  </a:lnTo>
                  <a:lnTo>
                    <a:pt x="4140" y="76103"/>
                  </a:lnTo>
                  <a:lnTo>
                    <a:pt x="67550" y="33250"/>
                  </a:lnTo>
                  <a:cubicBezTo>
                    <a:pt x="37840" y="-2315"/>
                    <a:pt x="439" y="32"/>
                    <a:pt x="439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68"/>
            <p:cNvSpPr/>
            <p:nvPr/>
          </p:nvSpPr>
          <p:spPr>
            <a:xfrm>
              <a:off x="3242667" y="3552364"/>
              <a:ext cx="449445" cy="256922"/>
            </a:xfrm>
            <a:custGeom>
              <a:avLst/>
              <a:gdLst/>
              <a:ahLst/>
              <a:cxnLst/>
              <a:rect l="l" t="t" r="r" b="b"/>
              <a:pathLst>
                <a:path w="599260" h="342563" extrusionOk="0">
                  <a:moveTo>
                    <a:pt x="581701" y="297245"/>
                  </a:moveTo>
                  <a:cubicBezTo>
                    <a:pt x="581701" y="312573"/>
                    <a:pt x="569207" y="325043"/>
                    <a:pt x="553853" y="325043"/>
                  </a:cubicBezTo>
                  <a:lnTo>
                    <a:pt x="45407" y="325043"/>
                  </a:lnTo>
                  <a:cubicBezTo>
                    <a:pt x="30049" y="325043"/>
                    <a:pt x="17554" y="312573"/>
                    <a:pt x="17554" y="297245"/>
                  </a:cubicBezTo>
                  <a:lnTo>
                    <a:pt x="17554" y="8476"/>
                  </a:lnTo>
                  <a:cubicBezTo>
                    <a:pt x="17554" y="-2825"/>
                    <a:pt x="0" y="-2825"/>
                    <a:pt x="0" y="8476"/>
                  </a:cubicBezTo>
                  <a:lnTo>
                    <a:pt x="0" y="297245"/>
                  </a:lnTo>
                  <a:cubicBezTo>
                    <a:pt x="0" y="322235"/>
                    <a:pt x="20368" y="342563"/>
                    <a:pt x="45407" y="342563"/>
                  </a:cubicBezTo>
                  <a:lnTo>
                    <a:pt x="553853" y="342563"/>
                  </a:lnTo>
                  <a:cubicBezTo>
                    <a:pt x="578892" y="342563"/>
                    <a:pt x="599260" y="322235"/>
                    <a:pt x="599260" y="297245"/>
                  </a:cubicBezTo>
                  <a:cubicBezTo>
                    <a:pt x="599260" y="285944"/>
                    <a:pt x="581701" y="285944"/>
                    <a:pt x="581701" y="297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68"/>
            <p:cNvSpPr/>
            <p:nvPr/>
          </p:nvSpPr>
          <p:spPr>
            <a:xfrm>
              <a:off x="3242667" y="3360422"/>
              <a:ext cx="449445" cy="383596"/>
            </a:xfrm>
            <a:custGeom>
              <a:avLst/>
              <a:gdLst/>
              <a:ahLst/>
              <a:cxnLst/>
              <a:rect l="l" t="t" r="r" b="b"/>
              <a:pathLst>
                <a:path w="599260" h="511461" extrusionOk="0">
                  <a:moveTo>
                    <a:pt x="553853" y="165694"/>
                  </a:moveTo>
                  <a:lnTo>
                    <a:pt x="507018" y="165694"/>
                  </a:lnTo>
                  <a:lnTo>
                    <a:pt x="536509" y="106372"/>
                  </a:lnTo>
                  <a:cubicBezTo>
                    <a:pt x="542484" y="94349"/>
                    <a:pt x="542923" y="80245"/>
                    <a:pt x="537776" y="67857"/>
                  </a:cubicBezTo>
                  <a:lnTo>
                    <a:pt x="549068" y="45127"/>
                  </a:lnTo>
                  <a:cubicBezTo>
                    <a:pt x="556561" y="30022"/>
                    <a:pt x="550353" y="11644"/>
                    <a:pt x="535219" y="4160"/>
                  </a:cubicBezTo>
                  <a:cubicBezTo>
                    <a:pt x="520085" y="-3324"/>
                    <a:pt x="501670" y="2872"/>
                    <a:pt x="494172" y="17977"/>
                  </a:cubicBezTo>
                  <a:lnTo>
                    <a:pt x="482739" y="41004"/>
                  </a:lnTo>
                  <a:cubicBezTo>
                    <a:pt x="470139" y="44497"/>
                    <a:pt x="458972" y="53263"/>
                    <a:pt x="452626" y="66030"/>
                  </a:cubicBezTo>
                  <a:cubicBezTo>
                    <a:pt x="447593" y="76153"/>
                    <a:pt x="463318" y="83938"/>
                    <a:pt x="468350" y="73815"/>
                  </a:cubicBezTo>
                  <a:cubicBezTo>
                    <a:pt x="475396" y="59651"/>
                    <a:pt x="492470" y="53095"/>
                    <a:pt x="506410" y="59199"/>
                  </a:cubicBezTo>
                  <a:cubicBezTo>
                    <a:pt x="521357" y="65743"/>
                    <a:pt x="528064" y="83943"/>
                    <a:pt x="520785" y="98582"/>
                  </a:cubicBezTo>
                  <a:cubicBezTo>
                    <a:pt x="520785" y="98582"/>
                    <a:pt x="384897" y="371694"/>
                    <a:pt x="385076" y="371867"/>
                  </a:cubicBezTo>
                  <a:lnTo>
                    <a:pt x="335958" y="405259"/>
                  </a:lnTo>
                  <a:cubicBezTo>
                    <a:pt x="335958" y="405259"/>
                    <a:pt x="333575" y="345009"/>
                    <a:pt x="333575" y="345000"/>
                  </a:cubicBezTo>
                  <a:lnTo>
                    <a:pt x="447749" y="115262"/>
                  </a:lnTo>
                  <a:cubicBezTo>
                    <a:pt x="452781" y="105139"/>
                    <a:pt x="437053" y="97354"/>
                    <a:pt x="432020" y="107477"/>
                  </a:cubicBezTo>
                  <a:lnTo>
                    <a:pt x="403078" y="165690"/>
                  </a:lnTo>
                  <a:lnTo>
                    <a:pt x="77437" y="165690"/>
                  </a:lnTo>
                  <a:lnTo>
                    <a:pt x="77437" y="146759"/>
                  </a:lnTo>
                  <a:cubicBezTo>
                    <a:pt x="77437" y="134768"/>
                    <a:pt x="87209" y="125015"/>
                    <a:pt x="99219" y="125015"/>
                  </a:cubicBezTo>
                  <a:lnTo>
                    <a:pt x="344770" y="125015"/>
                  </a:lnTo>
                  <a:cubicBezTo>
                    <a:pt x="366464" y="125015"/>
                    <a:pt x="384115" y="107399"/>
                    <a:pt x="384115" y="85751"/>
                  </a:cubicBezTo>
                  <a:cubicBezTo>
                    <a:pt x="384115" y="64099"/>
                    <a:pt x="366464" y="46483"/>
                    <a:pt x="344770" y="46483"/>
                  </a:cubicBezTo>
                  <a:lnTo>
                    <a:pt x="238313" y="46483"/>
                  </a:lnTo>
                  <a:cubicBezTo>
                    <a:pt x="226304" y="46483"/>
                    <a:pt x="216527" y="36730"/>
                    <a:pt x="216527" y="24739"/>
                  </a:cubicBezTo>
                  <a:lnTo>
                    <a:pt x="216527" y="8762"/>
                  </a:lnTo>
                  <a:cubicBezTo>
                    <a:pt x="216527" y="3922"/>
                    <a:pt x="212597" y="0"/>
                    <a:pt x="207752" y="0"/>
                  </a:cubicBezTo>
                  <a:cubicBezTo>
                    <a:pt x="202903" y="0"/>
                    <a:pt x="198973" y="3922"/>
                    <a:pt x="198973" y="8762"/>
                  </a:cubicBezTo>
                  <a:lnTo>
                    <a:pt x="198973" y="24744"/>
                  </a:lnTo>
                  <a:cubicBezTo>
                    <a:pt x="198973" y="46396"/>
                    <a:pt x="216623" y="64007"/>
                    <a:pt x="238313" y="64007"/>
                  </a:cubicBezTo>
                  <a:lnTo>
                    <a:pt x="344770" y="64007"/>
                  </a:lnTo>
                  <a:cubicBezTo>
                    <a:pt x="356784" y="64007"/>
                    <a:pt x="366556" y="73765"/>
                    <a:pt x="366556" y="85751"/>
                  </a:cubicBezTo>
                  <a:cubicBezTo>
                    <a:pt x="366556" y="97742"/>
                    <a:pt x="356784" y="107495"/>
                    <a:pt x="344770" y="107495"/>
                  </a:cubicBezTo>
                  <a:lnTo>
                    <a:pt x="99219" y="107495"/>
                  </a:lnTo>
                  <a:cubicBezTo>
                    <a:pt x="77528" y="107495"/>
                    <a:pt x="59878" y="125111"/>
                    <a:pt x="59878" y="146763"/>
                  </a:cubicBezTo>
                  <a:lnTo>
                    <a:pt x="59878" y="165694"/>
                  </a:lnTo>
                  <a:lnTo>
                    <a:pt x="45407" y="165694"/>
                  </a:lnTo>
                  <a:cubicBezTo>
                    <a:pt x="20368" y="165694"/>
                    <a:pt x="0" y="186023"/>
                    <a:pt x="0" y="211013"/>
                  </a:cubicBezTo>
                  <a:cubicBezTo>
                    <a:pt x="0" y="222314"/>
                    <a:pt x="17554" y="222314"/>
                    <a:pt x="17554" y="211013"/>
                  </a:cubicBezTo>
                  <a:cubicBezTo>
                    <a:pt x="17554" y="195685"/>
                    <a:pt x="30049" y="183215"/>
                    <a:pt x="45407" y="183215"/>
                  </a:cubicBezTo>
                  <a:lnTo>
                    <a:pt x="394363" y="183215"/>
                  </a:lnTo>
                  <a:lnTo>
                    <a:pt x="315988" y="340873"/>
                  </a:lnTo>
                  <a:cubicBezTo>
                    <a:pt x="315316" y="342224"/>
                    <a:pt x="315004" y="343731"/>
                    <a:pt x="315087" y="345242"/>
                  </a:cubicBezTo>
                  <a:lnTo>
                    <a:pt x="319268" y="421670"/>
                  </a:lnTo>
                  <a:cubicBezTo>
                    <a:pt x="319634" y="428341"/>
                    <a:pt x="327371" y="432222"/>
                    <a:pt x="332957" y="428446"/>
                  </a:cubicBezTo>
                  <a:lnTo>
                    <a:pt x="396458" y="385529"/>
                  </a:lnTo>
                  <a:cubicBezTo>
                    <a:pt x="397680" y="384703"/>
                    <a:pt x="398750" y="383470"/>
                    <a:pt x="399400" y="382168"/>
                  </a:cubicBezTo>
                  <a:lnTo>
                    <a:pt x="498308" y="183215"/>
                  </a:lnTo>
                  <a:lnTo>
                    <a:pt x="553853" y="183215"/>
                  </a:lnTo>
                  <a:cubicBezTo>
                    <a:pt x="569207" y="183215"/>
                    <a:pt x="581701" y="195685"/>
                    <a:pt x="581701" y="211013"/>
                  </a:cubicBezTo>
                  <a:lnTo>
                    <a:pt x="581701" y="502700"/>
                  </a:lnTo>
                  <a:cubicBezTo>
                    <a:pt x="581701" y="507540"/>
                    <a:pt x="585631" y="511462"/>
                    <a:pt x="590481" y="511462"/>
                  </a:cubicBezTo>
                  <a:cubicBezTo>
                    <a:pt x="595330" y="511462"/>
                    <a:pt x="599260" y="507540"/>
                    <a:pt x="599260" y="502700"/>
                  </a:cubicBezTo>
                  <a:lnTo>
                    <a:pt x="599260" y="211013"/>
                  </a:lnTo>
                  <a:cubicBezTo>
                    <a:pt x="599260" y="186023"/>
                    <a:pt x="578892" y="165694"/>
                    <a:pt x="553853" y="165694"/>
                  </a:cubicBezTo>
                  <a:close/>
                  <a:moveTo>
                    <a:pt x="513465" y="43154"/>
                  </a:moveTo>
                  <a:cubicBezTo>
                    <a:pt x="509992" y="41634"/>
                    <a:pt x="506428" y="40583"/>
                    <a:pt x="502846" y="39967"/>
                  </a:cubicBezTo>
                  <a:lnTo>
                    <a:pt x="509901" y="25757"/>
                  </a:lnTo>
                  <a:cubicBezTo>
                    <a:pt x="513103" y="19310"/>
                    <a:pt x="520959" y="16662"/>
                    <a:pt x="527423" y="19858"/>
                  </a:cubicBezTo>
                  <a:cubicBezTo>
                    <a:pt x="533883" y="23054"/>
                    <a:pt x="536532" y="30899"/>
                    <a:pt x="533334" y="37346"/>
                  </a:cubicBezTo>
                  <a:lnTo>
                    <a:pt x="526307" y="51492"/>
                  </a:lnTo>
                  <a:cubicBezTo>
                    <a:pt x="522574" y="48081"/>
                    <a:pt x="518264" y="45255"/>
                    <a:pt x="513465" y="43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68"/>
            <p:cNvSpPr/>
            <p:nvPr/>
          </p:nvSpPr>
          <p:spPr>
            <a:xfrm>
              <a:off x="3271634" y="3623771"/>
              <a:ext cx="46524" cy="46433"/>
            </a:xfrm>
            <a:custGeom>
              <a:avLst/>
              <a:gdLst/>
              <a:ahLst/>
              <a:cxnLst/>
              <a:rect l="l" t="t" r="r" b="b"/>
              <a:pathLst>
                <a:path w="62032" h="61911" extrusionOk="0">
                  <a:moveTo>
                    <a:pt x="31019" y="61912"/>
                  </a:moveTo>
                  <a:cubicBezTo>
                    <a:pt x="48120" y="61912"/>
                    <a:pt x="62033" y="48026"/>
                    <a:pt x="62033" y="30958"/>
                  </a:cubicBezTo>
                  <a:cubicBezTo>
                    <a:pt x="62033" y="13890"/>
                    <a:pt x="48120" y="0"/>
                    <a:pt x="31019" y="0"/>
                  </a:cubicBezTo>
                  <a:cubicBezTo>
                    <a:pt x="13917" y="0"/>
                    <a:pt x="0" y="13890"/>
                    <a:pt x="0" y="30958"/>
                  </a:cubicBezTo>
                  <a:cubicBezTo>
                    <a:pt x="0" y="48026"/>
                    <a:pt x="13917" y="61912"/>
                    <a:pt x="31019" y="61912"/>
                  </a:cubicBezTo>
                  <a:close/>
                  <a:moveTo>
                    <a:pt x="31019" y="17525"/>
                  </a:moveTo>
                  <a:cubicBezTo>
                    <a:pt x="38439" y="17525"/>
                    <a:pt x="44478" y="23552"/>
                    <a:pt x="44478" y="30958"/>
                  </a:cubicBezTo>
                  <a:cubicBezTo>
                    <a:pt x="44478" y="38364"/>
                    <a:pt x="38439" y="44392"/>
                    <a:pt x="31019" y="44392"/>
                  </a:cubicBezTo>
                  <a:cubicBezTo>
                    <a:pt x="23598" y="44392"/>
                    <a:pt x="17559" y="38364"/>
                    <a:pt x="17559" y="30958"/>
                  </a:cubicBezTo>
                  <a:cubicBezTo>
                    <a:pt x="17559" y="23552"/>
                    <a:pt x="23598" y="17525"/>
                    <a:pt x="31019" y="17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1" name="Google Shape;2431;p68"/>
            <p:cNvGrpSpPr/>
            <p:nvPr/>
          </p:nvGrpSpPr>
          <p:grpSpPr>
            <a:xfrm>
              <a:off x="3274484" y="3547989"/>
              <a:ext cx="40826" cy="198001"/>
              <a:chOff x="4322229" y="4569668"/>
              <a:chExt cx="54435" cy="264002"/>
            </a:xfrm>
          </p:grpSpPr>
          <p:sp>
            <p:nvSpPr>
              <p:cNvPr id="2432" name="Google Shape;2432;p68"/>
              <p:cNvSpPr/>
              <p:nvPr/>
            </p:nvSpPr>
            <p:spPr>
              <a:xfrm>
                <a:off x="4322229" y="4614060"/>
                <a:ext cx="54435" cy="17520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0" extrusionOk="0">
                    <a:moveTo>
                      <a:pt x="8492" y="17520"/>
                    </a:move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68"/>
              <p:cNvSpPr/>
              <p:nvPr/>
            </p:nvSpPr>
            <p:spPr>
              <a:xfrm>
                <a:off x="4322229" y="4569668"/>
                <a:ext cx="54435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4" extrusionOk="0">
                    <a:moveTo>
                      <a:pt x="8492" y="17525"/>
                    </a:move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68"/>
              <p:cNvSpPr/>
              <p:nvPr/>
            </p:nvSpPr>
            <p:spPr>
              <a:xfrm>
                <a:off x="4322229" y="4816146"/>
                <a:ext cx="54435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4" extrusionOk="0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68"/>
              <p:cNvSpPr/>
              <p:nvPr/>
            </p:nvSpPr>
            <p:spPr>
              <a:xfrm>
                <a:off x="4322229" y="4771759"/>
                <a:ext cx="54435" cy="17520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0" extrusionOk="0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6" name="Google Shape;2436;p68"/>
            <p:cNvSpPr/>
            <p:nvPr/>
          </p:nvSpPr>
          <p:spPr>
            <a:xfrm>
              <a:off x="3548120" y="3523773"/>
              <a:ext cx="20440" cy="27555"/>
            </a:xfrm>
            <a:custGeom>
              <a:avLst/>
              <a:gdLst/>
              <a:ahLst/>
              <a:cxnLst/>
              <a:rect l="l" t="t" r="r" b="b"/>
              <a:pathLst>
                <a:path w="27254" h="36740" extrusionOk="0">
                  <a:moveTo>
                    <a:pt x="4881" y="35844"/>
                  </a:moveTo>
                  <a:cubicBezTo>
                    <a:pt x="9191" y="37976"/>
                    <a:pt x="14520" y="36164"/>
                    <a:pt x="16643" y="31890"/>
                  </a:cubicBezTo>
                  <a:lnTo>
                    <a:pt x="26274" y="12516"/>
                  </a:lnTo>
                  <a:cubicBezTo>
                    <a:pt x="31306" y="2393"/>
                    <a:pt x="15577" y="-5392"/>
                    <a:pt x="10545" y="4731"/>
                  </a:cubicBezTo>
                  <a:lnTo>
                    <a:pt x="914" y="24100"/>
                  </a:lnTo>
                  <a:cubicBezTo>
                    <a:pt x="-1236" y="28438"/>
                    <a:pt x="535" y="33693"/>
                    <a:pt x="4881" y="358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68"/>
            <p:cNvSpPr/>
            <p:nvPr/>
          </p:nvSpPr>
          <p:spPr>
            <a:xfrm>
              <a:off x="3528092" y="3563864"/>
              <a:ext cx="20440" cy="27554"/>
            </a:xfrm>
            <a:custGeom>
              <a:avLst/>
              <a:gdLst/>
              <a:ahLst/>
              <a:cxnLst/>
              <a:rect l="l" t="t" r="r" b="b"/>
              <a:pathLst>
                <a:path w="27254" h="36738" extrusionOk="0">
                  <a:moveTo>
                    <a:pt x="22375" y="915"/>
                  </a:moveTo>
                  <a:cubicBezTo>
                    <a:pt x="18029" y="-1236"/>
                    <a:pt x="12763" y="536"/>
                    <a:pt x="10613" y="4869"/>
                  </a:cubicBezTo>
                  <a:lnTo>
                    <a:pt x="982" y="24238"/>
                  </a:lnTo>
                  <a:cubicBezTo>
                    <a:pt x="-4060" y="34384"/>
                    <a:pt x="11701" y="42096"/>
                    <a:pt x="16711" y="32028"/>
                  </a:cubicBezTo>
                  <a:lnTo>
                    <a:pt x="26337" y="12654"/>
                  </a:lnTo>
                  <a:cubicBezTo>
                    <a:pt x="28492" y="8321"/>
                    <a:pt x="26721" y="3065"/>
                    <a:pt x="22375" y="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68"/>
            <p:cNvSpPr/>
            <p:nvPr/>
          </p:nvSpPr>
          <p:spPr>
            <a:xfrm>
              <a:off x="3370478" y="3519883"/>
              <a:ext cx="37892" cy="37814"/>
            </a:xfrm>
            <a:custGeom>
              <a:avLst/>
              <a:gdLst/>
              <a:ahLst/>
              <a:cxnLst/>
              <a:rect l="l" t="t" r="r" b="b"/>
              <a:pathLst>
                <a:path w="50522" h="50419" extrusionOk="0">
                  <a:moveTo>
                    <a:pt x="42026" y="0"/>
                  </a:moveTo>
                  <a:lnTo>
                    <a:pt x="24467" y="0"/>
                  </a:lnTo>
                  <a:cubicBezTo>
                    <a:pt x="10975" y="0"/>
                    <a:pt x="0" y="10954"/>
                    <a:pt x="0" y="24419"/>
                  </a:cubicBezTo>
                  <a:lnTo>
                    <a:pt x="0" y="41944"/>
                  </a:lnTo>
                  <a:cubicBezTo>
                    <a:pt x="0" y="53245"/>
                    <a:pt x="17559" y="53245"/>
                    <a:pt x="17559" y="41944"/>
                  </a:cubicBezTo>
                  <a:lnTo>
                    <a:pt x="17559" y="24419"/>
                  </a:lnTo>
                  <a:cubicBezTo>
                    <a:pt x="17559" y="20616"/>
                    <a:pt x="20656" y="17525"/>
                    <a:pt x="24467" y="17525"/>
                  </a:cubicBezTo>
                  <a:lnTo>
                    <a:pt x="42026" y="17525"/>
                  </a:lnTo>
                  <a:cubicBezTo>
                    <a:pt x="53354" y="17525"/>
                    <a:pt x="53354" y="0"/>
                    <a:pt x="4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68"/>
            <p:cNvSpPr/>
            <p:nvPr/>
          </p:nvSpPr>
          <p:spPr>
            <a:xfrm>
              <a:off x="3370478" y="3734748"/>
              <a:ext cx="37889" cy="38029"/>
            </a:xfrm>
            <a:custGeom>
              <a:avLst/>
              <a:gdLst/>
              <a:ahLst/>
              <a:cxnLst/>
              <a:rect l="l" t="t" r="r" b="b"/>
              <a:pathLst>
                <a:path w="50518" h="50706" extrusionOk="0">
                  <a:moveTo>
                    <a:pt x="8779" y="0"/>
                  </a:moveTo>
                  <a:cubicBezTo>
                    <a:pt x="3930" y="0"/>
                    <a:pt x="0" y="3922"/>
                    <a:pt x="0" y="8762"/>
                  </a:cubicBezTo>
                  <a:lnTo>
                    <a:pt x="0" y="26287"/>
                  </a:lnTo>
                  <a:cubicBezTo>
                    <a:pt x="0" y="39752"/>
                    <a:pt x="10975" y="50706"/>
                    <a:pt x="24467" y="50706"/>
                  </a:cubicBezTo>
                  <a:lnTo>
                    <a:pt x="42026" y="50706"/>
                  </a:lnTo>
                  <a:cubicBezTo>
                    <a:pt x="53349" y="50706"/>
                    <a:pt x="53349" y="33182"/>
                    <a:pt x="42026" y="33182"/>
                  </a:cubicBezTo>
                  <a:lnTo>
                    <a:pt x="24467" y="33182"/>
                  </a:lnTo>
                  <a:cubicBezTo>
                    <a:pt x="20656" y="33182"/>
                    <a:pt x="17559" y="30091"/>
                    <a:pt x="17559" y="26287"/>
                  </a:cubicBezTo>
                  <a:lnTo>
                    <a:pt x="17559" y="8762"/>
                  </a:lnTo>
                  <a:cubicBezTo>
                    <a:pt x="17559" y="3922"/>
                    <a:pt x="13629" y="0"/>
                    <a:pt x="8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68"/>
            <p:cNvSpPr/>
            <p:nvPr/>
          </p:nvSpPr>
          <p:spPr>
            <a:xfrm>
              <a:off x="3615071" y="3734748"/>
              <a:ext cx="37889" cy="38029"/>
            </a:xfrm>
            <a:custGeom>
              <a:avLst/>
              <a:gdLst/>
              <a:ahLst/>
              <a:cxnLst/>
              <a:rect l="l" t="t" r="r" b="b"/>
              <a:pathLst>
                <a:path w="50519" h="50706" extrusionOk="0">
                  <a:moveTo>
                    <a:pt x="41740" y="0"/>
                  </a:moveTo>
                  <a:cubicBezTo>
                    <a:pt x="36891" y="0"/>
                    <a:pt x="32961" y="3922"/>
                    <a:pt x="32961" y="8762"/>
                  </a:cubicBezTo>
                  <a:lnTo>
                    <a:pt x="32961" y="26287"/>
                  </a:lnTo>
                  <a:cubicBezTo>
                    <a:pt x="32961" y="30091"/>
                    <a:pt x="29864" y="33182"/>
                    <a:pt x="26053" y="33182"/>
                  </a:cubicBezTo>
                  <a:lnTo>
                    <a:pt x="8489" y="33182"/>
                  </a:lnTo>
                  <a:cubicBezTo>
                    <a:pt x="-2830" y="33182"/>
                    <a:pt x="-2830" y="50706"/>
                    <a:pt x="8489" y="50706"/>
                  </a:cubicBezTo>
                  <a:lnTo>
                    <a:pt x="26053" y="50706"/>
                  </a:lnTo>
                  <a:cubicBezTo>
                    <a:pt x="39544" y="50706"/>
                    <a:pt x="50520" y="39752"/>
                    <a:pt x="50520" y="26287"/>
                  </a:cubicBezTo>
                  <a:lnTo>
                    <a:pt x="50520" y="8762"/>
                  </a:lnTo>
                  <a:cubicBezTo>
                    <a:pt x="50520" y="3922"/>
                    <a:pt x="46585" y="0"/>
                    <a:pt x="4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68"/>
            <p:cNvSpPr/>
            <p:nvPr/>
          </p:nvSpPr>
          <p:spPr>
            <a:xfrm>
              <a:off x="3615071" y="3519887"/>
              <a:ext cx="37889" cy="37814"/>
            </a:xfrm>
            <a:custGeom>
              <a:avLst/>
              <a:gdLst/>
              <a:ahLst/>
              <a:cxnLst/>
              <a:rect l="l" t="t" r="r" b="b"/>
              <a:pathLst>
                <a:path w="50519" h="50419" extrusionOk="0">
                  <a:moveTo>
                    <a:pt x="50520" y="24415"/>
                  </a:moveTo>
                  <a:cubicBezTo>
                    <a:pt x="50520" y="10949"/>
                    <a:pt x="39544" y="0"/>
                    <a:pt x="26053" y="0"/>
                  </a:cubicBezTo>
                  <a:lnTo>
                    <a:pt x="8489" y="0"/>
                  </a:lnTo>
                  <a:cubicBezTo>
                    <a:pt x="-2830" y="0"/>
                    <a:pt x="-2830" y="17520"/>
                    <a:pt x="8489" y="17520"/>
                  </a:cubicBezTo>
                  <a:lnTo>
                    <a:pt x="26053" y="17520"/>
                  </a:lnTo>
                  <a:cubicBezTo>
                    <a:pt x="29864" y="17520"/>
                    <a:pt x="32961" y="20611"/>
                    <a:pt x="32961" y="24415"/>
                  </a:cubicBezTo>
                  <a:lnTo>
                    <a:pt x="32961" y="41944"/>
                  </a:lnTo>
                  <a:cubicBezTo>
                    <a:pt x="32961" y="53245"/>
                    <a:pt x="50520" y="53245"/>
                    <a:pt x="50520" y="419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2" name="Google Shape;2442;p68"/>
          <p:cNvGrpSpPr/>
          <p:nvPr/>
        </p:nvGrpSpPr>
        <p:grpSpPr>
          <a:xfrm>
            <a:off x="4698225" y="1118030"/>
            <a:ext cx="448865" cy="448865"/>
            <a:chOff x="2497901" y="2010597"/>
            <a:chExt cx="448865" cy="448865"/>
          </a:xfrm>
        </p:grpSpPr>
        <p:sp>
          <p:nvSpPr>
            <p:cNvPr id="2443" name="Google Shape;2443;p68"/>
            <p:cNvSpPr/>
            <p:nvPr/>
          </p:nvSpPr>
          <p:spPr>
            <a:xfrm>
              <a:off x="2504475" y="2017172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68"/>
            <p:cNvSpPr/>
            <p:nvPr/>
          </p:nvSpPr>
          <p:spPr>
            <a:xfrm>
              <a:off x="2547871" y="2131580"/>
              <a:ext cx="348046" cy="127997"/>
            </a:xfrm>
            <a:custGeom>
              <a:avLst/>
              <a:gdLst/>
              <a:ahLst/>
              <a:cxnLst/>
              <a:rect l="l" t="t" r="r" b="b"/>
              <a:pathLst>
                <a:path w="464061" h="170662" extrusionOk="0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68"/>
            <p:cNvSpPr/>
            <p:nvPr/>
          </p:nvSpPr>
          <p:spPr>
            <a:xfrm>
              <a:off x="2504475" y="2017172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68"/>
            <p:cNvSpPr/>
            <p:nvPr/>
          </p:nvSpPr>
          <p:spPr>
            <a:xfrm>
              <a:off x="2814385" y="2301658"/>
              <a:ext cx="81532" cy="108710"/>
            </a:xfrm>
            <a:custGeom>
              <a:avLst/>
              <a:gdLst/>
              <a:ahLst/>
              <a:cxnLst/>
              <a:rect l="l" t="t" r="r" b="b"/>
              <a:pathLst>
                <a:path w="108709" h="144946" extrusionOk="0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68"/>
            <p:cNvSpPr/>
            <p:nvPr/>
          </p:nvSpPr>
          <p:spPr>
            <a:xfrm>
              <a:off x="2497901" y="2010597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68"/>
            <p:cNvSpPr/>
            <p:nvPr/>
          </p:nvSpPr>
          <p:spPr>
            <a:xfrm>
              <a:off x="2541646" y="2124570"/>
              <a:ext cx="361374" cy="141188"/>
            </a:xfrm>
            <a:custGeom>
              <a:avLst/>
              <a:gdLst/>
              <a:ahLst/>
              <a:cxnLst/>
              <a:rect l="l" t="t" r="r" b="b"/>
              <a:pathLst>
                <a:path w="481832" h="188250" extrusionOk="0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68"/>
            <p:cNvSpPr/>
            <p:nvPr/>
          </p:nvSpPr>
          <p:spPr>
            <a:xfrm>
              <a:off x="2520993" y="2034347"/>
              <a:ext cx="34472" cy="34471"/>
            </a:xfrm>
            <a:custGeom>
              <a:avLst/>
              <a:gdLst/>
              <a:ahLst/>
              <a:cxnLst/>
              <a:rect l="l" t="t" r="r" b="b"/>
              <a:pathLst>
                <a:path w="45963" h="45961" extrusionOk="0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0" name="Google Shape;2450;p68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2451" name="Google Shape;2451;p68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68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68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68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68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68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68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68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9" name="Google Shape;2459;p68"/>
            <p:cNvSpPr/>
            <p:nvPr/>
          </p:nvSpPr>
          <p:spPr>
            <a:xfrm>
              <a:off x="2808251" y="2295521"/>
              <a:ext cx="94769" cy="120983"/>
            </a:xfrm>
            <a:custGeom>
              <a:avLst/>
              <a:gdLst/>
              <a:ahLst/>
              <a:cxnLst/>
              <a:rect l="l" t="t" r="r" b="b"/>
              <a:pathLst>
                <a:path w="126358" h="161310" extrusionOk="0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0" name="Google Shape;2460;p68"/>
          <p:cNvGrpSpPr/>
          <p:nvPr/>
        </p:nvGrpSpPr>
        <p:grpSpPr>
          <a:xfrm>
            <a:off x="4698235" y="2636555"/>
            <a:ext cx="448865" cy="448865"/>
            <a:chOff x="4718610" y="2684196"/>
            <a:chExt cx="448865" cy="448865"/>
          </a:xfrm>
        </p:grpSpPr>
        <p:sp>
          <p:nvSpPr>
            <p:cNvPr id="2461" name="Google Shape;2461;p68"/>
            <p:cNvSpPr/>
            <p:nvPr/>
          </p:nvSpPr>
          <p:spPr>
            <a:xfrm>
              <a:off x="4725185" y="2690770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68"/>
            <p:cNvSpPr/>
            <p:nvPr/>
          </p:nvSpPr>
          <p:spPr>
            <a:xfrm>
              <a:off x="4845890" y="2813052"/>
              <a:ext cx="271774" cy="271774"/>
            </a:xfrm>
            <a:custGeom>
              <a:avLst/>
              <a:gdLst/>
              <a:ahLst/>
              <a:cxnLst/>
              <a:rect l="l" t="t" r="r" b="b"/>
              <a:pathLst>
                <a:path w="362365" h="362365" extrusionOk="0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68"/>
            <p:cNvSpPr/>
            <p:nvPr/>
          </p:nvSpPr>
          <p:spPr>
            <a:xfrm>
              <a:off x="4873304" y="30076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68"/>
            <p:cNvSpPr/>
            <p:nvPr/>
          </p:nvSpPr>
          <p:spPr>
            <a:xfrm>
              <a:off x="5042506" y="28384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68"/>
            <p:cNvSpPr/>
            <p:nvPr/>
          </p:nvSpPr>
          <p:spPr>
            <a:xfrm>
              <a:off x="4725185" y="2760029"/>
              <a:ext cx="68381" cy="366456"/>
            </a:xfrm>
            <a:custGeom>
              <a:avLst/>
              <a:gdLst/>
              <a:ahLst/>
              <a:cxnLst/>
              <a:rect l="l" t="t" r="r" b="b"/>
              <a:pathLst>
                <a:path w="91175" h="488608" extrusionOk="0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68"/>
            <p:cNvSpPr/>
            <p:nvPr/>
          </p:nvSpPr>
          <p:spPr>
            <a:xfrm>
              <a:off x="4725185" y="2690770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68"/>
            <p:cNvSpPr/>
            <p:nvPr/>
          </p:nvSpPr>
          <p:spPr>
            <a:xfrm>
              <a:off x="4960214" y="2926515"/>
              <a:ext cx="28665" cy="28664"/>
            </a:xfrm>
            <a:custGeom>
              <a:avLst/>
              <a:gdLst/>
              <a:ahLst/>
              <a:cxnLst/>
              <a:rect l="l" t="t" r="r" b="b"/>
              <a:pathLst>
                <a:path w="38220" h="38219" extrusionOk="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68"/>
            <p:cNvSpPr/>
            <p:nvPr/>
          </p:nvSpPr>
          <p:spPr>
            <a:xfrm>
              <a:off x="4718610" y="2684196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68"/>
            <p:cNvSpPr/>
            <p:nvPr/>
          </p:nvSpPr>
          <p:spPr>
            <a:xfrm>
              <a:off x="4743417" y="2707945"/>
              <a:ext cx="34549" cy="34472"/>
            </a:xfrm>
            <a:custGeom>
              <a:avLst/>
              <a:gdLst/>
              <a:ahLst/>
              <a:cxnLst/>
              <a:rect l="l" t="t" r="r" b="b"/>
              <a:pathLst>
                <a:path w="46065" h="45962" extrusionOk="0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68"/>
            <p:cNvSpPr/>
            <p:nvPr/>
          </p:nvSpPr>
          <p:spPr>
            <a:xfrm>
              <a:off x="4752800" y="2789398"/>
              <a:ext cx="13150" cy="302458"/>
            </a:xfrm>
            <a:custGeom>
              <a:avLst/>
              <a:gdLst/>
              <a:ahLst/>
              <a:cxnLst/>
              <a:rect l="l" t="t" r="r" b="b"/>
              <a:pathLst>
                <a:path w="17533" h="403277" extrusionOk="0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68"/>
            <p:cNvSpPr/>
            <p:nvPr/>
          </p:nvSpPr>
          <p:spPr>
            <a:xfrm>
              <a:off x="4866752" y="2831884"/>
              <a:ext cx="220969" cy="220649"/>
            </a:xfrm>
            <a:custGeom>
              <a:avLst/>
              <a:gdLst/>
              <a:ahLst/>
              <a:cxnLst/>
              <a:rect l="l" t="t" r="r" b="b"/>
              <a:pathLst>
                <a:path w="294626" h="294198" extrusionOk="0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2" name="Google Shape;2472;p68"/>
          <p:cNvGrpSpPr/>
          <p:nvPr/>
        </p:nvGrpSpPr>
        <p:grpSpPr>
          <a:xfrm>
            <a:off x="7893647" y="3395818"/>
            <a:ext cx="448866" cy="448865"/>
            <a:chOff x="1760434" y="3360423"/>
            <a:chExt cx="448866" cy="448865"/>
          </a:xfrm>
        </p:grpSpPr>
        <p:sp>
          <p:nvSpPr>
            <p:cNvPr id="2473" name="Google Shape;2473;p68"/>
            <p:cNvSpPr/>
            <p:nvPr/>
          </p:nvSpPr>
          <p:spPr>
            <a:xfrm>
              <a:off x="1767016" y="3617759"/>
              <a:ext cx="184943" cy="184947"/>
            </a:xfrm>
            <a:custGeom>
              <a:avLst/>
              <a:gdLst/>
              <a:ahLst/>
              <a:cxnLst/>
              <a:rect l="l" t="t" r="r" b="b"/>
              <a:pathLst>
                <a:path w="246591" h="246596" extrusionOk="0">
                  <a:moveTo>
                    <a:pt x="218214" y="246596"/>
                  </a:moveTo>
                  <a:lnTo>
                    <a:pt x="28378" y="246596"/>
                  </a:lnTo>
                  <a:cubicBezTo>
                    <a:pt x="12703" y="246596"/>
                    <a:pt x="0" y="233894"/>
                    <a:pt x="0" y="218218"/>
                  </a:cubicBezTo>
                  <a:lnTo>
                    <a:pt x="0" y="28378"/>
                  </a:lnTo>
                  <a:cubicBezTo>
                    <a:pt x="0" y="12707"/>
                    <a:pt x="12703" y="0"/>
                    <a:pt x="28378" y="0"/>
                  </a:cubicBezTo>
                  <a:lnTo>
                    <a:pt x="218214" y="0"/>
                  </a:lnTo>
                  <a:cubicBezTo>
                    <a:pt x="233889" y="0"/>
                    <a:pt x="246592" y="12707"/>
                    <a:pt x="246592" y="28378"/>
                  </a:cubicBezTo>
                  <a:lnTo>
                    <a:pt x="246592" y="218218"/>
                  </a:lnTo>
                  <a:cubicBezTo>
                    <a:pt x="246596" y="233894"/>
                    <a:pt x="233889" y="246596"/>
                    <a:pt x="218214" y="24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68"/>
            <p:cNvSpPr/>
            <p:nvPr/>
          </p:nvSpPr>
          <p:spPr>
            <a:xfrm>
              <a:off x="1767016" y="3703959"/>
              <a:ext cx="158972" cy="98746"/>
            </a:xfrm>
            <a:custGeom>
              <a:avLst/>
              <a:gdLst/>
              <a:ahLst/>
              <a:cxnLst/>
              <a:rect l="l" t="t" r="r" b="b"/>
              <a:pathLst>
                <a:path w="211962" h="131662" extrusionOk="0">
                  <a:moveTo>
                    <a:pt x="113280" y="34300"/>
                  </a:moveTo>
                  <a:lnTo>
                    <a:pt x="113942" y="33638"/>
                  </a:lnTo>
                  <a:lnTo>
                    <a:pt x="83884" y="3584"/>
                  </a:lnTo>
                  <a:cubicBezTo>
                    <a:pt x="78852" y="-1448"/>
                    <a:pt x="70606" y="-1142"/>
                    <a:pt x="65962" y="4255"/>
                  </a:cubicBezTo>
                  <a:lnTo>
                    <a:pt x="0" y="80911"/>
                  </a:lnTo>
                  <a:lnTo>
                    <a:pt x="0" y="103284"/>
                  </a:lnTo>
                  <a:cubicBezTo>
                    <a:pt x="0" y="118955"/>
                    <a:pt x="12703" y="131663"/>
                    <a:pt x="28378" y="131663"/>
                  </a:cubicBezTo>
                  <a:lnTo>
                    <a:pt x="211963" y="131663"/>
                  </a:lnTo>
                  <a:lnTo>
                    <a:pt x="113938" y="33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68"/>
            <p:cNvSpPr/>
            <p:nvPr/>
          </p:nvSpPr>
          <p:spPr>
            <a:xfrm>
              <a:off x="1852472" y="3677634"/>
              <a:ext cx="99490" cy="125071"/>
            </a:xfrm>
            <a:custGeom>
              <a:avLst/>
              <a:gdLst/>
              <a:ahLst/>
              <a:cxnLst/>
              <a:rect l="l" t="t" r="r" b="b"/>
              <a:pathLst>
                <a:path w="132654" h="166762" extrusionOk="0">
                  <a:moveTo>
                    <a:pt x="65286" y="3452"/>
                  </a:moveTo>
                  <a:lnTo>
                    <a:pt x="0" y="68738"/>
                  </a:lnTo>
                  <a:lnTo>
                    <a:pt x="98025" y="166763"/>
                  </a:lnTo>
                  <a:lnTo>
                    <a:pt x="104276" y="166763"/>
                  </a:lnTo>
                  <a:cubicBezTo>
                    <a:pt x="119947" y="166763"/>
                    <a:pt x="132654" y="154060"/>
                    <a:pt x="132654" y="138385"/>
                  </a:cubicBezTo>
                  <a:lnTo>
                    <a:pt x="132654" y="54158"/>
                  </a:lnTo>
                  <a:lnTo>
                    <a:pt x="81948" y="3452"/>
                  </a:lnTo>
                  <a:cubicBezTo>
                    <a:pt x="77350" y="-1151"/>
                    <a:pt x="69884" y="-1151"/>
                    <a:pt x="65286" y="3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68"/>
            <p:cNvSpPr/>
            <p:nvPr/>
          </p:nvSpPr>
          <p:spPr>
            <a:xfrm>
              <a:off x="1807833" y="3645176"/>
              <a:ext cx="28958" cy="28957"/>
            </a:xfrm>
            <a:custGeom>
              <a:avLst/>
              <a:gdLst/>
              <a:ahLst/>
              <a:cxnLst/>
              <a:rect l="l" t="t" r="r" b="b"/>
              <a:pathLst>
                <a:path w="38610" h="38610" extrusionOk="0">
                  <a:moveTo>
                    <a:pt x="38611" y="19305"/>
                  </a:moveTo>
                  <a:cubicBezTo>
                    <a:pt x="38611" y="29967"/>
                    <a:pt x="29967" y="38611"/>
                    <a:pt x="19305" y="38611"/>
                  </a:cubicBezTo>
                  <a:cubicBezTo>
                    <a:pt x="8644" y="38611"/>
                    <a:pt x="0" y="29967"/>
                    <a:pt x="0" y="19305"/>
                  </a:cubicBezTo>
                  <a:cubicBezTo>
                    <a:pt x="0" y="8644"/>
                    <a:pt x="8644" y="0"/>
                    <a:pt x="19305" y="0"/>
                  </a:cubicBezTo>
                  <a:cubicBezTo>
                    <a:pt x="29967" y="0"/>
                    <a:pt x="38611" y="8644"/>
                    <a:pt x="38611" y="19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7" name="Google Shape;2477;p68"/>
            <p:cNvGrpSpPr/>
            <p:nvPr/>
          </p:nvGrpSpPr>
          <p:grpSpPr>
            <a:xfrm>
              <a:off x="1829342" y="3360423"/>
              <a:ext cx="379958" cy="379966"/>
              <a:chOff x="2395372" y="4319581"/>
              <a:chExt cx="506611" cy="506621"/>
            </a:xfrm>
          </p:grpSpPr>
          <p:sp>
            <p:nvSpPr>
              <p:cNvPr id="2478" name="Google Shape;2478;p68"/>
              <p:cNvSpPr/>
              <p:nvPr/>
            </p:nvSpPr>
            <p:spPr>
              <a:xfrm>
                <a:off x="2395372" y="4622618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68"/>
              <p:cNvSpPr/>
              <p:nvPr/>
            </p:nvSpPr>
            <p:spPr>
              <a:xfrm>
                <a:off x="2395372" y="458283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68"/>
              <p:cNvSpPr/>
              <p:nvPr/>
            </p:nvSpPr>
            <p:spPr>
              <a:xfrm>
                <a:off x="2395372" y="454305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68"/>
              <p:cNvSpPr/>
              <p:nvPr/>
            </p:nvSpPr>
            <p:spPr>
              <a:xfrm>
                <a:off x="2395372" y="450327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68"/>
              <p:cNvSpPr/>
              <p:nvPr/>
            </p:nvSpPr>
            <p:spPr>
              <a:xfrm>
                <a:off x="2395372" y="446349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68"/>
              <p:cNvSpPr/>
              <p:nvPr/>
            </p:nvSpPr>
            <p:spPr>
              <a:xfrm>
                <a:off x="2395372" y="442371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68"/>
              <p:cNvSpPr/>
              <p:nvPr/>
            </p:nvSpPr>
            <p:spPr>
              <a:xfrm>
                <a:off x="2395372" y="438393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68"/>
              <p:cNvSpPr/>
              <p:nvPr/>
            </p:nvSpPr>
            <p:spPr>
              <a:xfrm>
                <a:off x="2395372" y="434415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68"/>
              <p:cNvSpPr/>
              <p:nvPr/>
            </p:nvSpPr>
            <p:spPr>
              <a:xfrm>
                <a:off x="2422285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68"/>
              <p:cNvSpPr/>
              <p:nvPr/>
            </p:nvSpPr>
            <p:spPr>
              <a:xfrm>
                <a:off x="2462065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68"/>
              <p:cNvSpPr/>
              <p:nvPr/>
            </p:nvSpPr>
            <p:spPr>
              <a:xfrm>
                <a:off x="2501844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68"/>
              <p:cNvSpPr/>
              <p:nvPr/>
            </p:nvSpPr>
            <p:spPr>
              <a:xfrm>
                <a:off x="2541625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68"/>
              <p:cNvSpPr/>
              <p:nvPr/>
            </p:nvSpPr>
            <p:spPr>
              <a:xfrm>
                <a:off x="2581407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8" y="17552"/>
                    </a:moveTo>
                    <a:cubicBezTo>
                      <a:pt x="19769" y="17552"/>
                      <a:pt x="19788" y="0"/>
                      <a:pt x="8478" y="0"/>
                    </a:cubicBezTo>
                    <a:cubicBezTo>
                      <a:pt x="-2814" y="0"/>
                      <a:pt x="-2837" y="17552"/>
                      <a:pt x="8478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68"/>
              <p:cNvSpPr/>
              <p:nvPr/>
            </p:nvSpPr>
            <p:spPr>
              <a:xfrm>
                <a:off x="2621188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68"/>
              <p:cNvSpPr/>
              <p:nvPr/>
            </p:nvSpPr>
            <p:spPr>
              <a:xfrm>
                <a:off x="2660968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17552"/>
                    </a:moveTo>
                    <a:cubicBezTo>
                      <a:pt x="19768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68"/>
              <p:cNvSpPr/>
              <p:nvPr/>
            </p:nvSpPr>
            <p:spPr>
              <a:xfrm>
                <a:off x="2700748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68"/>
              <p:cNvSpPr/>
              <p:nvPr/>
            </p:nvSpPr>
            <p:spPr>
              <a:xfrm>
                <a:off x="2740529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68"/>
              <p:cNvSpPr/>
              <p:nvPr/>
            </p:nvSpPr>
            <p:spPr>
              <a:xfrm>
                <a:off x="2780312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68"/>
              <p:cNvSpPr/>
              <p:nvPr/>
            </p:nvSpPr>
            <p:spPr>
              <a:xfrm>
                <a:off x="2820092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68"/>
              <p:cNvSpPr/>
              <p:nvPr/>
            </p:nvSpPr>
            <p:spPr>
              <a:xfrm>
                <a:off x="2859872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68"/>
              <p:cNvSpPr/>
              <p:nvPr/>
            </p:nvSpPr>
            <p:spPr>
              <a:xfrm>
                <a:off x="2581407" y="4808650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8" y="0"/>
                    </a:moveTo>
                    <a:cubicBezTo>
                      <a:pt x="-2814" y="0"/>
                      <a:pt x="-2837" y="17552"/>
                      <a:pt x="8478" y="17552"/>
                    </a:cubicBezTo>
                    <a:cubicBezTo>
                      <a:pt x="19769" y="17552"/>
                      <a:pt x="19788" y="0"/>
                      <a:pt x="8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68"/>
              <p:cNvSpPr/>
              <p:nvPr/>
            </p:nvSpPr>
            <p:spPr>
              <a:xfrm>
                <a:off x="2621188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68"/>
              <p:cNvSpPr/>
              <p:nvPr/>
            </p:nvSpPr>
            <p:spPr>
              <a:xfrm>
                <a:off x="2660968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68"/>
              <p:cNvSpPr/>
              <p:nvPr/>
            </p:nvSpPr>
            <p:spPr>
              <a:xfrm>
                <a:off x="2700748" y="480865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91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68"/>
              <p:cNvSpPr/>
              <p:nvPr/>
            </p:nvSpPr>
            <p:spPr>
              <a:xfrm>
                <a:off x="2740529" y="480865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68"/>
              <p:cNvSpPr/>
              <p:nvPr/>
            </p:nvSpPr>
            <p:spPr>
              <a:xfrm>
                <a:off x="2780312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68"/>
              <p:cNvSpPr/>
              <p:nvPr/>
            </p:nvSpPr>
            <p:spPr>
              <a:xfrm>
                <a:off x="2820092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68"/>
              <p:cNvSpPr/>
              <p:nvPr/>
            </p:nvSpPr>
            <p:spPr>
              <a:xfrm>
                <a:off x="2859872" y="4808650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68"/>
              <p:cNvSpPr/>
              <p:nvPr/>
            </p:nvSpPr>
            <p:spPr>
              <a:xfrm>
                <a:off x="2885028" y="4347078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17547"/>
                    </a:moveTo>
                    <a:cubicBezTo>
                      <a:pt x="19771" y="17547"/>
                      <a:pt x="19789" y="0"/>
                      <a:pt x="8479" y="0"/>
                    </a:cubicBezTo>
                    <a:cubicBezTo>
                      <a:pt x="-2817" y="0"/>
                      <a:pt x="-2836" y="17547"/>
                      <a:pt x="8479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68"/>
              <p:cNvSpPr/>
              <p:nvPr/>
            </p:nvSpPr>
            <p:spPr>
              <a:xfrm>
                <a:off x="2885028" y="438685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68"/>
              <p:cNvSpPr/>
              <p:nvPr/>
            </p:nvSpPr>
            <p:spPr>
              <a:xfrm>
                <a:off x="2885028" y="442663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68"/>
              <p:cNvSpPr/>
              <p:nvPr/>
            </p:nvSpPr>
            <p:spPr>
              <a:xfrm>
                <a:off x="2885028" y="446641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68"/>
              <p:cNvSpPr/>
              <p:nvPr/>
            </p:nvSpPr>
            <p:spPr>
              <a:xfrm>
                <a:off x="2885028" y="4506201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68"/>
              <p:cNvSpPr/>
              <p:nvPr/>
            </p:nvSpPr>
            <p:spPr>
              <a:xfrm>
                <a:off x="2885028" y="4545981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68"/>
              <p:cNvSpPr/>
              <p:nvPr/>
            </p:nvSpPr>
            <p:spPr>
              <a:xfrm>
                <a:off x="2885028" y="458576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68"/>
              <p:cNvSpPr/>
              <p:nvPr/>
            </p:nvSpPr>
            <p:spPr>
              <a:xfrm>
                <a:off x="2885028" y="462554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68"/>
              <p:cNvSpPr/>
              <p:nvPr/>
            </p:nvSpPr>
            <p:spPr>
              <a:xfrm>
                <a:off x="2885028" y="466532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68"/>
              <p:cNvSpPr/>
              <p:nvPr/>
            </p:nvSpPr>
            <p:spPr>
              <a:xfrm>
                <a:off x="2885028" y="470510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68"/>
              <p:cNvSpPr/>
              <p:nvPr/>
            </p:nvSpPr>
            <p:spPr>
              <a:xfrm>
                <a:off x="2885028" y="474488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68"/>
              <p:cNvSpPr/>
              <p:nvPr/>
            </p:nvSpPr>
            <p:spPr>
              <a:xfrm>
                <a:off x="2885028" y="4784665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8" name="Google Shape;2518;p68"/>
            <p:cNvSpPr/>
            <p:nvPr/>
          </p:nvSpPr>
          <p:spPr>
            <a:xfrm>
              <a:off x="1973054" y="3409408"/>
              <a:ext cx="187256" cy="187221"/>
            </a:xfrm>
            <a:custGeom>
              <a:avLst/>
              <a:gdLst/>
              <a:ahLst/>
              <a:cxnLst/>
              <a:rect l="l" t="t" r="r" b="b"/>
              <a:pathLst>
                <a:path w="249675" h="249628" extrusionOk="0">
                  <a:moveTo>
                    <a:pt x="240899" y="75039"/>
                  </a:moveTo>
                  <a:cubicBezTo>
                    <a:pt x="245749" y="75039"/>
                    <a:pt x="249675" y="71112"/>
                    <a:pt x="249675" y="66263"/>
                  </a:cubicBezTo>
                  <a:lnTo>
                    <a:pt x="249675" y="8776"/>
                  </a:lnTo>
                  <a:cubicBezTo>
                    <a:pt x="249675" y="3931"/>
                    <a:pt x="245749" y="0"/>
                    <a:pt x="240899" y="0"/>
                  </a:cubicBezTo>
                  <a:lnTo>
                    <a:pt x="181285" y="0"/>
                  </a:lnTo>
                  <a:cubicBezTo>
                    <a:pt x="169970" y="0"/>
                    <a:pt x="169970" y="17552"/>
                    <a:pt x="181285" y="17552"/>
                  </a:cubicBezTo>
                  <a:lnTo>
                    <a:pt x="219717" y="17552"/>
                  </a:lnTo>
                  <a:lnTo>
                    <a:pt x="2622" y="234647"/>
                  </a:lnTo>
                  <a:cubicBezTo>
                    <a:pt x="-5492" y="242761"/>
                    <a:pt x="7093" y="254993"/>
                    <a:pt x="15033" y="247058"/>
                  </a:cubicBezTo>
                  <a:lnTo>
                    <a:pt x="232128" y="29963"/>
                  </a:lnTo>
                  <a:lnTo>
                    <a:pt x="232128" y="66263"/>
                  </a:lnTo>
                  <a:cubicBezTo>
                    <a:pt x="232128" y="71112"/>
                    <a:pt x="236055" y="75039"/>
                    <a:pt x="240899" y="750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68"/>
            <p:cNvSpPr/>
            <p:nvPr/>
          </p:nvSpPr>
          <p:spPr>
            <a:xfrm>
              <a:off x="1760434" y="3611180"/>
              <a:ext cx="198107" cy="198107"/>
            </a:xfrm>
            <a:custGeom>
              <a:avLst/>
              <a:gdLst/>
              <a:ahLst/>
              <a:cxnLst/>
              <a:rect l="l" t="t" r="r" b="b"/>
              <a:pathLst>
                <a:path w="264143" h="264143" extrusionOk="0">
                  <a:moveTo>
                    <a:pt x="226994" y="0"/>
                  </a:moveTo>
                  <a:lnTo>
                    <a:pt x="37154" y="0"/>
                  </a:lnTo>
                  <a:cubicBezTo>
                    <a:pt x="16666" y="0"/>
                    <a:pt x="0" y="16666"/>
                    <a:pt x="0" y="37150"/>
                  </a:cubicBezTo>
                  <a:cubicBezTo>
                    <a:pt x="0" y="48469"/>
                    <a:pt x="17552" y="48469"/>
                    <a:pt x="17552" y="37150"/>
                  </a:cubicBezTo>
                  <a:cubicBezTo>
                    <a:pt x="17552" y="26342"/>
                    <a:pt x="26346" y="17547"/>
                    <a:pt x="37154" y="17547"/>
                  </a:cubicBezTo>
                  <a:lnTo>
                    <a:pt x="226994" y="17547"/>
                  </a:lnTo>
                  <a:cubicBezTo>
                    <a:pt x="237802" y="17547"/>
                    <a:pt x="246596" y="26342"/>
                    <a:pt x="246596" y="37150"/>
                  </a:cubicBezTo>
                  <a:lnTo>
                    <a:pt x="246596" y="226990"/>
                  </a:lnTo>
                  <a:cubicBezTo>
                    <a:pt x="246596" y="237798"/>
                    <a:pt x="237802" y="246592"/>
                    <a:pt x="226994" y="246592"/>
                  </a:cubicBezTo>
                  <a:lnTo>
                    <a:pt x="37154" y="246592"/>
                  </a:lnTo>
                  <a:cubicBezTo>
                    <a:pt x="26346" y="246592"/>
                    <a:pt x="17552" y="237798"/>
                    <a:pt x="17552" y="226990"/>
                  </a:cubicBezTo>
                  <a:lnTo>
                    <a:pt x="17552" y="95057"/>
                  </a:lnTo>
                  <a:cubicBezTo>
                    <a:pt x="17552" y="83738"/>
                    <a:pt x="0" y="83738"/>
                    <a:pt x="0" y="95057"/>
                  </a:cubicBezTo>
                  <a:lnTo>
                    <a:pt x="0" y="226990"/>
                  </a:lnTo>
                  <a:cubicBezTo>
                    <a:pt x="0" y="247478"/>
                    <a:pt x="16666" y="264144"/>
                    <a:pt x="37154" y="264144"/>
                  </a:cubicBezTo>
                  <a:lnTo>
                    <a:pt x="226994" y="264144"/>
                  </a:lnTo>
                  <a:cubicBezTo>
                    <a:pt x="247478" y="264144"/>
                    <a:pt x="264144" y="247478"/>
                    <a:pt x="264144" y="226990"/>
                  </a:cubicBezTo>
                  <a:lnTo>
                    <a:pt x="264144" y="37150"/>
                  </a:lnTo>
                  <a:cubicBezTo>
                    <a:pt x="264144" y="16666"/>
                    <a:pt x="247478" y="0"/>
                    <a:pt x="22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0" name="Google Shape;2520;p68"/>
          <p:cNvGrpSpPr/>
          <p:nvPr/>
        </p:nvGrpSpPr>
        <p:grpSpPr>
          <a:xfrm>
            <a:off x="7893647" y="1118381"/>
            <a:ext cx="448865" cy="448163"/>
            <a:chOff x="6199202" y="1330505"/>
            <a:chExt cx="448865" cy="448163"/>
          </a:xfrm>
        </p:grpSpPr>
        <p:sp>
          <p:nvSpPr>
            <p:cNvPr id="2521" name="Google Shape;2521;p68"/>
            <p:cNvSpPr/>
            <p:nvPr/>
          </p:nvSpPr>
          <p:spPr>
            <a:xfrm>
              <a:off x="6436679" y="1337070"/>
              <a:ext cx="204824" cy="285356"/>
            </a:xfrm>
            <a:custGeom>
              <a:avLst/>
              <a:gdLst/>
              <a:ahLst/>
              <a:cxnLst/>
              <a:rect l="l" t="t" r="r" b="b"/>
              <a:pathLst>
                <a:path w="273098" h="380474" extrusionOk="0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68"/>
            <p:cNvSpPr/>
            <p:nvPr/>
          </p:nvSpPr>
          <p:spPr>
            <a:xfrm>
              <a:off x="6365582" y="1377585"/>
              <a:ext cx="85354" cy="166060"/>
            </a:xfrm>
            <a:custGeom>
              <a:avLst/>
              <a:gdLst/>
              <a:ahLst/>
              <a:cxnLst/>
              <a:rect l="l" t="t" r="r" b="b"/>
              <a:pathLst>
                <a:path w="113805" h="221414" extrusionOk="0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68"/>
            <p:cNvSpPr/>
            <p:nvPr/>
          </p:nvSpPr>
          <p:spPr>
            <a:xfrm>
              <a:off x="6365578" y="1447320"/>
              <a:ext cx="21660" cy="98330"/>
            </a:xfrm>
            <a:custGeom>
              <a:avLst/>
              <a:gdLst/>
              <a:ahLst/>
              <a:cxnLst/>
              <a:rect l="l" t="t" r="r" b="b"/>
              <a:pathLst>
                <a:path w="28880" h="131106" extrusionOk="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68"/>
            <p:cNvSpPr/>
            <p:nvPr/>
          </p:nvSpPr>
          <p:spPr>
            <a:xfrm>
              <a:off x="6429241" y="1447296"/>
              <a:ext cx="21693" cy="98353"/>
            </a:xfrm>
            <a:custGeom>
              <a:avLst/>
              <a:gdLst/>
              <a:ahLst/>
              <a:cxnLst/>
              <a:rect l="l" t="t" r="r" b="b"/>
              <a:pathLst>
                <a:path w="28924" h="131138" extrusionOk="0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68"/>
            <p:cNvSpPr/>
            <p:nvPr/>
          </p:nvSpPr>
          <p:spPr>
            <a:xfrm>
              <a:off x="6388433" y="1377585"/>
              <a:ext cx="39691" cy="32434"/>
            </a:xfrm>
            <a:custGeom>
              <a:avLst/>
              <a:gdLst/>
              <a:ahLst/>
              <a:cxnLst/>
              <a:rect l="l" t="t" r="r" b="b"/>
              <a:pathLst>
                <a:path w="52921" h="43245" extrusionOk="0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68"/>
            <p:cNvSpPr/>
            <p:nvPr/>
          </p:nvSpPr>
          <p:spPr>
            <a:xfrm>
              <a:off x="6387049" y="1447310"/>
              <a:ext cx="42386" cy="98339"/>
            </a:xfrm>
            <a:custGeom>
              <a:avLst/>
              <a:gdLst/>
              <a:ahLst/>
              <a:cxnLst/>
              <a:rect l="l" t="t" r="r" b="b"/>
              <a:pathLst>
                <a:path w="56514" h="131119" extrusionOk="0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68"/>
            <p:cNvSpPr/>
            <p:nvPr/>
          </p:nvSpPr>
          <p:spPr>
            <a:xfrm>
              <a:off x="6205767" y="1489360"/>
              <a:ext cx="369038" cy="282743"/>
            </a:xfrm>
            <a:custGeom>
              <a:avLst/>
              <a:gdLst/>
              <a:ahLst/>
              <a:cxnLst/>
              <a:rect l="l" t="t" r="r" b="b"/>
              <a:pathLst>
                <a:path w="492051" h="376990" extrusionOk="0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68"/>
            <p:cNvSpPr/>
            <p:nvPr/>
          </p:nvSpPr>
          <p:spPr>
            <a:xfrm>
              <a:off x="6205767" y="1697700"/>
              <a:ext cx="369038" cy="74401"/>
            </a:xfrm>
            <a:custGeom>
              <a:avLst/>
              <a:gdLst/>
              <a:ahLst/>
              <a:cxnLst/>
              <a:rect l="l" t="t" r="r" b="b"/>
              <a:pathLst>
                <a:path w="492051" h="99202" extrusionOk="0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9" name="Google Shape;2529;p68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2530" name="Google Shape;2530;p68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36777" h="17506" extrusionOk="0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68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avLst/>
                <a:gdLst/>
                <a:ahLst/>
                <a:cxnLst/>
                <a:rect l="l" t="t" r="r" b="b"/>
                <a:pathLst>
                  <a:path w="75576" h="132767" extrusionOk="0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2" name="Google Shape;2532;p68"/>
            <p:cNvSpPr/>
            <p:nvPr/>
          </p:nvSpPr>
          <p:spPr>
            <a:xfrm>
              <a:off x="6199202" y="1330505"/>
              <a:ext cx="448865" cy="448163"/>
            </a:xfrm>
            <a:custGeom>
              <a:avLst/>
              <a:gdLst/>
              <a:ahLst/>
              <a:cxnLst/>
              <a:rect l="l" t="t" r="r" b="b"/>
              <a:pathLst>
                <a:path w="598487" h="597550" extrusionOk="0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3" name="Google Shape;2533;p68"/>
          <p:cNvGrpSpPr/>
          <p:nvPr/>
        </p:nvGrpSpPr>
        <p:grpSpPr>
          <a:xfrm>
            <a:off x="7894086" y="4155080"/>
            <a:ext cx="447989" cy="448864"/>
            <a:chOff x="4717027" y="4035335"/>
            <a:chExt cx="447989" cy="448864"/>
          </a:xfrm>
        </p:grpSpPr>
        <p:sp>
          <p:nvSpPr>
            <p:cNvPr id="2534" name="Google Shape;2534;p68"/>
            <p:cNvSpPr/>
            <p:nvPr/>
          </p:nvSpPr>
          <p:spPr>
            <a:xfrm>
              <a:off x="5117331" y="4042773"/>
              <a:ext cx="41122" cy="41122"/>
            </a:xfrm>
            <a:custGeom>
              <a:avLst/>
              <a:gdLst/>
              <a:ahLst/>
              <a:cxnLst/>
              <a:rect l="l" t="t" r="r" b="b"/>
              <a:pathLst>
                <a:path w="54829" h="54829" extrusionOk="0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68"/>
            <p:cNvSpPr/>
            <p:nvPr/>
          </p:nvSpPr>
          <p:spPr>
            <a:xfrm>
              <a:off x="4920460" y="4041896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68"/>
            <p:cNvSpPr/>
            <p:nvPr/>
          </p:nvSpPr>
          <p:spPr>
            <a:xfrm>
              <a:off x="4920460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68"/>
            <p:cNvSpPr/>
            <p:nvPr/>
          </p:nvSpPr>
          <p:spPr>
            <a:xfrm>
              <a:off x="5117331" y="4239641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68"/>
            <p:cNvSpPr/>
            <p:nvPr/>
          </p:nvSpPr>
          <p:spPr>
            <a:xfrm>
              <a:off x="4723588" y="4239641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68"/>
            <p:cNvSpPr/>
            <p:nvPr/>
          </p:nvSpPr>
          <p:spPr>
            <a:xfrm>
              <a:off x="4723588" y="4042773"/>
              <a:ext cx="41125" cy="41122"/>
            </a:xfrm>
            <a:custGeom>
              <a:avLst/>
              <a:gdLst/>
              <a:ahLst/>
              <a:cxnLst/>
              <a:rect l="l" t="t" r="r" b="b"/>
              <a:pathLst>
                <a:path w="54834" h="54829" extrusionOk="0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68"/>
            <p:cNvSpPr/>
            <p:nvPr/>
          </p:nvSpPr>
          <p:spPr>
            <a:xfrm>
              <a:off x="4723588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68"/>
            <p:cNvSpPr/>
            <p:nvPr/>
          </p:nvSpPr>
          <p:spPr>
            <a:xfrm>
              <a:off x="5117331" y="4436513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4880861" y="4199392"/>
              <a:ext cx="120319" cy="120534"/>
            </a:xfrm>
            <a:custGeom>
              <a:avLst/>
              <a:gdLst/>
              <a:ahLst/>
              <a:cxnLst/>
              <a:rect l="l" t="t" r="r" b="b"/>
              <a:pathLst>
                <a:path w="160426" h="160712" extrusionOk="0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4717027" y="4110360"/>
              <a:ext cx="447989" cy="373840"/>
            </a:xfrm>
            <a:custGeom>
              <a:avLst/>
              <a:gdLst/>
              <a:ahLst/>
              <a:cxnLst/>
              <a:rect l="l" t="t" r="r" b="b"/>
              <a:pathLst>
                <a:path w="597318" h="498453" extrusionOk="0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4717027" y="4035335"/>
              <a:ext cx="447989" cy="371216"/>
            </a:xfrm>
            <a:custGeom>
              <a:avLst/>
              <a:gdLst/>
              <a:ahLst/>
              <a:cxnLst/>
              <a:rect l="l" t="t" r="r" b="b"/>
              <a:pathLst>
                <a:path w="597318" h="494955" extrusionOk="0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5" name="Google Shape;2545;p68"/>
          <p:cNvGrpSpPr/>
          <p:nvPr/>
        </p:nvGrpSpPr>
        <p:grpSpPr>
          <a:xfrm>
            <a:off x="7893648" y="2636555"/>
            <a:ext cx="448865" cy="448865"/>
            <a:chOff x="3981143" y="4035335"/>
            <a:chExt cx="448864" cy="448865"/>
          </a:xfrm>
        </p:grpSpPr>
        <p:sp>
          <p:nvSpPr>
            <p:cNvPr id="2546" name="Google Shape;2546;p68"/>
            <p:cNvSpPr/>
            <p:nvPr/>
          </p:nvSpPr>
          <p:spPr>
            <a:xfrm>
              <a:off x="4075045" y="4139010"/>
              <a:ext cx="261061" cy="241514"/>
            </a:xfrm>
            <a:custGeom>
              <a:avLst/>
              <a:gdLst/>
              <a:ahLst/>
              <a:cxnLst/>
              <a:rect l="l" t="t" r="r" b="b"/>
              <a:pathLst>
                <a:path w="348082" h="322019" extrusionOk="0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3987718" y="4041909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4383821" y="4042307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3987718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4383821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1" name="Google Shape;2551;p68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2552" name="Google Shape;2552;p68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68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68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50" h="128229" extrusionOk="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68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68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68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68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82" extrusionOk="0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68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78" extrusionOk="0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68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68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avLst/>
                <a:gdLst/>
                <a:ahLst/>
                <a:cxnLst/>
                <a:rect l="l" t="t" r="r" b="b"/>
                <a:pathLst>
                  <a:path w="128137" h="127868" extrusionOk="0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68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avLst/>
                <a:gdLst/>
                <a:ahLst/>
                <a:cxnLst/>
                <a:rect l="l" t="t" r="r" b="b"/>
                <a:pathLst>
                  <a:path w="127959" h="127339" extrusionOk="0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68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45" h="128229" extrusionOk="0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4" name="Google Shape;2564;p68"/>
          <p:cNvGrpSpPr/>
          <p:nvPr/>
        </p:nvGrpSpPr>
        <p:grpSpPr>
          <a:xfrm>
            <a:off x="7893669" y="1877293"/>
            <a:ext cx="448821" cy="448865"/>
            <a:chOff x="3981143" y="2010597"/>
            <a:chExt cx="448821" cy="448865"/>
          </a:xfrm>
        </p:grpSpPr>
        <p:sp>
          <p:nvSpPr>
            <p:cNvPr id="2565" name="Google Shape;2565;p68"/>
            <p:cNvSpPr/>
            <p:nvPr/>
          </p:nvSpPr>
          <p:spPr>
            <a:xfrm>
              <a:off x="3987696" y="2017171"/>
              <a:ext cx="435715" cy="411578"/>
            </a:xfrm>
            <a:custGeom>
              <a:avLst/>
              <a:gdLst/>
              <a:ahLst/>
              <a:cxnLst/>
              <a:rect l="l" t="t" r="r" b="b"/>
              <a:pathLst>
                <a:path w="580953" h="548771" extrusionOk="0">
                  <a:moveTo>
                    <a:pt x="272552" y="548771"/>
                  </a:moveTo>
                  <a:lnTo>
                    <a:pt x="567029" y="253222"/>
                  </a:lnTo>
                  <a:cubicBezTo>
                    <a:pt x="585595" y="234588"/>
                    <a:pt x="585595" y="204378"/>
                    <a:pt x="567029" y="185744"/>
                  </a:cubicBezTo>
                  <a:lnTo>
                    <a:pt x="395883" y="13972"/>
                  </a:lnTo>
                  <a:cubicBezTo>
                    <a:pt x="377317" y="-4657"/>
                    <a:pt x="347217" y="-4657"/>
                    <a:pt x="328651" y="13972"/>
                  </a:cubicBezTo>
                  <a:lnTo>
                    <a:pt x="13924" y="329845"/>
                  </a:lnTo>
                  <a:cubicBezTo>
                    <a:pt x="-4641" y="348480"/>
                    <a:pt x="-4641" y="378689"/>
                    <a:pt x="13924" y="397323"/>
                  </a:cubicBezTo>
                  <a:lnTo>
                    <a:pt x="164825" y="548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4069877" y="2042910"/>
              <a:ext cx="327957" cy="329008"/>
            </a:xfrm>
            <a:custGeom>
              <a:avLst/>
              <a:gdLst/>
              <a:ahLst/>
              <a:cxnLst/>
              <a:rect l="l" t="t" r="r" b="b"/>
              <a:pathLst>
                <a:path w="437276" h="438678" extrusionOk="0">
                  <a:moveTo>
                    <a:pt x="198803" y="0"/>
                  </a:moveTo>
                  <a:lnTo>
                    <a:pt x="0" y="199529"/>
                  </a:lnTo>
                  <a:lnTo>
                    <a:pt x="238478" y="438678"/>
                  </a:lnTo>
                  <a:lnTo>
                    <a:pt x="437277" y="2391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4127989" y="2250834"/>
              <a:ext cx="21365" cy="21424"/>
            </a:xfrm>
            <a:custGeom>
              <a:avLst/>
              <a:gdLst/>
              <a:ahLst/>
              <a:cxnLst/>
              <a:rect l="l" t="t" r="r" b="b"/>
              <a:pathLst>
                <a:path w="28487" h="28565" extrusionOk="0">
                  <a:moveTo>
                    <a:pt x="0" y="0"/>
                  </a:moveTo>
                  <a:lnTo>
                    <a:pt x="28488" y="28565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4127989" y="2250834"/>
              <a:ext cx="241394" cy="43413"/>
            </a:xfrm>
            <a:custGeom>
              <a:avLst/>
              <a:gdLst/>
              <a:ahLst/>
              <a:cxnLst/>
              <a:rect l="l" t="t" r="r" b="b"/>
              <a:pathLst>
                <a:path w="321859" h="57884" extrusionOk="0">
                  <a:moveTo>
                    <a:pt x="264180" y="57884"/>
                  </a:moveTo>
                  <a:lnTo>
                    <a:pt x="321859" y="0"/>
                  </a:lnTo>
                  <a:lnTo>
                    <a:pt x="0" y="0"/>
                  </a:lnTo>
                  <a:lnTo>
                    <a:pt x="28488" y="28565"/>
                  </a:lnTo>
                  <a:lnTo>
                    <a:pt x="57725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4339727" y="2164003"/>
              <a:ext cx="14636" cy="14678"/>
            </a:xfrm>
            <a:custGeom>
              <a:avLst/>
              <a:gdLst/>
              <a:ahLst/>
              <a:cxnLst/>
              <a:rect l="l" t="t" r="r" b="b"/>
              <a:pathLst>
                <a:path w="19515" h="19570" extrusionOk="0">
                  <a:moveTo>
                    <a:pt x="0" y="0"/>
                  </a:moveTo>
                  <a:lnTo>
                    <a:pt x="19515" y="19570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4069877" y="2164003"/>
              <a:ext cx="313142" cy="43413"/>
            </a:xfrm>
            <a:custGeom>
              <a:avLst/>
              <a:gdLst/>
              <a:ahLst/>
              <a:cxnLst/>
              <a:rect l="l" t="t" r="r" b="b"/>
              <a:pathLst>
                <a:path w="417523" h="57884" extrusionOk="0">
                  <a:moveTo>
                    <a:pt x="379315" y="19570"/>
                  </a:moveTo>
                  <a:lnTo>
                    <a:pt x="359799" y="0"/>
                  </a:lnTo>
                  <a:lnTo>
                    <a:pt x="37935" y="0"/>
                  </a:lnTo>
                  <a:lnTo>
                    <a:pt x="0" y="38072"/>
                  </a:lnTo>
                  <a:lnTo>
                    <a:pt x="19757" y="57884"/>
                  </a:lnTo>
                  <a:lnTo>
                    <a:pt x="417524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4229445" y="2344827"/>
              <a:ext cx="46282" cy="27092"/>
            </a:xfrm>
            <a:custGeom>
              <a:avLst/>
              <a:gdLst/>
              <a:ahLst/>
              <a:cxnLst/>
              <a:rect l="l" t="t" r="r" b="b"/>
              <a:pathLst>
                <a:path w="61710" h="36122" extrusionOk="0">
                  <a:moveTo>
                    <a:pt x="0" y="10329"/>
                  </a:moveTo>
                  <a:lnTo>
                    <a:pt x="25721" y="36122"/>
                  </a:lnTo>
                  <a:lnTo>
                    <a:pt x="61711" y="0"/>
                  </a:lnTo>
                  <a:lnTo>
                    <a:pt x="25721" y="3612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4275728" y="2337663"/>
              <a:ext cx="7136" cy="7164"/>
            </a:xfrm>
            <a:custGeom>
              <a:avLst/>
              <a:gdLst/>
              <a:ahLst/>
              <a:cxnLst/>
              <a:rect l="l" t="t" r="r" b="b"/>
              <a:pathLst>
                <a:path w="9515" h="9552" extrusionOk="0">
                  <a:moveTo>
                    <a:pt x="9516" y="0"/>
                  </a:moveTo>
                  <a:lnTo>
                    <a:pt x="0" y="955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4374161" y="2202975"/>
              <a:ext cx="8859" cy="4442"/>
            </a:xfrm>
            <a:custGeom>
              <a:avLst/>
              <a:gdLst/>
              <a:ahLst/>
              <a:cxnLst/>
              <a:rect l="l" t="t" r="r" b="b"/>
              <a:pathLst>
                <a:path w="11812" h="5922" extrusionOk="0">
                  <a:moveTo>
                    <a:pt x="5904" y="0"/>
                  </a:moveTo>
                  <a:lnTo>
                    <a:pt x="0" y="5922"/>
                  </a:lnTo>
                  <a:lnTo>
                    <a:pt x="11812" y="5922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4229445" y="2337663"/>
              <a:ext cx="53419" cy="34256"/>
            </a:xfrm>
            <a:custGeom>
              <a:avLst/>
              <a:gdLst/>
              <a:ahLst/>
              <a:cxnLst/>
              <a:rect l="l" t="t" r="r" b="b"/>
              <a:pathLst>
                <a:path w="71226" h="45674" extrusionOk="0">
                  <a:moveTo>
                    <a:pt x="0" y="19881"/>
                  </a:moveTo>
                  <a:lnTo>
                    <a:pt x="25721" y="45675"/>
                  </a:lnTo>
                  <a:lnTo>
                    <a:pt x="61711" y="9552"/>
                  </a:lnTo>
                  <a:lnTo>
                    <a:pt x="71226" y="0"/>
                  </a:lnTo>
                  <a:lnTo>
                    <a:pt x="19821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4287594" y="2250834"/>
              <a:ext cx="81789" cy="43413"/>
            </a:xfrm>
            <a:custGeom>
              <a:avLst/>
              <a:gdLst/>
              <a:ahLst/>
              <a:cxnLst/>
              <a:rect l="l" t="t" r="r" b="b"/>
              <a:pathLst>
                <a:path w="109052" h="57884" extrusionOk="0">
                  <a:moveTo>
                    <a:pt x="57711" y="0"/>
                  </a:moveTo>
                  <a:lnTo>
                    <a:pt x="0" y="57884"/>
                  </a:lnTo>
                  <a:lnTo>
                    <a:pt x="51373" y="57884"/>
                  </a:lnTo>
                  <a:lnTo>
                    <a:pt x="109052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4104949" y="2446311"/>
              <a:ext cx="324823" cy="13150"/>
            </a:xfrm>
            <a:custGeom>
              <a:avLst/>
              <a:gdLst/>
              <a:ahLst/>
              <a:cxnLst/>
              <a:rect l="l" t="t" r="r" b="b"/>
              <a:pathLst>
                <a:path w="433097" h="17533" extrusionOk="0">
                  <a:moveTo>
                    <a:pt x="424618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424618" y="17534"/>
                  </a:lnTo>
                  <a:cubicBezTo>
                    <a:pt x="435924" y="17534"/>
                    <a:pt x="435924" y="0"/>
                    <a:pt x="4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4141588" y="2077170"/>
              <a:ext cx="154849" cy="43416"/>
            </a:xfrm>
            <a:custGeom>
              <a:avLst/>
              <a:gdLst/>
              <a:ahLst/>
              <a:cxnLst/>
              <a:rect l="l" t="t" r="r" b="b"/>
              <a:pathLst>
                <a:path w="206465" h="57888" extrusionOk="0">
                  <a:moveTo>
                    <a:pt x="148741" y="0"/>
                  </a:moveTo>
                  <a:lnTo>
                    <a:pt x="57679" y="0"/>
                  </a:lnTo>
                  <a:lnTo>
                    <a:pt x="0" y="57889"/>
                  </a:lnTo>
                  <a:lnTo>
                    <a:pt x="206465" y="57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4214576" y="2337663"/>
              <a:ext cx="68289" cy="34256"/>
            </a:xfrm>
            <a:custGeom>
              <a:avLst/>
              <a:gdLst/>
              <a:ahLst/>
              <a:cxnLst/>
              <a:rect l="l" t="t" r="r" b="b"/>
              <a:pathLst>
                <a:path w="91052" h="45674" extrusionOk="0">
                  <a:moveTo>
                    <a:pt x="45547" y="45675"/>
                  </a:moveTo>
                  <a:lnTo>
                    <a:pt x="91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4229445" y="2202974"/>
              <a:ext cx="168389" cy="168944"/>
            </a:xfrm>
            <a:custGeom>
              <a:avLst/>
              <a:gdLst/>
              <a:ahLst/>
              <a:cxnLst/>
              <a:rect l="l" t="t" r="r" b="b"/>
              <a:pathLst>
                <a:path w="224519" h="225259" extrusionOk="0">
                  <a:moveTo>
                    <a:pt x="198858" y="0"/>
                  </a:moveTo>
                  <a:lnTo>
                    <a:pt x="0" y="199465"/>
                  </a:lnTo>
                  <a:lnTo>
                    <a:pt x="25721" y="225259"/>
                  </a:lnTo>
                  <a:lnTo>
                    <a:pt x="224519" y="257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3981143" y="2010597"/>
              <a:ext cx="448821" cy="424729"/>
            </a:xfrm>
            <a:custGeom>
              <a:avLst/>
              <a:gdLst/>
              <a:ahLst/>
              <a:cxnLst/>
              <a:rect l="l" t="t" r="r" b="b"/>
              <a:pathLst>
                <a:path w="598428" h="566305" extrusionOk="0">
                  <a:moveTo>
                    <a:pt x="581976" y="188324"/>
                  </a:moveTo>
                  <a:cubicBezTo>
                    <a:pt x="574232" y="180552"/>
                    <a:pt x="561461" y="192575"/>
                    <a:pt x="569556" y="200698"/>
                  </a:cubicBezTo>
                  <a:cubicBezTo>
                    <a:pt x="584693" y="215889"/>
                    <a:pt x="584693" y="240610"/>
                    <a:pt x="569556" y="255802"/>
                  </a:cubicBezTo>
                  <a:lnTo>
                    <a:pt x="555538" y="269870"/>
                  </a:lnTo>
                  <a:lnTo>
                    <a:pt x="329540" y="43040"/>
                  </a:lnTo>
                  <a:lnTo>
                    <a:pt x="343599" y="28931"/>
                  </a:lnTo>
                  <a:cubicBezTo>
                    <a:pt x="350923" y="21584"/>
                    <a:pt x="360653" y="17534"/>
                    <a:pt x="371004" y="17534"/>
                  </a:cubicBezTo>
                  <a:cubicBezTo>
                    <a:pt x="381356" y="17534"/>
                    <a:pt x="391086" y="21579"/>
                    <a:pt x="398410" y="28931"/>
                  </a:cubicBezTo>
                  <a:lnTo>
                    <a:pt x="531466" y="162466"/>
                  </a:lnTo>
                  <a:cubicBezTo>
                    <a:pt x="539205" y="170242"/>
                    <a:pt x="551981" y="158220"/>
                    <a:pt x="543886" y="150092"/>
                  </a:cubicBezTo>
                  <a:lnTo>
                    <a:pt x="410830" y="16552"/>
                  </a:lnTo>
                  <a:cubicBezTo>
                    <a:pt x="400195" y="5877"/>
                    <a:pt x="386050" y="0"/>
                    <a:pt x="371004" y="0"/>
                  </a:cubicBezTo>
                  <a:cubicBezTo>
                    <a:pt x="355959" y="0"/>
                    <a:pt x="341813" y="5877"/>
                    <a:pt x="331179" y="16552"/>
                  </a:cubicBezTo>
                  <a:lnTo>
                    <a:pt x="16452" y="332425"/>
                  </a:lnTo>
                  <a:cubicBezTo>
                    <a:pt x="-5484" y="354443"/>
                    <a:pt x="-5484" y="390264"/>
                    <a:pt x="16452" y="412277"/>
                  </a:cubicBezTo>
                  <a:lnTo>
                    <a:pt x="167352" y="563725"/>
                  </a:lnTo>
                  <a:cubicBezTo>
                    <a:pt x="168996" y="565378"/>
                    <a:pt x="171229" y="566305"/>
                    <a:pt x="173562" y="566305"/>
                  </a:cubicBezTo>
                  <a:lnTo>
                    <a:pt x="281290" y="566305"/>
                  </a:lnTo>
                  <a:cubicBezTo>
                    <a:pt x="283623" y="566305"/>
                    <a:pt x="285856" y="565378"/>
                    <a:pt x="287500" y="563725"/>
                  </a:cubicBezTo>
                  <a:lnTo>
                    <a:pt x="408487" y="442299"/>
                  </a:lnTo>
                  <a:cubicBezTo>
                    <a:pt x="408496" y="442290"/>
                    <a:pt x="408501" y="442286"/>
                    <a:pt x="408510" y="442276"/>
                  </a:cubicBezTo>
                  <a:lnTo>
                    <a:pt x="464993" y="385588"/>
                  </a:lnTo>
                  <a:cubicBezTo>
                    <a:pt x="466075" y="384894"/>
                    <a:pt x="466997" y="383972"/>
                    <a:pt x="467687" y="382885"/>
                  </a:cubicBezTo>
                  <a:lnTo>
                    <a:pt x="581981" y="268176"/>
                  </a:lnTo>
                  <a:cubicBezTo>
                    <a:pt x="603912" y="246163"/>
                    <a:pt x="603912" y="210342"/>
                    <a:pt x="581976" y="188324"/>
                  </a:cubicBezTo>
                  <a:close/>
                  <a:moveTo>
                    <a:pt x="356735" y="469394"/>
                  </a:moveTo>
                  <a:lnTo>
                    <a:pt x="186863" y="298901"/>
                  </a:lnTo>
                  <a:cubicBezTo>
                    <a:pt x="179119" y="291130"/>
                    <a:pt x="166347" y="303152"/>
                    <a:pt x="174443" y="311275"/>
                  </a:cubicBezTo>
                  <a:lnTo>
                    <a:pt x="344361" y="481819"/>
                  </a:lnTo>
                  <a:lnTo>
                    <a:pt x="277650" y="548771"/>
                  </a:lnTo>
                  <a:lnTo>
                    <a:pt x="177201" y="548771"/>
                  </a:lnTo>
                  <a:lnTo>
                    <a:pt x="28871" y="399903"/>
                  </a:lnTo>
                  <a:cubicBezTo>
                    <a:pt x="13739" y="384712"/>
                    <a:pt x="13739" y="359995"/>
                    <a:pt x="28871" y="344804"/>
                  </a:cubicBezTo>
                  <a:lnTo>
                    <a:pt x="118358" y="254989"/>
                  </a:lnTo>
                  <a:lnTo>
                    <a:pt x="132097" y="268788"/>
                  </a:lnTo>
                  <a:cubicBezTo>
                    <a:pt x="135618" y="272308"/>
                    <a:pt x="141412" y="274696"/>
                    <a:pt x="146088" y="271189"/>
                  </a:cubicBezTo>
                  <a:cubicBezTo>
                    <a:pt x="150763" y="267683"/>
                    <a:pt x="150393" y="261774"/>
                    <a:pt x="145727" y="257217"/>
                  </a:cubicBezTo>
                  <a:lnTo>
                    <a:pt x="130736" y="242569"/>
                  </a:lnTo>
                  <a:lnTo>
                    <a:pt x="317161" y="55464"/>
                  </a:lnTo>
                  <a:lnTo>
                    <a:pt x="543160" y="282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1" name="Google Shape;2581;p68"/>
          <p:cNvSpPr/>
          <p:nvPr/>
        </p:nvSpPr>
        <p:spPr>
          <a:xfrm>
            <a:off x="4666181" y="12329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2" name="Google Shape;2582;p68"/>
          <p:cNvSpPr/>
          <p:nvPr/>
        </p:nvSpPr>
        <p:spPr>
          <a:xfrm>
            <a:off x="4666181" y="19922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3" name="Google Shape;2583;p68"/>
          <p:cNvSpPr/>
          <p:nvPr/>
        </p:nvSpPr>
        <p:spPr>
          <a:xfrm>
            <a:off x="4666181" y="27514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4" name="Google Shape;2584;p68"/>
          <p:cNvSpPr/>
          <p:nvPr/>
        </p:nvSpPr>
        <p:spPr>
          <a:xfrm>
            <a:off x="4666181" y="3510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5" name="Google Shape;2585;p68"/>
          <p:cNvSpPr/>
          <p:nvPr/>
        </p:nvSpPr>
        <p:spPr>
          <a:xfrm>
            <a:off x="4666181" y="42700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6" name="Google Shape;2586;p68"/>
          <p:cNvSpPr/>
          <p:nvPr/>
        </p:nvSpPr>
        <p:spPr>
          <a:xfrm>
            <a:off x="7846443" y="12329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7" name="Google Shape;2587;p68"/>
          <p:cNvSpPr/>
          <p:nvPr/>
        </p:nvSpPr>
        <p:spPr>
          <a:xfrm>
            <a:off x="7846443" y="19922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8" name="Google Shape;2588;p68"/>
          <p:cNvSpPr/>
          <p:nvPr/>
        </p:nvSpPr>
        <p:spPr>
          <a:xfrm>
            <a:off x="7846443" y="27514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9" name="Google Shape;2589;p68"/>
          <p:cNvSpPr/>
          <p:nvPr/>
        </p:nvSpPr>
        <p:spPr>
          <a:xfrm>
            <a:off x="7846443" y="3510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90" name="Google Shape;2590;p68"/>
          <p:cNvSpPr/>
          <p:nvPr/>
        </p:nvSpPr>
        <p:spPr>
          <a:xfrm>
            <a:off x="7846443" y="42700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91" name="Google Shape;2591;p68"/>
          <p:cNvCxnSpPr>
            <a:stCxn id="2378" idx="3"/>
            <a:endCxn id="2581" idx="2"/>
          </p:cNvCxnSpPr>
          <p:nvPr/>
        </p:nvCxnSpPr>
        <p:spPr>
          <a:xfrm>
            <a:off x="4269250" y="1342463"/>
            <a:ext cx="39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2" name="Google Shape;2592;p68"/>
          <p:cNvCxnSpPr>
            <a:stCxn id="2371" idx="3"/>
            <a:endCxn id="2586" idx="2"/>
          </p:cNvCxnSpPr>
          <p:nvPr/>
        </p:nvCxnSpPr>
        <p:spPr>
          <a:xfrm>
            <a:off x="7456737" y="1342463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3" name="Google Shape;2593;p68"/>
          <p:cNvCxnSpPr>
            <a:stCxn id="2379" idx="3"/>
            <a:endCxn id="2582" idx="2"/>
          </p:cNvCxnSpPr>
          <p:nvPr/>
        </p:nvCxnSpPr>
        <p:spPr>
          <a:xfrm>
            <a:off x="4269250" y="2101725"/>
            <a:ext cx="39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4" name="Google Shape;2594;p68"/>
          <p:cNvCxnSpPr>
            <a:stCxn id="2372" idx="3"/>
            <a:endCxn id="2587" idx="2"/>
          </p:cNvCxnSpPr>
          <p:nvPr/>
        </p:nvCxnSpPr>
        <p:spPr>
          <a:xfrm>
            <a:off x="7456737" y="2101725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5" name="Google Shape;2595;p68"/>
          <p:cNvCxnSpPr>
            <a:stCxn id="2380" idx="3"/>
            <a:endCxn id="2583" idx="2"/>
          </p:cNvCxnSpPr>
          <p:nvPr/>
        </p:nvCxnSpPr>
        <p:spPr>
          <a:xfrm>
            <a:off x="4269250" y="2860988"/>
            <a:ext cx="39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6" name="Google Shape;2596;p68"/>
          <p:cNvCxnSpPr>
            <a:stCxn id="2373" idx="3"/>
            <a:endCxn id="2588" idx="2"/>
          </p:cNvCxnSpPr>
          <p:nvPr/>
        </p:nvCxnSpPr>
        <p:spPr>
          <a:xfrm>
            <a:off x="7456737" y="286098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7" name="Google Shape;2597;p68"/>
          <p:cNvCxnSpPr>
            <a:stCxn id="2381" idx="3"/>
            <a:endCxn id="2584" idx="2"/>
          </p:cNvCxnSpPr>
          <p:nvPr/>
        </p:nvCxnSpPr>
        <p:spPr>
          <a:xfrm>
            <a:off x="4269250" y="3620250"/>
            <a:ext cx="39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8" name="Google Shape;2598;p68"/>
          <p:cNvCxnSpPr>
            <a:stCxn id="2374" idx="3"/>
            <a:endCxn id="2589" idx="2"/>
          </p:cNvCxnSpPr>
          <p:nvPr/>
        </p:nvCxnSpPr>
        <p:spPr>
          <a:xfrm>
            <a:off x="7456737" y="3620250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99" name="Google Shape;2599;p68"/>
          <p:cNvCxnSpPr>
            <a:stCxn id="2382" idx="3"/>
            <a:endCxn id="2585" idx="2"/>
          </p:cNvCxnSpPr>
          <p:nvPr/>
        </p:nvCxnSpPr>
        <p:spPr>
          <a:xfrm>
            <a:off x="4269250" y="4379513"/>
            <a:ext cx="39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00" name="Google Shape;2600;p68"/>
          <p:cNvCxnSpPr>
            <a:stCxn id="2375" idx="3"/>
            <a:endCxn id="2590" idx="2"/>
          </p:cNvCxnSpPr>
          <p:nvPr/>
        </p:nvCxnSpPr>
        <p:spPr>
          <a:xfrm>
            <a:off x="7456737" y="4379513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2601" name="Google Shape;2601;p68"/>
          <p:cNvSpPr/>
          <p:nvPr/>
        </p:nvSpPr>
        <p:spPr>
          <a:xfrm>
            <a:off x="801487" y="1784175"/>
            <a:ext cx="1770600" cy="2153700"/>
          </a:xfrm>
          <a:prstGeom prst="roundRect">
            <a:avLst>
              <a:gd name="adj" fmla="val 16667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2" name="Google Shape;2602;p68"/>
          <p:cNvSpPr txBox="1"/>
          <p:nvPr/>
        </p:nvSpPr>
        <p:spPr>
          <a:xfrm>
            <a:off x="1092937" y="25741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3" name="Google Shape;2603;p68"/>
          <p:cNvSpPr txBox="1"/>
          <p:nvPr/>
        </p:nvSpPr>
        <p:spPr>
          <a:xfrm>
            <a:off x="1092937" y="23261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04" name="Google Shape;2604;p68"/>
          <p:cNvCxnSpPr>
            <a:stCxn id="2601" idx="3"/>
            <a:endCxn id="2378" idx="1"/>
          </p:cNvCxnSpPr>
          <p:nvPr/>
        </p:nvCxnSpPr>
        <p:spPr>
          <a:xfrm rot="10800000" flipH="1">
            <a:off x="2572087" y="1342425"/>
            <a:ext cx="562500" cy="1518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05" name="Google Shape;2605;p68"/>
          <p:cNvCxnSpPr>
            <a:stCxn id="2601" idx="3"/>
            <a:endCxn id="2379" idx="1"/>
          </p:cNvCxnSpPr>
          <p:nvPr/>
        </p:nvCxnSpPr>
        <p:spPr>
          <a:xfrm rot="10800000" flipH="1">
            <a:off x="2572087" y="2101725"/>
            <a:ext cx="562500" cy="759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06" name="Google Shape;2606;p68"/>
          <p:cNvCxnSpPr>
            <a:stCxn id="2601" idx="3"/>
            <a:endCxn id="2380" idx="1"/>
          </p:cNvCxnSpPr>
          <p:nvPr/>
        </p:nvCxnSpPr>
        <p:spPr>
          <a:xfrm>
            <a:off x="2572087" y="2861025"/>
            <a:ext cx="5625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07" name="Google Shape;2607;p68"/>
          <p:cNvCxnSpPr>
            <a:stCxn id="2601" idx="3"/>
            <a:endCxn id="2381" idx="1"/>
          </p:cNvCxnSpPr>
          <p:nvPr/>
        </p:nvCxnSpPr>
        <p:spPr>
          <a:xfrm>
            <a:off x="2572087" y="2861025"/>
            <a:ext cx="562500" cy="759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08" name="Google Shape;2608;p68"/>
          <p:cNvCxnSpPr>
            <a:stCxn id="2601" idx="3"/>
            <a:endCxn id="2382" idx="1"/>
          </p:cNvCxnSpPr>
          <p:nvPr/>
        </p:nvCxnSpPr>
        <p:spPr>
          <a:xfrm>
            <a:off x="2572087" y="2861025"/>
            <a:ext cx="562500" cy="1518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6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614" name="Google Shape;2614;p6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5" name="Google Shape;2615;p69"/>
          <p:cNvSpPr/>
          <p:nvPr/>
        </p:nvSpPr>
        <p:spPr>
          <a:xfrm>
            <a:off x="6116150" y="1407938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6" name="Google Shape;2616;p69"/>
          <p:cNvSpPr/>
          <p:nvPr/>
        </p:nvSpPr>
        <p:spPr>
          <a:xfrm>
            <a:off x="6116150" y="2670888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7" name="Google Shape;2617;p69"/>
          <p:cNvSpPr/>
          <p:nvPr/>
        </p:nvSpPr>
        <p:spPr>
          <a:xfrm>
            <a:off x="6116150" y="3933838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8" name="Google Shape;2618;p69"/>
          <p:cNvSpPr txBox="1"/>
          <p:nvPr/>
        </p:nvSpPr>
        <p:spPr>
          <a:xfrm>
            <a:off x="6907114" y="282426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9" name="Google Shape;2619;p69"/>
          <p:cNvSpPr txBox="1"/>
          <p:nvPr/>
        </p:nvSpPr>
        <p:spPr>
          <a:xfrm>
            <a:off x="6907140" y="260404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0" name="Google Shape;2620;p69"/>
          <p:cNvSpPr txBox="1"/>
          <p:nvPr/>
        </p:nvSpPr>
        <p:spPr>
          <a:xfrm>
            <a:off x="6907025" y="134166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1" name="Google Shape;2621;p69"/>
          <p:cNvSpPr txBox="1"/>
          <p:nvPr/>
        </p:nvSpPr>
        <p:spPr>
          <a:xfrm>
            <a:off x="6907113" y="1561506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2" name="Google Shape;2622;p69"/>
          <p:cNvSpPr txBox="1"/>
          <p:nvPr/>
        </p:nvSpPr>
        <p:spPr>
          <a:xfrm>
            <a:off x="6906987" y="386641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3" name="Google Shape;2623;p69"/>
          <p:cNvSpPr txBox="1"/>
          <p:nvPr/>
        </p:nvSpPr>
        <p:spPr>
          <a:xfrm>
            <a:off x="6907075" y="4087031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24" name="Google Shape;2624;p69"/>
          <p:cNvCxnSpPr>
            <a:stCxn id="2615" idx="4"/>
            <a:endCxn id="2616" idx="0"/>
          </p:cNvCxnSpPr>
          <p:nvPr/>
        </p:nvCxnSpPr>
        <p:spPr>
          <a:xfrm rot="-5400000" flipH="1">
            <a:off x="6130850" y="2362088"/>
            <a:ext cx="6171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25" name="Google Shape;2625;p69"/>
          <p:cNvCxnSpPr>
            <a:stCxn id="2616" idx="4"/>
            <a:endCxn id="2617" idx="0"/>
          </p:cNvCxnSpPr>
          <p:nvPr/>
        </p:nvCxnSpPr>
        <p:spPr>
          <a:xfrm rot="-5400000" flipH="1">
            <a:off x="6130850" y="3625038"/>
            <a:ext cx="6171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26" name="Google Shape;2626;p69"/>
          <p:cNvSpPr/>
          <p:nvPr/>
        </p:nvSpPr>
        <p:spPr>
          <a:xfrm>
            <a:off x="3428600" y="1147200"/>
            <a:ext cx="2318400" cy="105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7" name="Google Shape;2627;p69"/>
          <p:cNvSpPr/>
          <p:nvPr/>
        </p:nvSpPr>
        <p:spPr>
          <a:xfrm>
            <a:off x="3428600" y="3612550"/>
            <a:ext cx="2318400" cy="105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8" name="Google Shape;2628;p69"/>
          <p:cNvSpPr/>
          <p:nvPr/>
        </p:nvSpPr>
        <p:spPr>
          <a:xfrm>
            <a:off x="3428600" y="2379875"/>
            <a:ext cx="2318400" cy="105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9" name="Google Shape;2629;p69"/>
          <p:cNvSpPr/>
          <p:nvPr/>
        </p:nvSpPr>
        <p:spPr>
          <a:xfrm>
            <a:off x="741050" y="1147200"/>
            <a:ext cx="2318400" cy="3521100"/>
          </a:xfrm>
          <a:prstGeom prst="roundRect">
            <a:avLst>
              <a:gd name="adj" fmla="val 740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0" name="Google Shape;2630;p69"/>
          <p:cNvSpPr/>
          <p:nvPr/>
        </p:nvSpPr>
        <p:spPr>
          <a:xfrm>
            <a:off x="877350" y="3989075"/>
            <a:ext cx="20457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1" name="Google Shape;2631;p69"/>
          <p:cNvSpPr/>
          <p:nvPr/>
        </p:nvSpPr>
        <p:spPr>
          <a:xfrm>
            <a:off x="877350" y="3989075"/>
            <a:ext cx="1040100" cy="322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2" name="Google Shape;2632;p69"/>
          <p:cNvSpPr txBox="1"/>
          <p:nvPr/>
        </p:nvSpPr>
        <p:spPr>
          <a:xfrm>
            <a:off x="877354" y="36640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3" name="Google Shape;2633;p69"/>
          <p:cNvSpPr txBox="1"/>
          <p:nvPr/>
        </p:nvSpPr>
        <p:spPr>
          <a:xfrm>
            <a:off x="2329343" y="3664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4" name="Google Shape;2634;p69"/>
          <p:cNvSpPr/>
          <p:nvPr/>
        </p:nvSpPr>
        <p:spPr>
          <a:xfrm>
            <a:off x="877350" y="2908875"/>
            <a:ext cx="20457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5" name="Google Shape;2635;p69"/>
          <p:cNvSpPr/>
          <p:nvPr/>
        </p:nvSpPr>
        <p:spPr>
          <a:xfrm>
            <a:off x="877350" y="2908875"/>
            <a:ext cx="837300" cy="322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6" name="Google Shape;2636;p69"/>
          <p:cNvSpPr txBox="1"/>
          <p:nvPr/>
        </p:nvSpPr>
        <p:spPr>
          <a:xfrm>
            <a:off x="877354" y="25838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7" name="Google Shape;2637;p69"/>
          <p:cNvSpPr txBox="1"/>
          <p:nvPr/>
        </p:nvSpPr>
        <p:spPr>
          <a:xfrm>
            <a:off x="2329343" y="25838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8" name="Google Shape;2638;p69"/>
          <p:cNvSpPr/>
          <p:nvPr/>
        </p:nvSpPr>
        <p:spPr>
          <a:xfrm>
            <a:off x="877350" y="1828675"/>
            <a:ext cx="2045700" cy="32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9" name="Google Shape;2639;p69"/>
          <p:cNvSpPr/>
          <p:nvPr/>
        </p:nvSpPr>
        <p:spPr>
          <a:xfrm>
            <a:off x="877350" y="1828675"/>
            <a:ext cx="237300" cy="322800"/>
          </a:xfrm>
          <a:prstGeom prst="roundRect">
            <a:avLst>
              <a:gd name="adj" fmla="val 21218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0" name="Google Shape;2640;p69"/>
          <p:cNvSpPr txBox="1"/>
          <p:nvPr/>
        </p:nvSpPr>
        <p:spPr>
          <a:xfrm>
            <a:off x="877354" y="15036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1" name="Google Shape;2641;p69"/>
          <p:cNvSpPr txBox="1"/>
          <p:nvPr/>
        </p:nvSpPr>
        <p:spPr>
          <a:xfrm>
            <a:off x="2329343" y="15036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2" name="Google Shape;2642;p69"/>
          <p:cNvSpPr txBox="1"/>
          <p:nvPr/>
        </p:nvSpPr>
        <p:spPr>
          <a:xfrm>
            <a:off x="4012100" y="3749950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3" name="Google Shape;2643;p69"/>
          <p:cNvSpPr txBox="1"/>
          <p:nvPr/>
        </p:nvSpPr>
        <p:spPr>
          <a:xfrm>
            <a:off x="4012100" y="2517275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4" name="Google Shape;2644;p69"/>
          <p:cNvSpPr txBox="1"/>
          <p:nvPr/>
        </p:nvSpPr>
        <p:spPr>
          <a:xfrm>
            <a:off x="4012100" y="1284600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645" name="Google Shape;2645;p69"/>
          <p:cNvGrpSpPr/>
          <p:nvPr/>
        </p:nvGrpSpPr>
        <p:grpSpPr>
          <a:xfrm>
            <a:off x="3509680" y="1450617"/>
            <a:ext cx="449654" cy="448865"/>
            <a:chOff x="3242667" y="2010597"/>
            <a:chExt cx="449654" cy="448865"/>
          </a:xfrm>
        </p:grpSpPr>
        <p:sp>
          <p:nvSpPr>
            <p:cNvPr id="2646" name="Google Shape;2646;p69"/>
            <p:cNvSpPr/>
            <p:nvPr/>
          </p:nvSpPr>
          <p:spPr>
            <a:xfrm>
              <a:off x="3394457" y="2236920"/>
              <a:ext cx="71740" cy="70874"/>
            </a:xfrm>
            <a:custGeom>
              <a:avLst/>
              <a:gdLst/>
              <a:ahLst/>
              <a:cxnLst/>
              <a:rect l="l" t="t" r="r" b="b"/>
              <a:pathLst>
                <a:path w="95654" h="94499" extrusionOk="0">
                  <a:moveTo>
                    <a:pt x="0" y="60400"/>
                  </a:moveTo>
                  <a:lnTo>
                    <a:pt x="60518" y="0"/>
                  </a:lnTo>
                  <a:lnTo>
                    <a:pt x="95655" y="33533"/>
                  </a:lnTo>
                  <a:lnTo>
                    <a:pt x="34573" y="945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69"/>
            <p:cNvSpPr/>
            <p:nvPr/>
          </p:nvSpPr>
          <p:spPr>
            <a:xfrm>
              <a:off x="3406517" y="2017172"/>
              <a:ext cx="279281" cy="278739"/>
            </a:xfrm>
            <a:custGeom>
              <a:avLst/>
              <a:gdLst/>
              <a:ahLst/>
              <a:cxnLst/>
              <a:rect l="l" t="t" r="r" b="b"/>
              <a:pathLst>
                <a:path w="372375" h="371652" extrusionOk="0">
                  <a:moveTo>
                    <a:pt x="372375" y="185826"/>
                  </a:moveTo>
                  <a:cubicBezTo>
                    <a:pt x="372375" y="288454"/>
                    <a:pt x="289018" y="371653"/>
                    <a:pt x="186190" y="371653"/>
                  </a:cubicBezTo>
                  <a:cubicBezTo>
                    <a:pt x="83357" y="371653"/>
                    <a:pt x="0" y="288454"/>
                    <a:pt x="0" y="185826"/>
                  </a:cubicBezTo>
                  <a:cubicBezTo>
                    <a:pt x="0" y="83199"/>
                    <a:pt x="83357" y="0"/>
                    <a:pt x="186190" y="0"/>
                  </a:cubicBezTo>
                  <a:cubicBezTo>
                    <a:pt x="289018" y="0"/>
                    <a:pt x="372375" y="83199"/>
                    <a:pt x="372375" y="185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69"/>
            <p:cNvSpPr/>
            <p:nvPr/>
          </p:nvSpPr>
          <p:spPr>
            <a:xfrm>
              <a:off x="3446394" y="2056970"/>
              <a:ext cx="199532" cy="199143"/>
            </a:xfrm>
            <a:custGeom>
              <a:avLst/>
              <a:gdLst/>
              <a:ahLst/>
              <a:cxnLst/>
              <a:rect l="l" t="t" r="r" b="b"/>
              <a:pathLst>
                <a:path w="266042" h="265524" extrusionOk="0">
                  <a:moveTo>
                    <a:pt x="38917" y="226683"/>
                  </a:moveTo>
                  <a:cubicBezTo>
                    <a:pt x="-12972" y="174894"/>
                    <a:pt x="-12972" y="90631"/>
                    <a:pt x="38917" y="38838"/>
                  </a:cubicBezTo>
                  <a:cubicBezTo>
                    <a:pt x="90803" y="-12946"/>
                    <a:pt x="175235" y="-12946"/>
                    <a:pt x="227125" y="38838"/>
                  </a:cubicBezTo>
                  <a:cubicBezTo>
                    <a:pt x="279015" y="90627"/>
                    <a:pt x="279015" y="174894"/>
                    <a:pt x="227125" y="226683"/>
                  </a:cubicBezTo>
                  <a:cubicBezTo>
                    <a:pt x="175235" y="278471"/>
                    <a:pt x="90803" y="278471"/>
                    <a:pt x="38917" y="2266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69"/>
            <p:cNvSpPr/>
            <p:nvPr/>
          </p:nvSpPr>
          <p:spPr>
            <a:xfrm>
              <a:off x="3427781" y="2315233"/>
              <a:ext cx="3291" cy="15869"/>
            </a:xfrm>
            <a:custGeom>
              <a:avLst/>
              <a:gdLst/>
              <a:ahLst/>
              <a:cxnLst/>
              <a:rect l="l" t="t" r="r" b="b"/>
              <a:pathLst>
                <a:path w="4388" h="21159" extrusionOk="0">
                  <a:moveTo>
                    <a:pt x="0" y="0"/>
                  </a:moveTo>
                  <a:cubicBezTo>
                    <a:pt x="5851" y="5840"/>
                    <a:pt x="5851" y="15315"/>
                    <a:pt x="0" y="21159"/>
                  </a:cubicBezTo>
                </a:path>
              </a:pathLst>
            </a:custGeom>
            <a:solidFill>
              <a:srgbClr val="C499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69"/>
            <p:cNvSpPr/>
            <p:nvPr/>
          </p:nvSpPr>
          <p:spPr>
            <a:xfrm>
              <a:off x="3249232" y="2271402"/>
              <a:ext cx="181840" cy="181483"/>
            </a:xfrm>
            <a:custGeom>
              <a:avLst/>
              <a:gdLst/>
              <a:ahLst/>
              <a:cxnLst/>
              <a:rect l="l" t="t" r="r" b="b"/>
              <a:pathLst>
                <a:path w="242453" h="241978" extrusionOk="0">
                  <a:moveTo>
                    <a:pt x="15609" y="226401"/>
                  </a:moveTo>
                  <a:cubicBezTo>
                    <a:pt x="-5203" y="205629"/>
                    <a:pt x="-5203" y="171955"/>
                    <a:pt x="15609" y="151183"/>
                  </a:cubicBezTo>
                  <a:lnTo>
                    <a:pt x="162701" y="4383"/>
                  </a:lnTo>
                  <a:cubicBezTo>
                    <a:pt x="168552" y="-1461"/>
                    <a:pt x="178045" y="-1461"/>
                    <a:pt x="183901" y="4383"/>
                  </a:cubicBezTo>
                  <a:lnTo>
                    <a:pt x="238065" y="58441"/>
                  </a:lnTo>
                  <a:cubicBezTo>
                    <a:pt x="243917" y="64281"/>
                    <a:pt x="243917" y="73756"/>
                    <a:pt x="238065" y="79601"/>
                  </a:cubicBezTo>
                  <a:lnTo>
                    <a:pt x="90973" y="226401"/>
                  </a:lnTo>
                  <a:cubicBezTo>
                    <a:pt x="70162" y="247172"/>
                    <a:pt x="36421" y="247172"/>
                    <a:pt x="15609" y="226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69"/>
            <p:cNvSpPr/>
            <p:nvPr/>
          </p:nvSpPr>
          <p:spPr>
            <a:xfrm>
              <a:off x="3347531" y="2271402"/>
              <a:ext cx="83541" cy="83381"/>
            </a:xfrm>
            <a:custGeom>
              <a:avLst/>
              <a:gdLst/>
              <a:ahLst/>
              <a:cxnLst/>
              <a:rect l="l" t="t" r="r" b="b"/>
              <a:pathLst>
                <a:path w="111388" h="111175" extrusionOk="0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69"/>
            <p:cNvSpPr/>
            <p:nvPr/>
          </p:nvSpPr>
          <p:spPr>
            <a:xfrm>
              <a:off x="3347531" y="2271402"/>
              <a:ext cx="83541" cy="83381"/>
            </a:xfrm>
            <a:custGeom>
              <a:avLst/>
              <a:gdLst/>
              <a:ahLst/>
              <a:cxnLst/>
              <a:rect l="l" t="t" r="r" b="b"/>
              <a:pathLst>
                <a:path w="111388" h="111175" extrusionOk="0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69"/>
            <p:cNvSpPr/>
            <p:nvPr/>
          </p:nvSpPr>
          <p:spPr>
            <a:xfrm>
              <a:off x="3242667" y="2010597"/>
              <a:ext cx="449654" cy="448865"/>
            </a:xfrm>
            <a:custGeom>
              <a:avLst/>
              <a:gdLst/>
              <a:ahLst/>
              <a:cxnLst/>
              <a:rect l="l" t="t" r="r" b="b"/>
              <a:pathLst>
                <a:path w="599538" h="598487" extrusionOk="0">
                  <a:moveTo>
                    <a:pt x="542521" y="56994"/>
                  </a:moveTo>
                  <a:cubicBezTo>
                    <a:pt x="505696" y="20241"/>
                    <a:pt x="456734" y="0"/>
                    <a:pt x="404657" y="0"/>
                  </a:cubicBezTo>
                  <a:cubicBezTo>
                    <a:pt x="352575" y="0"/>
                    <a:pt x="303617" y="20241"/>
                    <a:pt x="266788" y="56994"/>
                  </a:cubicBezTo>
                  <a:cubicBezTo>
                    <a:pt x="229964" y="93746"/>
                    <a:pt x="209683" y="142617"/>
                    <a:pt x="209683" y="194593"/>
                  </a:cubicBezTo>
                  <a:cubicBezTo>
                    <a:pt x="209683" y="235387"/>
                    <a:pt x="222182" y="274267"/>
                    <a:pt x="245363" y="306873"/>
                  </a:cubicBezTo>
                  <a:lnTo>
                    <a:pt x="202550" y="349603"/>
                  </a:lnTo>
                  <a:lnTo>
                    <a:pt x="198863" y="345923"/>
                  </a:lnTo>
                  <a:cubicBezTo>
                    <a:pt x="194375" y="341443"/>
                    <a:pt x="188404" y="338973"/>
                    <a:pt x="182054" y="338973"/>
                  </a:cubicBezTo>
                  <a:cubicBezTo>
                    <a:pt x="175699" y="338973"/>
                    <a:pt x="169729" y="341443"/>
                    <a:pt x="165241" y="345927"/>
                  </a:cubicBezTo>
                  <a:lnTo>
                    <a:pt x="18149" y="492727"/>
                  </a:lnTo>
                  <a:cubicBezTo>
                    <a:pt x="-6053" y="516882"/>
                    <a:pt x="-6048" y="556187"/>
                    <a:pt x="18154" y="580341"/>
                  </a:cubicBezTo>
                  <a:cubicBezTo>
                    <a:pt x="29875" y="592044"/>
                    <a:pt x="45467" y="598487"/>
                    <a:pt x="62042" y="598487"/>
                  </a:cubicBezTo>
                  <a:cubicBezTo>
                    <a:pt x="78626" y="598487"/>
                    <a:pt x="94214" y="592044"/>
                    <a:pt x="105939" y="580341"/>
                  </a:cubicBezTo>
                  <a:cubicBezTo>
                    <a:pt x="113712" y="572584"/>
                    <a:pt x="101643" y="559835"/>
                    <a:pt x="93514" y="567944"/>
                  </a:cubicBezTo>
                  <a:cubicBezTo>
                    <a:pt x="76165" y="585264"/>
                    <a:pt x="47928" y="585264"/>
                    <a:pt x="30575" y="567944"/>
                  </a:cubicBezTo>
                  <a:cubicBezTo>
                    <a:pt x="13222" y="550625"/>
                    <a:pt x="13222" y="522443"/>
                    <a:pt x="30575" y="505129"/>
                  </a:cubicBezTo>
                  <a:lnTo>
                    <a:pt x="177667" y="358324"/>
                  </a:lnTo>
                  <a:cubicBezTo>
                    <a:pt x="178838" y="357155"/>
                    <a:pt x="180398" y="356511"/>
                    <a:pt x="182054" y="356511"/>
                  </a:cubicBezTo>
                  <a:cubicBezTo>
                    <a:pt x="183710" y="356511"/>
                    <a:pt x="185270" y="357155"/>
                    <a:pt x="186442" y="358324"/>
                  </a:cubicBezTo>
                  <a:lnTo>
                    <a:pt x="240605" y="412378"/>
                  </a:lnTo>
                  <a:cubicBezTo>
                    <a:pt x="243026" y="414798"/>
                    <a:pt x="243026" y="418729"/>
                    <a:pt x="240605" y="421140"/>
                  </a:cubicBezTo>
                  <a:lnTo>
                    <a:pt x="126513" y="535014"/>
                  </a:lnTo>
                  <a:cubicBezTo>
                    <a:pt x="118740" y="542772"/>
                    <a:pt x="130805" y="555520"/>
                    <a:pt x="138934" y="547411"/>
                  </a:cubicBezTo>
                  <a:lnTo>
                    <a:pt x="253027" y="433541"/>
                  </a:lnTo>
                  <a:cubicBezTo>
                    <a:pt x="262296" y="424286"/>
                    <a:pt x="262296" y="409236"/>
                    <a:pt x="253027" y="399981"/>
                  </a:cubicBezTo>
                  <a:lnTo>
                    <a:pt x="249344" y="396305"/>
                  </a:lnTo>
                  <a:lnTo>
                    <a:pt x="292152" y="353575"/>
                  </a:lnTo>
                  <a:cubicBezTo>
                    <a:pt x="324827" y="376712"/>
                    <a:pt x="363779" y="389186"/>
                    <a:pt x="404657" y="389186"/>
                  </a:cubicBezTo>
                  <a:cubicBezTo>
                    <a:pt x="456734" y="389186"/>
                    <a:pt x="505696" y="368945"/>
                    <a:pt x="542525" y="332192"/>
                  </a:cubicBezTo>
                  <a:cubicBezTo>
                    <a:pt x="618544" y="256318"/>
                    <a:pt x="618544" y="132864"/>
                    <a:pt x="542521" y="56994"/>
                  </a:cubicBezTo>
                  <a:close/>
                  <a:moveTo>
                    <a:pt x="236918" y="383903"/>
                  </a:moveTo>
                  <a:lnTo>
                    <a:pt x="214971" y="362000"/>
                  </a:lnTo>
                  <a:lnTo>
                    <a:pt x="256252" y="320805"/>
                  </a:lnTo>
                  <a:cubicBezTo>
                    <a:pt x="259596" y="324713"/>
                    <a:pt x="263105" y="328517"/>
                    <a:pt x="266788" y="332192"/>
                  </a:cubicBezTo>
                  <a:cubicBezTo>
                    <a:pt x="270471" y="335864"/>
                    <a:pt x="274278" y="339366"/>
                    <a:pt x="278198" y="342708"/>
                  </a:cubicBezTo>
                  <a:close/>
                  <a:moveTo>
                    <a:pt x="530099" y="319791"/>
                  </a:moveTo>
                  <a:cubicBezTo>
                    <a:pt x="496592" y="353233"/>
                    <a:pt x="452040" y="371653"/>
                    <a:pt x="404657" y="371653"/>
                  </a:cubicBezTo>
                  <a:cubicBezTo>
                    <a:pt x="357269" y="371653"/>
                    <a:pt x="312717" y="353233"/>
                    <a:pt x="279214" y="319791"/>
                  </a:cubicBezTo>
                  <a:cubicBezTo>
                    <a:pt x="245707" y="286349"/>
                    <a:pt x="227251" y="241889"/>
                    <a:pt x="227251" y="194593"/>
                  </a:cubicBezTo>
                  <a:cubicBezTo>
                    <a:pt x="227251" y="147298"/>
                    <a:pt x="245707" y="102833"/>
                    <a:pt x="279214" y="69391"/>
                  </a:cubicBezTo>
                  <a:cubicBezTo>
                    <a:pt x="312717" y="35953"/>
                    <a:pt x="357269" y="17534"/>
                    <a:pt x="404657" y="17534"/>
                  </a:cubicBezTo>
                  <a:cubicBezTo>
                    <a:pt x="452040" y="17534"/>
                    <a:pt x="496592" y="35953"/>
                    <a:pt x="530099" y="69391"/>
                  </a:cubicBezTo>
                  <a:cubicBezTo>
                    <a:pt x="599269" y="138430"/>
                    <a:pt x="599269" y="250756"/>
                    <a:pt x="530099" y="319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69"/>
            <p:cNvSpPr/>
            <p:nvPr/>
          </p:nvSpPr>
          <p:spPr>
            <a:xfrm>
              <a:off x="3509041" y="2119283"/>
              <a:ext cx="74234" cy="74303"/>
            </a:xfrm>
            <a:custGeom>
              <a:avLst/>
              <a:gdLst/>
              <a:ahLst/>
              <a:cxnLst/>
              <a:rect l="l" t="t" r="r" b="b"/>
              <a:pathLst>
                <a:path w="98979" h="99070" extrusionOk="0">
                  <a:moveTo>
                    <a:pt x="49492" y="0"/>
                  </a:moveTo>
                  <a:cubicBezTo>
                    <a:pt x="44637" y="0"/>
                    <a:pt x="40707" y="3922"/>
                    <a:pt x="40707" y="8767"/>
                  </a:cubicBezTo>
                  <a:lnTo>
                    <a:pt x="40707" y="40912"/>
                  </a:lnTo>
                  <a:lnTo>
                    <a:pt x="8499" y="40912"/>
                  </a:lnTo>
                  <a:cubicBezTo>
                    <a:pt x="-2833" y="40912"/>
                    <a:pt x="-2833" y="58446"/>
                    <a:pt x="8499" y="58446"/>
                  </a:cubicBezTo>
                  <a:lnTo>
                    <a:pt x="40707" y="58446"/>
                  </a:lnTo>
                  <a:lnTo>
                    <a:pt x="40707" y="90591"/>
                  </a:lnTo>
                  <a:cubicBezTo>
                    <a:pt x="40707" y="101897"/>
                    <a:pt x="58276" y="101897"/>
                    <a:pt x="58276" y="90591"/>
                  </a:cubicBezTo>
                  <a:lnTo>
                    <a:pt x="58276" y="58446"/>
                  </a:lnTo>
                  <a:lnTo>
                    <a:pt x="90484" y="58446"/>
                  </a:lnTo>
                  <a:cubicBezTo>
                    <a:pt x="101812" y="58446"/>
                    <a:pt x="101812" y="40912"/>
                    <a:pt x="90484" y="40912"/>
                  </a:cubicBezTo>
                  <a:lnTo>
                    <a:pt x="58276" y="40912"/>
                  </a:lnTo>
                  <a:lnTo>
                    <a:pt x="58276" y="8767"/>
                  </a:lnTo>
                  <a:cubicBezTo>
                    <a:pt x="58276" y="3922"/>
                    <a:pt x="54341" y="0"/>
                    <a:pt x="49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5" name="Google Shape;2655;p69"/>
          <p:cNvGrpSpPr/>
          <p:nvPr/>
        </p:nvGrpSpPr>
        <p:grpSpPr>
          <a:xfrm>
            <a:off x="3510076" y="2683292"/>
            <a:ext cx="448863" cy="448865"/>
            <a:chOff x="2497901" y="4035336"/>
            <a:chExt cx="448863" cy="448865"/>
          </a:xfrm>
        </p:grpSpPr>
        <p:sp>
          <p:nvSpPr>
            <p:cNvPr id="2656" name="Google Shape;2656;p69"/>
            <p:cNvSpPr/>
            <p:nvPr/>
          </p:nvSpPr>
          <p:spPr>
            <a:xfrm>
              <a:off x="2649401" y="4261669"/>
              <a:ext cx="71604" cy="70878"/>
            </a:xfrm>
            <a:custGeom>
              <a:avLst/>
              <a:gdLst/>
              <a:ahLst/>
              <a:cxnLst/>
              <a:rect l="l" t="t" r="r" b="b"/>
              <a:pathLst>
                <a:path w="95472" h="94504" extrusionOk="0">
                  <a:moveTo>
                    <a:pt x="0" y="60405"/>
                  </a:moveTo>
                  <a:lnTo>
                    <a:pt x="60400" y="0"/>
                  </a:lnTo>
                  <a:lnTo>
                    <a:pt x="95472" y="33538"/>
                  </a:lnTo>
                  <a:lnTo>
                    <a:pt x="34506" y="94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69"/>
            <p:cNvSpPr/>
            <p:nvPr/>
          </p:nvSpPr>
          <p:spPr>
            <a:xfrm>
              <a:off x="2504454" y="4296155"/>
              <a:ext cx="181491" cy="181493"/>
            </a:xfrm>
            <a:custGeom>
              <a:avLst/>
              <a:gdLst/>
              <a:ahLst/>
              <a:cxnLst/>
              <a:rect l="l" t="t" r="r" b="b"/>
              <a:pathLst>
                <a:path w="241988" h="241991" extrusionOk="0">
                  <a:moveTo>
                    <a:pt x="15578" y="226410"/>
                  </a:moveTo>
                  <a:cubicBezTo>
                    <a:pt x="-5193" y="205639"/>
                    <a:pt x="-5193" y="171964"/>
                    <a:pt x="15578" y="151192"/>
                  </a:cubicBezTo>
                  <a:lnTo>
                    <a:pt x="162387" y="4383"/>
                  </a:lnTo>
                  <a:cubicBezTo>
                    <a:pt x="168232" y="-1461"/>
                    <a:pt x="177702" y="-1461"/>
                    <a:pt x="183547" y="4383"/>
                  </a:cubicBezTo>
                  <a:lnTo>
                    <a:pt x="237605" y="58441"/>
                  </a:lnTo>
                  <a:cubicBezTo>
                    <a:pt x="243449" y="64286"/>
                    <a:pt x="243449" y="73761"/>
                    <a:pt x="237605" y="79605"/>
                  </a:cubicBezTo>
                  <a:lnTo>
                    <a:pt x="90796" y="226410"/>
                  </a:lnTo>
                  <a:cubicBezTo>
                    <a:pt x="70024" y="247185"/>
                    <a:pt x="36350" y="247185"/>
                    <a:pt x="15578" y="22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69"/>
            <p:cNvSpPr/>
            <p:nvPr/>
          </p:nvSpPr>
          <p:spPr>
            <a:xfrm>
              <a:off x="2602560" y="4296155"/>
              <a:ext cx="83384" cy="83384"/>
            </a:xfrm>
            <a:custGeom>
              <a:avLst/>
              <a:gdLst/>
              <a:ahLst/>
              <a:cxnLst/>
              <a:rect l="l" t="t" r="r" b="b"/>
              <a:pathLst>
                <a:path w="111179" h="111179" extrusionOk="0">
                  <a:moveTo>
                    <a:pt x="106796" y="58441"/>
                  </a:moveTo>
                  <a:lnTo>
                    <a:pt x="52738" y="4383"/>
                  </a:lnTo>
                  <a:cubicBezTo>
                    <a:pt x="46894" y="-1461"/>
                    <a:pt x="37419" y="-1461"/>
                    <a:pt x="31575" y="4383"/>
                  </a:cubicBezTo>
                  <a:lnTo>
                    <a:pt x="0" y="35958"/>
                  </a:lnTo>
                  <a:lnTo>
                    <a:pt x="75222" y="111180"/>
                  </a:lnTo>
                  <a:lnTo>
                    <a:pt x="106796" y="79605"/>
                  </a:lnTo>
                  <a:cubicBezTo>
                    <a:pt x="112641" y="73761"/>
                    <a:pt x="112641" y="64286"/>
                    <a:pt x="106796" y="58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69"/>
            <p:cNvSpPr/>
            <p:nvPr/>
          </p:nvSpPr>
          <p:spPr>
            <a:xfrm>
              <a:off x="2661436" y="4041911"/>
              <a:ext cx="278753" cy="278753"/>
            </a:xfrm>
            <a:custGeom>
              <a:avLst/>
              <a:gdLst/>
              <a:ahLst/>
              <a:cxnLst/>
              <a:rect l="l" t="t" r="r" b="b"/>
              <a:pathLst>
                <a:path w="371670" h="371670" extrusionOk="0">
                  <a:moveTo>
                    <a:pt x="371671" y="185835"/>
                  </a:moveTo>
                  <a:cubicBezTo>
                    <a:pt x="371671" y="288468"/>
                    <a:pt x="288468" y="371671"/>
                    <a:pt x="185835" y="371671"/>
                  </a:cubicBezTo>
                  <a:cubicBezTo>
                    <a:pt x="83203" y="371671"/>
                    <a:pt x="0" y="288468"/>
                    <a:pt x="0" y="185835"/>
                  </a:cubicBezTo>
                  <a:cubicBezTo>
                    <a:pt x="0" y="83203"/>
                    <a:pt x="83203" y="0"/>
                    <a:pt x="185835" y="0"/>
                  </a:cubicBezTo>
                  <a:cubicBezTo>
                    <a:pt x="288468" y="0"/>
                    <a:pt x="371671" y="83203"/>
                    <a:pt x="371671" y="185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69"/>
            <p:cNvSpPr/>
            <p:nvPr/>
          </p:nvSpPr>
          <p:spPr>
            <a:xfrm>
              <a:off x="2701238" y="4081710"/>
              <a:ext cx="199151" cy="199153"/>
            </a:xfrm>
            <a:custGeom>
              <a:avLst/>
              <a:gdLst/>
              <a:ahLst/>
              <a:cxnLst/>
              <a:rect l="l" t="t" r="r" b="b"/>
              <a:pathLst>
                <a:path w="265535" h="265537" extrusionOk="0">
                  <a:moveTo>
                    <a:pt x="38841" y="226694"/>
                  </a:moveTo>
                  <a:cubicBezTo>
                    <a:pt x="-12947" y="174905"/>
                    <a:pt x="-12947" y="90634"/>
                    <a:pt x="38841" y="38845"/>
                  </a:cubicBezTo>
                  <a:cubicBezTo>
                    <a:pt x="90630" y="-12948"/>
                    <a:pt x="174902" y="-12948"/>
                    <a:pt x="226691" y="38845"/>
                  </a:cubicBezTo>
                  <a:cubicBezTo>
                    <a:pt x="278484" y="90634"/>
                    <a:pt x="278484" y="174901"/>
                    <a:pt x="226691" y="226694"/>
                  </a:cubicBezTo>
                  <a:cubicBezTo>
                    <a:pt x="174902" y="278487"/>
                    <a:pt x="90630" y="278483"/>
                    <a:pt x="38841" y="226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69"/>
            <p:cNvSpPr/>
            <p:nvPr/>
          </p:nvSpPr>
          <p:spPr>
            <a:xfrm>
              <a:off x="2497900" y="4035336"/>
              <a:ext cx="448863" cy="448865"/>
            </a:xfrm>
            <a:custGeom>
              <a:avLst/>
              <a:gdLst/>
              <a:ahLst/>
              <a:cxnLst/>
              <a:rect l="l" t="t" r="r" b="b"/>
              <a:pathLst>
                <a:path w="598484" h="598487" extrusionOk="0">
                  <a:moveTo>
                    <a:pt x="541486" y="56999"/>
                  </a:moveTo>
                  <a:cubicBezTo>
                    <a:pt x="504734" y="20241"/>
                    <a:pt x="455863" y="0"/>
                    <a:pt x="403882" y="0"/>
                  </a:cubicBezTo>
                  <a:cubicBezTo>
                    <a:pt x="351902" y="0"/>
                    <a:pt x="303036" y="20241"/>
                    <a:pt x="266279" y="56999"/>
                  </a:cubicBezTo>
                  <a:cubicBezTo>
                    <a:pt x="229526" y="93751"/>
                    <a:pt x="209280" y="142622"/>
                    <a:pt x="209280" y="194602"/>
                  </a:cubicBezTo>
                  <a:cubicBezTo>
                    <a:pt x="209280" y="235400"/>
                    <a:pt x="221755" y="274276"/>
                    <a:pt x="244891" y="306892"/>
                  </a:cubicBezTo>
                  <a:lnTo>
                    <a:pt x="202162" y="349621"/>
                  </a:lnTo>
                  <a:lnTo>
                    <a:pt x="198486" y="345941"/>
                  </a:lnTo>
                  <a:cubicBezTo>
                    <a:pt x="189230" y="336690"/>
                    <a:pt x="174176" y="336690"/>
                    <a:pt x="164925" y="345941"/>
                  </a:cubicBezTo>
                  <a:lnTo>
                    <a:pt x="67010" y="443856"/>
                  </a:lnTo>
                  <a:cubicBezTo>
                    <a:pt x="59252" y="451614"/>
                    <a:pt x="71297" y="464367"/>
                    <a:pt x="79411" y="456253"/>
                  </a:cubicBezTo>
                  <a:lnTo>
                    <a:pt x="177322" y="358338"/>
                  </a:lnTo>
                  <a:cubicBezTo>
                    <a:pt x="179742" y="355922"/>
                    <a:pt x="183673" y="355922"/>
                    <a:pt x="186084" y="358338"/>
                  </a:cubicBezTo>
                  <a:lnTo>
                    <a:pt x="240142" y="412400"/>
                  </a:lnTo>
                  <a:cubicBezTo>
                    <a:pt x="242562" y="414816"/>
                    <a:pt x="242562" y="418747"/>
                    <a:pt x="240142" y="421163"/>
                  </a:cubicBezTo>
                  <a:lnTo>
                    <a:pt x="93333" y="567972"/>
                  </a:lnTo>
                  <a:cubicBezTo>
                    <a:pt x="76014" y="585291"/>
                    <a:pt x="47832" y="585291"/>
                    <a:pt x="30513" y="567972"/>
                  </a:cubicBezTo>
                  <a:cubicBezTo>
                    <a:pt x="13194" y="550653"/>
                    <a:pt x="13194" y="522471"/>
                    <a:pt x="30513" y="505151"/>
                  </a:cubicBezTo>
                  <a:lnTo>
                    <a:pt x="45508" y="490156"/>
                  </a:lnTo>
                  <a:cubicBezTo>
                    <a:pt x="53266" y="482399"/>
                    <a:pt x="41220" y="469646"/>
                    <a:pt x="33111" y="477760"/>
                  </a:cubicBezTo>
                  <a:lnTo>
                    <a:pt x="18116" y="492750"/>
                  </a:lnTo>
                  <a:cubicBezTo>
                    <a:pt x="-6039" y="516909"/>
                    <a:pt x="-6039" y="556214"/>
                    <a:pt x="18116" y="580369"/>
                  </a:cubicBezTo>
                  <a:cubicBezTo>
                    <a:pt x="30193" y="592451"/>
                    <a:pt x="46060" y="598487"/>
                    <a:pt x="61928" y="598487"/>
                  </a:cubicBezTo>
                  <a:cubicBezTo>
                    <a:pt x="77790" y="598487"/>
                    <a:pt x="93657" y="592451"/>
                    <a:pt x="105735" y="580369"/>
                  </a:cubicBezTo>
                  <a:lnTo>
                    <a:pt x="252544" y="433560"/>
                  </a:lnTo>
                  <a:cubicBezTo>
                    <a:pt x="261799" y="424309"/>
                    <a:pt x="261799" y="409254"/>
                    <a:pt x="252544" y="400003"/>
                  </a:cubicBezTo>
                  <a:lnTo>
                    <a:pt x="248868" y="396323"/>
                  </a:lnTo>
                  <a:lnTo>
                    <a:pt x="291598" y="353594"/>
                  </a:lnTo>
                  <a:cubicBezTo>
                    <a:pt x="324209" y="376730"/>
                    <a:pt x="363084" y="389205"/>
                    <a:pt x="403882" y="389205"/>
                  </a:cubicBezTo>
                  <a:cubicBezTo>
                    <a:pt x="455863" y="389205"/>
                    <a:pt x="504734" y="368963"/>
                    <a:pt x="541486" y="332206"/>
                  </a:cubicBezTo>
                  <a:cubicBezTo>
                    <a:pt x="578243" y="295454"/>
                    <a:pt x="598485" y="246583"/>
                    <a:pt x="598485" y="194602"/>
                  </a:cubicBezTo>
                  <a:cubicBezTo>
                    <a:pt x="598485" y="142622"/>
                    <a:pt x="578243" y="93751"/>
                    <a:pt x="541486" y="56999"/>
                  </a:cubicBezTo>
                  <a:close/>
                  <a:moveTo>
                    <a:pt x="236467" y="383922"/>
                  </a:moveTo>
                  <a:lnTo>
                    <a:pt x="214563" y="362018"/>
                  </a:lnTo>
                  <a:lnTo>
                    <a:pt x="255758" y="320823"/>
                  </a:lnTo>
                  <a:cubicBezTo>
                    <a:pt x="259101" y="324731"/>
                    <a:pt x="262603" y="328530"/>
                    <a:pt x="266279" y="332206"/>
                  </a:cubicBezTo>
                  <a:cubicBezTo>
                    <a:pt x="269954" y="335882"/>
                    <a:pt x="273753" y="339384"/>
                    <a:pt x="277662" y="342726"/>
                  </a:cubicBezTo>
                  <a:close/>
                  <a:moveTo>
                    <a:pt x="529089" y="319809"/>
                  </a:moveTo>
                  <a:cubicBezTo>
                    <a:pt x="495647" y="353251"/>
                    <a:pt x="451178" y="371671"/>
                    <a:pt x="403882" y="371671"/>
                  </a:cubicBezTo>
                  <a:cubicBezTo>
                    <a:pt x="356587" y="371671"/>
                    <a:pt x="312122" y="353251"/>
                    <a:pt x="278676" y="319809"/>
                  </a:cubicBezTo>
                  <a:cubicBezTo>
                    <a:pt x="245233" y="286363"/>
                    <a:pt x="226814" y="241898"/>
                    <a:pt x="226814" y="194602"/>
                  </a:cubicBezTo>
                  <a:cubicBezTo>
                    <a:pt x="226814" y="147307"/>
                    <a:pt x="245233" y="102838"/>
                    <a:pt x="278676" y="69395"/>
                  </a:cubicBezTo>
                  <a:cubicBezTo>
                    <a:pt x="312122" y="35953"/>
                    <a:pt x="356587" y="17534"/>
                    <a:pt x="403882" y="17534"/>
                  </a:cubicBezTo>
                  <a:cubicBezTo>
                    <a:pt x="451178" y="17534"/>
                    <a:pt x="495643" y="35953"/>
                    <a:pt x="529089" y="69395"/>
                  </a:cubicBezTo>
                  <a:cubicBezTo>
                    <a:pt x="562531" y="102838"/>
                    <a:pt x="580951" y="147307"/>
                    <a:pt x="580951" y="194602"/>
                  </a:cubicBezTo>
                  <a:cubicBezTo>
                    <a:pt x="580951" y="241898"/>
                    <a:pt x="562531" y="286363"/>
                    <a:pt x="529089" y="319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69"/>
            <p:cNvSpPr/>
            <p:nvPr/>
          </p:nvSpPr>
          <p:spPr>
            <a:xfrm>
              <a:off x="2763766" y="4174713"/>
              <a:ext cx="74092" cy="13150"/>
            </a:xfrm>
            <a:custGeom>
              <a:avLst/>
              <a:gdLst/>
              <a:ahLst/>
              <a:cxnLst/>
              <a:rect l="l" t="t" r="r" b="b"/>
              <a:pathLst>
                <a:path w="98790" h="17533" extrusionOk="0">
                  <a:moveTo>
                    <a:pt x="8483" y="0"/>
                  </a:moveTo>
                  <a:cubicBezTo>
                    <a:pt x="-2828" y="0"/>
                    <a:pt x="-2828" y="17534"/>
                    <a:pt x="8483" y="17534"/>
                  </a:cubicBezTo>
                  <a:lnTo>
                    <a:pt x="90312" y="17534"/>
                  </a:lnTo>
                  <a:cubicBezTo>
                    <a:pt x="101617" y="17534"/>
                    <a:pt x="101617" y="0"/>
                    <a:pt x="90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3" name="Google Shape;2663;p69"/>
          <p:cNvGrpSpPr/>
          <p:nvPr/>
        </p:nvGrpSpPr>
        <p:grpSpPr>
          <a:xfrm>
            <a:off x="3510083" y="3915967"/>
            <a:ext cx="448865" cy="448865"/>
            <a:chOff x="1760433" y="4035336"/>
            <a:chExt cx="448865" cy="448865"/>
          </a:xfrm>
        </p:grpSpPr>
        <p:sp>
          <p:nvSpPr>
            <p:cNvPr id="2664" name="Google Shape;2664;p69"/>
            <p:cNvSpPr/>
            <p:nvPr/>
          </p:nvSpPr>
          <p:spPr>
            <a:xfrm>
              <a:off x="1767167" y="4109171"/>
              <a:ext cx="368297" cy="368296"/>
            </a:xfrm>
            <a:custGeom>
              <a:avLst/>
              <a:gdLst/>
              <a:ahLst/>
              <a:cxnLst/>
              <a:rect l="l" t="t" r="r" b="b"/>
              <a:pathLst>
                <a:path w="491062" h="491062" extrusionOk="0">
                  <a:moveTo>
                    <a:pt x="11455" y="479608"/>
                  </a:moveTo>
                  <a:cubicBezTo>
                    <a:pt x="-3818" y="464334"/>
                    <a:pt x="-3818" y="439572"/>
                    <a:pt x="11455" y="424299"/>
                  </a:cubicBezTo>
                  <a:lnTo>
                    <a:pt x="424299" y="11455"/>
                  </a:lnTo>
                  <a:cubicBezTo>
                    <a:pt x="439572" y="-3818"/>
                    <a:pt x="464334" y="-3818"/>
                    <a:pt x="479608" y="11455"/>
                  </a:cubicBezTo>
                  <a:cubicBezTo>
                    <a:pt x="494881" y="26729"/>
                    <a:pt x="494881" y="51491"/>
                    <a:pt x="479608" y="66764"/>
                  </a:cubicBezTo>
                  <a:lnTo>
                    <a:pt x="66764" y="479608"/>
                  </a:lnTo>
                  <a:cubicBezTo>
                    <a:pt x="51491" y="494881"/>
                    <a:pt x="26729" y="494881"/>
                    <a:pt x="11455" y="479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69"/>
            <p:cNvSpPr/>
            <p:nvPr/>
          </p:nvSpPr>
          <p:spPr>
            <a:xfrm>
              <a:off x="2038355" y="4109171"/>
              <a:ext cx="97109" cy="97109"/>
            </a:xfrm>
            <a:custGeom>
              <a:avLst/>
              <a:gdLst/>
              <a:ahLst/>
              <a:cxnLst/>
              <a:rect l="l" t="t" r="r" b="b"/>
              <a:pathLst>
                <a:path w="129479" h="129479" extrusionOk="0">
                  <a:moveTo>
                    <a:pt x="118024" y="11455"/>
                  </a:moveTo>
                  <a:cubicBezTo>
                    <a:pt x="102751" y="-3818"/>
                    <a:pt x="77989" y="-3818"/>
                    <a:pt x="62715" y="11455"/>
                  </a:cubicBezTo>
                  <a:lnTo>
                    <a:pt x="0" y="74170"/>
                  </a:lnTo>
                  <a:lnTo>
                    <a:pt x="55309" y="129480"/>
                  </a:lnTo>
                  <a:lnTo>
                    <a:pt x="118024" y="66764"/>
                  </a:lnTo>
                  <a:cubicBezTo>
                    <a:pt x="133298" y="51491"/>
                    <a:pt x="133298" y="26729"/>
                    <a:pt x="118024" y="11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69"/>
            <p:cNvSpPr/>
            <p:nvPr/>
          </p:nvSpPr>
          <p:spPr>
            <a:xfrm>
              <a:off x="1926806" y="4048774"/>
              <a:ext cx="114424" cy="114425"/>
            </a:xfrm>
            <a:custGeom>
              <a:avLst/>
              <a:gdLst/>
              <a:ahLst/>
              <a:cxnLst/>
              <a:rect l="l" t="t" r="r" b="b"/>
              <a:pathLst>
                <a:path w="152566" h="152566" extrusionOk="0">
                  <a:moveTo>
                    <a:pt x="152567" y="76281"/>
                  </a:moveTo>
                  <a:cubicBezTo>
                    <a:pt x="103089" y="91084"/>
                    <a:pt x="91089" y="103084"/>
                    <a:pt x="76286" y="152567"/>
                  </a:cubicBezTo>
                  <a:cubicBezTo>
                    <a:pt x="61482" y="103084"/>
                    <a:pt x="49483" y="91084"/>
                    <a:pt x="0" y="76281"/>
                  </a:cubicBezTo>
                  <a:cubicBezTo>
                    <a:pt x="49483" y="61478"/>
                    <a:pt x="61482" y="49478"/>
                    <a:pt x="76286" y="0"/>
                  </a:cubicBezTo>
                  <a:cubicBezTo>
                    <a:pt x="91089" y="49478"/>
                    <a:pt x="103089" y="61478"/>
                    <a:pt x="152567" y="76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69"/>
            <p:cNvSpPr/>
            <p:nvPr/>
          </p:nvSpPr>
          <p:spPr>
            <a:xfrm>
              <a:off x="2106641" y="4214386"/>
              <a:ext cx="63128" cy="63131"/>
            </a:xfrm>
            <a:custGeom>
              <a:avLst/>
              <a:gdLst/>
              <a:ahLst/>
              <a:cxnLst/>
              <a:rect l="l" t="t" r="r" b="b"/>
              <a:pathLst>
                <a:path w="84171" h="84175" extrusionOk="0">
                  <a:moveTo>
                    <a:pt x="84171" y="42086"/>
                  </a:moveTo>
                  <a:cubicBezTo>
                    <a:pt x="56875" y="50254"/>
                    <a:pt x="50254" y="56875"/>
                    <a:pt x="42086" y="84176"/>
                  </a:cubicBezTo>
                  <a:cubicBezTo>
                    <a:pt x="33917" y="56875"/>
                    <a:pt x="27296" y="50254"/>
                    <a:pt x="0" y="42086"/>
                  </a:cubicBezTo>
                  <a:cubicBezTo>
                    <a:pt x="27296" y="33922"/>
                    <a:pt x="33917" y="27301"/>
                    <a:pt x="42086" y="0"/>
                  </a:cubicBezTo>
                  <a:cubicBezTo>
                    <a:pt x="50250" y="27301"/>
                    <a:pt x="56875" y="33922"/>
                    <a:pt x="84171" y="42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69"/>
            <p:cNvSpPr/>
            <p:nvPr/>
          </p:nvSpPr>
          <p:spPr>
            <a:xfrm>
              <a:off x="2123387" y="4035336"/>
              <a:ext cx="85912" cy="85912"/>
            </a:xfrm>
            <a:custGeom>
              <a:avLst/>
              <a:gdLst/>
              <a:ahLst/>
              <a:cxnLst/>
              <a:rect l="l" t="t" r="r" b="b"/>
              <a:pathLst>
                <a:path w="114549" h="114549" extrusionOk="0">
                  <a:moveTo>
                    <a:pt x="114550" y="57273"/>
                  </a:moveTo>
                  <a:cubicBezTo>
                    <a:pt x="77400" y="68391"/>
                    <a:pt x="68391" y="77395"/>
                    <a:pt x="57277" y="114550"/>
                  </a:cubicBezTo>
                  <a:cubicBezTo>
                    <a:pt x="46159" y="77395"/>
                    <a:pt x="37150" y="68391"/>
                    <a:pt x="0" y="57273"/>
                  </a:cubicBezTo>
                  <a:cubicBezTo>
                    <a:pt x="37150" y="46159"/>
                    <a:pt x="46159" y="37150"/>
                    <a:pt x="57277" y="0"/>
                  </a:cubicBezTo>
                  <a:cubicBezTo>
                    <a:pt x="68386" y="37150"/>
                    <a:pt x="77400" y="46159"/>
                    <a:pt x="114550" y="57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69"/>
            <p:cNvSpPr/>
            <p:nvPr/>
          </p:nvSpPr>
          <p:spPr>
            <a:xfrm>
              <a:off x="1760433" y="4102522"/>
              <a:ext cx="381679" cy="381679"/>
            </a:xfrm>
            <a:custGeom>
              <a:avLst/>
              <a:gdLst/>
              <a:ahLst/>
              <a:cxnLst/>
              <a:rect l="l" t="t" r="r" b="b"/>
              <a:pathLst>
                <a:path w="508906" h="508906" extrusionOk="0">
                  <a:moveTo>
                    <a:pt x="494869" y="14037"/>
                  </a:moveTo>
                  <a:cubicBezTo>
                    <a:pt x="476153" y="-4679"/>
                    <a:pt x="445706" y="-4679"/>
                    <a:pt x="426994" y="14037"/>
                  </a:cubicBezTo>
                  <a:lnTo>
                    <a:pt x="14151" y="426881"/>
                  </a:lnTo>
                  <a:cubicBezTo>
                    <a:pt x="-29647" y="470674"/>
                    <a:pt x="38232" y="538554"/>
                    <a:pt x="82026" y="494756"/>
                  </a:cubicBezTo>
                  <a:lnTo>
                    <a:pt x="123111" y="453675"/>
                  </a:lnTo>
                  <a:cubicBezTo>
                    <a:pt x="130974" y="445812"/>
                    <a:pt x="118764" y="432885"/>
                    <a:pt x="110541" y="441104"/>
                  </a:cubicBezTo>
                  <a:lnTo>
                    <a:pt x="69460" y="482190"/>
                  </a:lnTo>
                  <a:cubicBezTo>
                    <a:pt x="41954" y="509696"/>
                    <a:pt x="-867" y="467026"/>
                    <a:pt x="26717" y="439447"/>
                  </a:cubicBezTo>
                  <a:lnTo>
                    <a:pt x="439560" y="26603"/>
                  </a:lnTo>
                  <a:cubicBezTo>
                    <a:pt x="467071" y="-903"/>
                    <a:pt x="509859" y="41790"/>
                    <a:pt x="482303" y="69346"/>
                  </a:cubicBezTo>
                  <a:lnTo>
                    <a:pt x="150449" y="401201"/>
                  </a:lnTo>
                  <a:cubicBezTo>
                    <a:pt x="142586" y="409064"/>
                    <a:pt x="154795" y="421990"/>
                    <a:pt x="163014" y="413767"/>
                  </a:cubicBezTo>
                  <a:lnTo>
                    <a:pt x="494869" y="81912"/>
                  </a:lnTo>
                  <a:cubicBezTo>
                    <a:pt x="513585" y="63200"/>
                    <a:pt x="513585" y="32749"/>
                    <a:pt x="494869" y="1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7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675" name="Google Shape;2675;p7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6" name="Google Shape;2676;p70"/>
          <p:cNvSpPr/>
          <p:nvPr/>
        </p:nvSpPr>
        <p:spPr>
          <a:xfrm>
            <a:off x="1185500" y="2584400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7" name="Google Shape;2677;p70"/>
          <p:cNvSpPr/>
          <p:nvPr/>
        </p:nvSpPr>
        <p:spPr>
          <a:xfrm>
            <a:off x="2214200" y="2584400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8" name="Google Shape;2678;p70"/>
          <p:cNvSpPr/>
          <p:nvPr/>
        </p:nvSpPr>
        <p:spPr>
          <a:xfrm>
            <a:off x="3242900" y="2584400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9" name="Google Shape;2679;p70"/>
          <p:cNvSpPr/>
          <p:nvPr/>
        </p:nvSpPr>
        <p:spPr>
          <a:xfrm>
            <a:off x="4271600" y="2584400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0" name="Google Shape;2680;p70"/>
          <p:cNvSpPr/>
          <p:nvPr/>
        </p:nvSpPr>
        <p:spPr>
          <a:xfrm>
            <a:off x="5300300" y="2584400"/>
            <a:ext cx="645900" cy="645900"/>
          </a:xfrm>
          <a:prstGeom prst="ellipse">
            <a:avLst/>
          </a:prstGeom>
          <a:solidFill>
            <a:srgbClr val="BC456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1" name="Google Shape;2681;p70"/>
          <p:cNvSpPr/>
          <p:nvPr/>
        </p:nvSpPr>
        <p:spPr>
          <a:xfrm>
            <a:off x="6329000" y="2584400"/>
            <a:ext cx="645900" cy="645900"/>
          </a:xfrm>
          <a:prstGeom prst="ellipse">
            <a:avLst/>
          </a:prstGeom>
          <a:solidFill>
            <a:srgbClr val="FF4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06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2" name="Google Shape;2682;p70"/>
          <p:cNvSpPr/>
          <p:nvPr/>
        </p:nvSpPr>
        <p:spPr>
          <a:xfrm>
            <a:off x="7357700" y="2584400"/>
            <a:ext cx="645900" cy="645900"/>
          </a:xfrm>
          <a:prstGeom prst="ellipse">
            <a:avLst/>
          </a:prstGeom>
          <a:solidFill>
            <a:srgbClr val="FF633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07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3" name="Google Shape;2683;p70"/>
          <p:cNvSpPr txBox="1"/>
          <p:nvPr/>
        </p:nvSpPr>
        <p:spPr>
          <a:xfrm>
            <a:off x="6932839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4" name="Google Shape;2684;p70"/>
          <p:cNvSpPr txBox="1"/>
          <p:nvPr/>
        </p:nvSpPr>
        <p:spPr>
          <a:xfrm>
            <a:off x="6932840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5" name="Google Shape;2685;p70"/>
          <p:cNvSpPr txBox="1"/>
          <p:nvPr/>
        </p:nvSpPr>
        <p:spPr>
          <a:xfrm>
            <a:off x="2818005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6" name="Google Shape;2686;p70"/>
          <p:cNvSpPr txBox="1"/>
          <p:nvPr/>
        </p:nvSpPr>
        <p:spPr>
          <a:xfrm>
            <a:off x="2817952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7" name="Google Shape;2687;p70"/>
          <p:cNvSpPr txBox="1"/>
          <p:nvPr/>
        </p:nvSpPr>
        <p:spPr>
          <a:xfrm>
            <a:off x="760500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8" name="Google Shape;2688;p70"/>
          <p:cNvSpPr txBox="1"/>
          <p:nvPr/>
        </p:nvSpPr>
        <p:spPr>
          <a:xfrm>
            <a:off x="760588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9" name="Google Shape;2689;p70"/>
          <p:cNvSpPr txBox="1"/>
          <p:nvPr/>
        </p:nvSpPr>
        <p:spPr>
          <a:xfrm>
            <a:off x="4875312" y="1284842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0" name="Google Shape;2690;p70"/>
          <p:cNvSpPr txBox="1"/>
          <p:nvPr/>
        </p:nvSpPr>
        <p:spPr>
          <a:xfrm>
            <a:off x="4875422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1" name="Google Shape;2691;p70"/>
          <p:cNvSpPr txBox="1"/>
          <p:nvPr/>
        </p:nvSpPr>
        <p:spPr>
          <a:xfrm>
            <a:off x="5904281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2" name="Google Shape;2692;p70"/>
          <p:cNvSpPr txBox="1"/>
          <p:nvPr/>
        </p:nvSpPr>
        <p:spPr>
          <a:xfrm>
            <a:off x="5904121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3" name="Google Shape;2693;p70"/>
          <p:cNvSpPr txBox="1"/>
          <p:nvPr/>
        </p:nvSpPr>
        <p:spPr>
          <a:xfrm>
            <a:off x="3846863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4" name="Google Shape;2694;p70"/>
          <p:cNvSpPr txBox="1"/>
          <p:nvPr/>
        </p:nvSpPr>
        <p:spPr>
          <a:xfrm>
            <a:off x="3846796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5" name="Google Shape;2695;p70"/>
          <p:cNvSpPr txBox="1"/>
          <p:nvPr/>
        </p:nvSpPr>
        <p:spPr>
          <a:xfrm>
            <a:off x="1789446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considered a dwarf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6" name="Google Shape;2696;p70"/>
          <p:cNvSpPr txBox="1"/>
          <p:nvPr/>
        </p:nvSpPr>
        <p:spPr>
          <a:xfrm>
            <a:off x="1789311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97" name="Google Shape;2697;p70"/>
          <p:cNvCxnSpPr>
            <a:stCxn id="2676" idx="0"/>
            <a:endCxn id="2677" idx="0"/>
          </p:cNvCxnSpPr>
          <p:nvPr/>
        </p:nvCxnSpPr>
        <p:spPr>
          <a:xfrm rot="-5400000" flipH="1">
            <a:off x="2022500" y="2070350"/>
            <a:ext cx="600" cy="10287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98" name="Google Shape;2698;p70"/>
          <p:cNvCxnSpPr>
            <a:stCxn id="2677" idx="4"/>
            <a:endCxn id="2678" idx="4"/>
          </p:cNvCxnSpPr>
          <p:nvPr/>
        </p:nvCxnSpPr>
        <p:spPr>
          <a:xfrm rot="-5400000" flipH="1">
            <a:off x="3051200" y="2716250"/>
            <a:ext cx="600" cy="102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699" name="Google Shape;2699;p70"/>
          <p:cNvCxnSpPr>
            <a:stCxn id="2678" idx="0"/>
            <a:endCxn id="2679" idx="0"/>
          </p:cNvCxnSpPr>
          <p:nvPr/>
        </p:nvCxnSpPr>
        <p:spPr>
          <a:xfrm rot="-5400000" flipH="1">
            <a:off x="4079900" y="2070350"/>
            <a:ext cx="600" cy="10287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700" name="Google Shape;2700;p70"/>
          <p:cNvCxnSpPr>
            <a:stCxn id="2679" idx="4"/>
            <a:endCxn id="2680" idx="4"/>
          </p:cNvCxnSpPr>
          <p:nvPr/>
        </p:nvCxnSpPr>
        <p:spPr>
          <a:xfrm rot="-5400000" flipH="1">
            <a:off x="5108600" y="2716250"/>
            <a:ext cx="600" cy="102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701" name="Google Shape;2701;p70"/>
          <p:cNvCxnSpPr>
            <a:stCxn id="2680" idx="0"/>
            <a:endCxn id="2681" idx="0"/>
          </p:cNvCxnSpPr>
          <p:nvPr/>
        </p:nvCxnSpPr>
        <p:spPr>
          <a:xfrm rot="-5400000" flipH="1">
            <a:off x="6137300" y="2070350"/>
            <a:ext cx="600" cy="10287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702" name="Google Shape;2702;p70"/>
          <p:cNvCxnSpPr>
            <a:stCxn id="2681" idx="4"/>
            <a:endCxn id="2682" idx="4"/>
          </p:cNvCxnSpPr>
          <p:nvPr/>
        </p:nvCxnSpPr>
        <p:spPr>
          <a:xfrm rot="-5400000" flipH="1">
            <a:off x="7166000" y="2716250"/>
            <a:ext cx="600" cy="102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7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2708" name="Google Shape;2708;p7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09" name="Google Shape;2709;p71"/>
          <p:cNvGrpSpPr/>
          <p:nvPr/>
        </p:nvGrpSpPr>
        <p:grpSpPr>
          <a:xfrm>
            <a:off x="6935221" y="4015537"/>
            <a:ext cx="448865" cy="448864"/>
            <a:chOff x="6935221" y="4015537"/>
            <a:chExt cx="448865" cy="448864"/>
          </a:xfrm>
        </p:grpSpPr>
        <p:sp>
          <p:nvSpPr>
            <p:cNvPr id="2710" name="Google Shape;2710;p71"/>
            <p:cNvSpPr/>
            <p:nvPr/>
          </p:nvSpPr>
          <p:spPr>
            <a:xfrm>
              <a:off x="6941795" y="4022112"/>
              <a:ext cx="287448" cy="401472"/>
            </a:xfrm>
            <a:custGeom>
              <a:avLst/>
              <a:gdLst/>
              <a:ahLst/>
              <a:cxnLst/>
              <a:rect l="l" t="t" r="r" b="b"/>
              <a:pathLst>
                <a:path w="383264" h="535296" extrusionOk="0">
                  <a:moveTo>
                    <a:pt x="188712" y="535297"/>
                  </a:moveTo>
                  <a:lnTo>
                    <a:pt x="11803" y="535297"/>
                  </a:lnTo>
                  <a:cubicBezTo>
                    <a:pt x="5288" y="535297"/>
                    <a:pt x="0" y="530014"/>
                    <a:pt x="0" y="523493"/>
                  </a:cubicBezTo>
                  <a:lnTo>
                    <a:pt x="0" y="9580"/>
                  </a:lnTo>
                  <a:cubicBezTo>
                    <a:pt x="0" y="4288"/>
                    <a:pt x="4288" y="0"/>
                    <a:pt x="9580" y="0"/>
                  </a:cubicBezTo>
                  <a:lnTo>
                    <a:pt x="285751" y="0"/>
                  </a:lnTo>
                  <a:lnTo>
                    <a:pt x="383264" y="102915"/>
                  </a:lnTo>
                  <a:lnTo>
                    <a:pt x="383264" y="535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71"/>
            <p:cNvSpPr/>
            <p:nvPr/>
          </p:nvSpPr>
          <p:spPr>
            <a:xfrm>
              <a:off x="7156105" y="4022475"/>
              <a:ext cx="73138" cy="77158"/>
            </a:xfrm>
            <a:custGeom>
              <a:avLst/>
              <a:gdLst/>
              <a:ahLst/>
              <a:cxnLst/>
              <a:rect l="l" t="t" r="r" b="b"/>
              <a:pathLst>
                <a:path w="97518" h="102878" extrusionOk="0">
                  <a:moveTo>
                    <a:pt x="97518" y="102879"/>
                  </a:moveTo>
                  <a:lnTo>
                    <a:pt x="12237" y="102870"/>
                  </a:lnTo>
                  <a:cubicBezTo>
                    <a:pt x="5927" y="102870"/>
                    <a:pt x="799" y="97778"/>
                    <a:pt x="749" y="914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71"/>
            <p:cNvSpPr/>
            <p:nvPr/>
          </p:nvSpPr>
          <p:spPr>
            <a:xfrm>
              <a:off x="7082891" y="4305255"/>
              <a:ext cx="294616" cy="152568"/>
            </a:xfrm>
            <a:custGeom>
              <a:avLst/>
              <a:gdLst/>
              <a:ahLst/>
              <a:cxnLst/>
              <a:rect l="l" t="t" r="r" b="b"/>
              <a:pathLst>
                <a:path w="392821" h="203424" extrusionOk="0">
                  <a:moveTo>
                    <a:pt x="368680" y="203424"/>
                  </a:moveTo>
                  <a:lnTo>
                    <a:pt x="24146" y="203424"/>
                  </a:lnTo>
                  <a:cubicBezTo>
                    <a:pt x="10808" y="203424"/>
                    <a:pt x="0" y="192616"/>
                    <a:pt x="0" y="179283"/>
                  </a:cubicBezTo>
                  <a:lnTo>
                    <a:pt x="0" y="24146"/>
                  </a:lnTo>
                  <a:cubicBezTo>
                    <a:pt x="0" y="10808"/>
                    <a:pt x="10808" y="0"/>
                    <a:pt x="24146" y="0"/>
                  </a:cubicBezTo>
                  <a:lnTo>
                    <a:pt x="368680" y="0"/>
                  </a:lnTo>
                  <a:cubicBezTo>
                    <a:pt x="382013" y="0"/>
                    <a:pt x="392821" y="10808"/>
                    <a:pt x="392821" y="24146"/>
                  </a:cubicBezTo>
                  <a:lnTo>
                    <a:pt x="392821" y="179283"/>
                  </a:lnTo>
                  <a:cubicBezTo>
                    <a:pt x="392826" y="192616"/>
                    <a:pt x="382013" y="203424"/>
                    <a:pt x="368680" y="203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71"/>
            <p:cNvSpPr/>
            <p:nvPr/>
          </p:nvSpPr>
          <p:spPr>
            <a:xfrm>
              <a:off x="7087768" y="4305255"/>
              <a:ext cx="285434" cy="72021"/>
            </a:xfrm>
            <a:custGeom>
              <a:avLst/>
              <a:gdLst/>
              <a:ahLst/>
              <a:cxnLst/>
              <a:rect l="l" t="t" r="r" b="b"/>
              <a:pathLst>
                <a:path w="380579" h="96028" extrusionOk="0">
                  <a:moveTo>
                    <a:pt x="194570" y="94112"/>
                  </a:moveTo>
                  <a:lnTo>
                    <a:pt x="380579" y="8534"/>
                  </a:lnTo>
                  <a:cubicBezTo>
                    <a:pt x="376150" y="3320"/>
                    <a:pt x="369552" y="0"/>
                    <a:pt x="362178" y="0"/>
                  </a:cubicBezTo>
                  <a:lnTo>
                    <a:pt x="17643" y="0"/>
                  </a:lnTo>
                  <a:cubicBezTo>
                    <a:pt x="10671" y="0"/>
                    <a:pt x="4406" y="2973"/>
                    <a:pt x="0" y="7698"/>
                  </a:cubicBezTo>
                  <a:lnTo>
                    <a:pt x="176932" y="93947"/>
                  </a:lnTo>
                  <a:cubicBezTo>
                    <a:pt x="182534" y="96664"/>
                    <a:pt x="188922" y="96724"/>
                    <a:pt x="194570" y="9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71"/>
            <p:cNvSpPr/>
            <p:nvPr/>
          </p:nvSpPr>
          <p:spPr>
            <a:xfrm>
              <a:off x="7118637" y="4163358"/>
              <a:ext cx="149472" cy="89908"/>
            </a:xfrm>
            <a:custGeom>
              <a:avLst/>
              <a:gdLst/>
              <a:ahLst/>
              <a:cxnLst/>
              <a:rect l="l" t="t" r="r" b="b"/>
              <a:pathLst>
                <a:path w="199296" h="119878" extrusionOk="0">
                  <a:moveTo>
                    <a:pt x="0" y="110052"/>
                  </a:moveTo>
                  <a:lnTo>
                    <a:pt x="0" y="9822"/>
                  </a:lnTo>
                  <a:cubicBezTo>
                    <a:pt x="0" y="4397"/>
                    <a:pt x="4397" y="0"/>
                    <a:pt x="9822" y="0"/>
                  </a:cubicBezTo>
                  <a:lnTo>
                    <a:pt x="189475" y="0"/>
                  </a:lnTo>
                  <a:cubicBezTo>
                    <a:pt x="194899" y="0"/>
                    <a:pt x="199296" y="4397"/>
                    <a:pt x="199296" y="9822"/>
                  </a:cubicBezTo>
                  <a:lnTo>
                    <a:pt x="199296" y="110052"/>
                  </a:lnTo>
                  <a:cubicBezTo>
                    <a:pt x="199296" y="115481"/>
                    <a:pt x="194899" y="119878"/>
                    <a:pt x="189475" y="119878"/>
                  </a:cubicBezTo>
                  <a:lnTo>
                    <a:pt x="9822" y="119878"/>
                  </a:lnTo>
                  <a:cubicBezTo>
                    <a:pt x="4397" y="119878"/>
                    <a:pt x="0" y="115477"/>
                    <a:pt x="0" y="110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71"/>
            <p:cNvSpPr/>
            <p:nvPr/>
          </p:nvSpPr>
          <p:spPr>
            <a:xfrm>
              <a:off x="7331601" y="4022037"/>
              <a:ext cx="29482" cy="231230"/>
            </a:xfrm>
            <a:custGeom>
              <a:avLst/>
              <a:gdLst/>
              <a:ahLst/>
              <a:cxnLst/>
              <a:rect l="l" t="t" r="r" b="b"/>
              <a:pathLst>
                <a:path w="39309" h="308307" extrusionOk="0">
                  <a:moveTo>
                    <a:pt x="20602" y="308307"/>
                  </a:moveTo>
                  <a:lnTo>
                    <a:pt x="18707" y="308307"/>
                  </a:lnTo>
                  <a:cubicBezTo>
                    <a:pt x="8379" y="308307"/>
                    <a:pt x="0" y="299933"/>
                    <a:pt x="0" y="289600"/>
                  </a:cubicBezTo>
                  <a:lnTo>
                    <a:pt x="0" y="18703"/>
                  </a:lnTo>
                  <a:cubicBezTo>
                    <a:pt x="0" y="8374"/>
                    <a:pt x="8379" y="0"/>
                    <a:pt x="18707" y="0"/>
                  </a:cubicBezTo>
                  <a:lnTo>
                    <a:pt x="20602" y="0"/>
                  </a:lnTo>
                  <a:cubicBezTo>
                    <a:pt x="30935" y="0"/>
                    <a:pt x="39310" y="8374"/>
                    <a:pt x="39310" y="18703"/>
                  </a:cubicBezTo>
                  <a:lnTo>
                    <a:pt x="39310" y="289600"/>
                  </a:lnTo>
                  <a:cubicBezTo>
                    <a:pt x="39310" y="299933"/>
                    <a:pt x="30935" y="308307"/>
                    <a:pt x="20602" y="308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71"/>
            <p:cNvSpPr/>
            <p:nvPr/>
          </p:nvSpPr>
          <p:spPr>
            <a:xfrm>
              <a:off x="7331601" y="4022037"/>
              <a:ext cx="29482" cy="56194"/>
            </a:xfrm>
            <a:custGeom>
              <a:avLst/>
              <a:gdLst/>
              <a:ahLst/>
              <a:cxnLst/>
              <a:rect l="l" t="t" r="r" b="b"/>
              <a:pathLst>
                <a:path w="39309" h="74925" extrusionOk="0">
                  <a:moveTo>
                    <a:pt x="39310" y="18703"/>
                  </a:moveTo>
                  <a:cubicBezTo>
                    <a:pt x="39310" y="8374"/>
                    <a:pt x="30931" y="0"/>
                    <a:pt x="20602" y="0"/>
                  </a:cubicBezTo>
                  <a:lnTo>
                    <a:pt x="18707" y="0"/>
                  </a:lnTo>
                  <a:cubicBezTo>
                    <a:pt x="8379" y="0"/>
                    <a:pt x="0" y="8374"/>
                    <a:pt x="0" y="18703"/>
                  </a:cubicBezTo>
                  <a:lnTo>
                    <a:pt x="0" y="74925"/>
                  </a:lnTo>
                  <a:lnTo>
                    <a:pt x="39310" y="749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71"/>
            <p:cNvSpPr/>
            <p:nvPr/>
          </p:nvSpPr>
          <p:spPr>
            <a:xfrm>
              <a:off x="7119476" y="4388462"/>
              <a:ext cx="39701" cy="34382"/>
            </a:xfrm>
            <a:custGeom>
              <a:avLst/>
              <a:gdLst/>
              <a:ahLst/>
              <a:cxnLst/>
              <a:rect l="l" t="t" r="r" b="b"/>
              <a:pathLst>
                <a:path w="52934" h="45843" extrusionOk="0">
                  <a:moveTo>
                    <a:pt x="26465" y="45844"/>
                  </a:moveTo>
                  <a:lnTo>
                    <a:pt x="52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71"/>
            <p:cNvSpPr/>
            <p:nvPr/>
          </p:nvSpPr>
          <p:spPr>
            <a:xfrm>
              <a:off x="6984446" y="4063155"/>
              <a:ext cx="39698" cy="34379"/>
            </a:xfrm>
            <a:custGeom>
              <a:avLst/>
              <a:gdLst/>
              <a:ahLst/>
              <a:cxnLst/>
              <a:rect l="l" t="t" r="r" b="b"/>
              <a:pathLst>
                <a:path w="52930" h="45839" extrusionOk="0">
                  <a:moveTo>
                    <a:pt x="26465" y="45839"/>
                  </a:moveTo>
                  <a:lnTo>
                    <a:pt x="5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71"/>
            <p:cNvSpPr/>
            <p:nvPr/>
          </p:nvSpPr>
          <p:spPr>
            <a:xfrm>
              <a:off x="7175194" y="4192570"/>
              <a:ext cx="36355" cy="31485"/>
            </a:xfrm>
            <a:custGeom>
              <a:avLst/>
              <a:gdLst/>
              <a:ahLst/>
              <a:cxnLst/>
              <a:rect l="l" t="t" r="r" b="b"/>
              <a:pathLst>
                <a:path w="48473" h="41980" extrusionOk="0">
                  <a:moveTo>
                    <a:pt x="24237" y="41981"/>
                  </a:moveTo>
                  <a:lnTo>
                    <a:pt x="48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0" name="Google Shape;2720;p71"/>
            <p:cNvGrpSpPr/>
            <p:nvPr/>
          </p:nvGrpSpPr>
          <p:grpSpPr>
            <a:xfrm>
              <a:off x="6935221" y="4015537"/>
              <a:ext cx="448865" cy="448864"/>
              <a:chOff x="9203211" y="5193066"/>
              <a:chExt cx="598487" cy="598486"/>
            </a:xfrm>
          </p:grpSpPr>
          <p:sp>
            <p:nvSpPr>
              <p:cNvPr id="2721" name="Google Shape;2721;p71"/>
              <p:cNvSpPr/>
              <p:nvPr/>
            </p:nvSpPr>
            <p:spPr>
              <a:xfrm>
                <a:off x="9203211" y="5193066"/>
                <a:ext cx="400807" cy="460827"/>
              </a:xfrm>
              <a:custGeom>
                <a:avLst/>
                <a:gdLst/>
                <a:ahLst/>
                <a:cxnLst/>
                <a:rect l="l" t="t" r="r" b="b"/>
                <a:pathLst>
                  <a:path w="400807" h="460827" extrusionOk="0">
                    <a:moveTo>
                      <a:pt x="400807" y="197095"/>
                    </a:moveTo>
                    <a:lnTo>
                      <a:pt x="400803" y="111682"/>
                    </a:lnTo>
                    <a:cubicBezTo>
                      <a:pt x="400803" y="109468"/>
                      <a:pt x="399962" y="107331"/>
                      <a:pt x="398451" y="105710"/>
                    </a:cubicBezTo>
                    <a:lnTo>
                      <a:pt x="302636" y="2794"/>
                    </a:lnTo>
                    <a:cubicBezTo>
                      <a:pt x="300974" y="1009"/>
                      <a:pt x="298650" y="0"/>
                      <a:pt x="296216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452345"/>
                    </a:lnTo>
                    <a:cubicBezTo>
                      <a:pt x="0" y="463655"/>
                      <a:pt x="17538" y="463655"/>
                      <a:pt x="17538" y="452345"/>
                    </a:cubicBezTo>
                    <a:lnTo>
                      <a:pt x="17538" y="17538"/>
                    </a:lnTo>
                    <a:lnTo>
                      <a:pt x="286573" y="17538"/>
                    </a:lnTo>
                    <a:cubicBezTo>
                      <a:pt x="286573" y="17538"/>
                      <a:pt x="292404" y="18356"/>
                      <a:pt x="293970" y="19926"/>
                    </a:cubicBezTo>
                    <a:lnTo>
                      <a:pt x="382045" y="112481"/>
                    </a:lnTo>
                    <a:cubicBezTo>
                      <a:pt x="383858" y="114294"/>
                      <a:pt x="383223" y="196589"/>
                      <a:pt x="383223" y="197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71"/>
              <p:cNvSpPr/>
              <p:nvPr/>
            </p:nvSpPr>
            <p:spPr>
              <a:xfrm>
                <a:off x="9203211" y="5510039"/>
                <a:ext cx="598487" cy="281513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281513" extrusionOk="0">
                    <a:moveTo>
                      <a:pt x="565575" y="60546"/>
                    </a:moveTo>
                    <a:lnTo>
                      <a:pt x="400803" y="60546"/>
                    </a:lnTo>
                    <a:lnTo>
                      <a:pt x="400803" y="0"/>
                    </a:lnTo>
                    <a:lnTo>
                      <a:pt x="383223" y="0"/>
                    </a:lnTo>
                    <a:lnTo>
                      <a:pt x="383264" y="60546"/>
                    </a:lnTo>
                    <a:lnTo>
                      <a:pt x="317896" y="60546"/>
                    </a:lnTo>
                    <a:cubicBezTo>
                      <a:pt x="306586" y="60546"/>
                      <a:pt x="306586" y="78085"/>
                      <a:pt x="317896" y="78085"/>
                    </a:cubicBezTo>
                    <a:lnTo>
                      <a:pt x="558748" y="78085"/>
                    </a:lnTo>
                    <a:cubicBezTo>
                      <a:pt x="578611" y="78085"/>
                      <a:pt x="580949" y="91600"/>
                      <a:pt x="580949" y="93463"/>
                    </a:cubicBezTo>
                    <a:lnTo>
                      <a:pt x="580949" y="248596"/>
                    </a:lnTo>
                    <a:cubicBezTo>
                      <a:pt x="580949" y="257076"/>
                      <a:pt x="574054" y="263975"/>
                      <a:pt x="565575" y="263975"/>
                    </a:cubicBezTo>
                    <a:lnTo>
                      <a:pt x="221040" y="263975"/>
                    </a:lnTo>
                    <a:cubicBezTo>
                      <a:pt x="212561" y="263975"/>
                      <a:pt x="205661" y="257076"/>
                      <a:pt x="205661" y="248596"/>
                    </a:cubicBezTo>
                    <a:lnTo>
                      <a:pt x="205661" y="230218"/>
                    </a:lnTo>
                    <a:cubicBezTo>
                      <a:pt x="206036" y="229245"/>
                      <a:pt x="206246" y="228195"/>
                      <a:pt x="206246" y="227090"/>
                    </a:cubicBezTo>
                    <a:cubicBezTo>
                      <a:pt x="206246" y="225985"/>
                      <a:pt x="206036" y="224935"/>
                      <a:pt x="205661" y="223962"/>
                    </a:cubicBezTo>
                    <a:lnTo>
                      <a:pt x="205661" y="93463"/>
                    </a:lnTo>
                    <a:cubicBezTo>
                      <a:pt x="205661" y="91600"/>
                      <a:pt x="205369" y="78085"/>
                      <a:pt x="224684" y="78085"/>
                    </a:cubicBezTo>
                    <a:lnTo>
                      <a:pt x="271135" y="78085"/>
                    </a:lnTo>
                    <a:cubicBezTo>
                      <a:pt x="282445" y="78085"/>
                      <a:pt x="282445" y="60551"/>
                      <a:pt x="271135" y="60551"/>
                    </a:cubicBezTo>
                    <a:lnTo>
                      <a:pt x="221040" y="60551"/>
                    </a:lnTo>
                    <a:cubicBezTo>
                      <a:pt x="202890" y="60551"/>
                      <a:pt x="188128" y="75313"/>
                      <a:pt x="188128" y="93463"/>
                    </a:cubicBezTo>
                    <a:lnTo>
                      <a:pt x="188128" y="218323"/>
                    </a:lnTo>
                    <a:lnTo>
                      <a:pt x="17538" y="218323"/>
                    </a:lnTo>
                    <a:lnTo>
                      <a:pt x="17538" y="179799"/>
                    </a:lnTo>
                    <a:cubicBezTo>
                      <a:pt x="17538" y="168489"/>
                      <a:pt x="0" y="168489"/>
                      <a:pt x="0" y="179799"/>
                    </a:cubicBezTo>
                    <a:lnTo>
                      <a:pt x="0" y="227090"/>
                    </a:lnTo>
                    <a:cubicBezTo>
                      <a:pt x="0" y="231935"/>
                      <a:pt x="3927" y="235857"/>
                      <a:pt x="8767" y="235857"/>
                    </a:cubicBezTo>
                    <a:lnTo>
                      <a:pt x="188128" y="235857"/>
                    </a:lnTo>
                    <a:lnTo>
                      <a:pt x="188128" y="248601"/>
                    </a:lnTo>
                    <a:cubicBezTo>
                      <a:pt x="188128" y="266747"/>
                      <a:pt x="202890" y="281513"/>
                      <a:pt x="221040" y="281513"/>
                    </a:cubicBezTo>
                    <a:lnTo>
                      <a:pt x="565575" y="281513"/>
                    </a:lnTo>
                    <a:cubicBezTo>
                      <a:pt x="583720" y="281513"/>
                      <a:pt x="598487" y="266747"/>
                      <a:pt x="598487" y="248601"/>
                    </a:cubicBezTo>
                    <a:lnTo>
                      <a:pt x="598487" y="93463"/>
                    </a:lnTo>
                    <a:cubicBezTo>
                      <a:pt x="598487" y="75313"/>
                      <a:pt x="583720" y="60546"/>
                      <a:pt x="565575" y="605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71"/>
              <p:cNvSpPr/>
              <p:nvPr/>
            </p:nvSpPr>
            <p:spPr>
              <a:xfrm>
                <a:off x="9692244" y="5193519"/>
                <a:ext cx="96148" cy="324729"/>
              </a:xfrm>
              <a:custGeom>
                <a:avLst/>
                <a:gdLst/>
                <a:ahLst/>
                <a:cxnLst/>
                <a:rect l="l" t="t" r="r" b="b"/>
                <a:pathLst>
                  <a:path w="96148" h="324729" extrusionOk="0">
                    <a:moveTo>
                      <a:pt x="87550" y="74380"/>
                    </a:moveTo>
                    <a:lnTo>
                      <a:pt x="87550" y="26915"/>
                    </a:lnTo>
                    <a:cubicBezTo>
                      <a:pt x="87550" y="-8933"/>
                      <a:pt x="30707" y="-9011"/>
                      <a:pt x="30707" y="26915"/>
                    </a:cubicBezTo>
                    <a:lnTo>
                      <a:pt x="30707" y="74371"/>
                    </a:lnTo>
                    <a:lnTo>
                      <a:pt x="8767" y="74371"/>
                    </a:lnTo>
                    <a:cubicBezTo>
                      <a:pt x="3922" y="74371"/>
                      <a:pt x="0" y="78293"/>
                      <a:pt x="0" y="83138"/>
                    </a:cubicBezTo>
                    <a:lnTo>
                      <a:pt x="0" y="151921"/>
                    </a:lnTo>
                    <a:cubicBezTo>
                      <a:pt x="0" y="156766"/>
                      <a:pt x="3922" y="160693"/>
                      <a:pt x="8767" y="160693"/>
                    </a:cubicBezTo>
                    <a:cubicBezTo>
                      <a:pt x="13612" y="160693"/>
                      <a:pt x="17538" y="156766"/>
                      <a:pt x="17538" y="151921"/>
                    </a:cubicBezTo>
                    <a:lnTo>
                      <a:pt x="17538" y="91905"/>
                    </a:lnTo>
                    <a:lnTo>
                      <a:pt x="30707" y="91905"/>
                    </a:lnTo>
                    <a:lnTo>
                      <a:pt x="30707" y="297813"/>
                    </a:lnTo>
                    <a:cubicBezTo>
                      <a:pt x="30707" y="333666"/>
                      <a:pt x="87550" y="333739"/>
                      <a:pt x="87550" y="297813"/>
                    </a:cubicBezTo>
                    <a:lnTo>
                      <a:pt x="87550" y="256649"/>
                    </a:lnTo>
                    <a:cubicBezTo>
                      <a:pt x="87550" y="245339"/>
                      <a:pt x="70012" y="245339"/>
                      <a:pt x="70012" y="256649"/>
                    </a:cubicBezTo>
                    <a:lnTo>
                      <a:pt x="70012" y="297813"/>
                    </a:lnTo>
                    <a:cubicBezTo>
                      <a:pt x="70012" y="311000"/>
                      <a:pt x="48245" y="310917"/>
                      <a:pt x="48245" y="297813"/>
                    </a:cubicBezTo>
                    <a:lnTo>
                      <a:pt x="48245" y="26915"/>
                    </a:lnTo>
                    <a:cubicBezTo>
                      <a:pt x="48245" y="13733"/>
                      <a:pt x="70012" y="13811"/>
                      <a:pt x="70012" y="26915"/>
                    </a:cubicBezTo>
                    <a:lnTo>
                      <a:pt x="70012" y="213390"/>
                    </a:lnTo>
                    <a:cubicBezTo>
                      <a:pt x="70012" y="224700"/>
                      <a:pt x="87550" y="224700"/>
                      <a:pt x="87550" y="213390"/>
                    </a:cubicBezTo>
                    <a:lnTo>
                      <a:pt x="87550" y="91900"/>
                    </a:lnTo>
                    <a:cubicBezTo>
                      <a:pt x="92313" y="91809"/>
                      <a:pt x="96148" y="87923"/>
                      <a:pt x="96148" y="83138"/>
                    </a:cubicBezTo>
                    <a:cubicBezTo>
                      <a:pt x="96148" y="78352"/>
                      <a:pt x="92313" y="74471"/>
                      <a:pt x="87550" y="74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4" name="Google Shape;2724;p71"/>
            <p:cNvSpPr/>
            <p:nvPr/>
          </p:nvSpPr>
          <p:spPr>
            <a:xfrm>
              <a:off x="7044962" y="4060176"/>
              <a:ext cx="55688" cy="13154"/>
            </a:xfrm>
            <a:custGeom>
              <a:avLst/>
              <a:gdLst/>
              <a:ahLst/>
              <a:cxnLst/>
              <a:rect l="l" t="t" r="r" b="b"/>
              <a:pathLst>
                <a:path w="74251" h="17538" extrusionOk="0">
                  <a:moveTo>
                    <a:pt x="8483" y="17538"/>
                  </a:moveTo>
                  <a:lnTo>
                    <a:pt x="65769" y="17538"/>
                  </a:lnTo>
                  <a:cubicBezTo>
                    <a:pt x="77079" y="17538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71"/>
            <p:cNvSpPr/>
            <p:nvPr/>
          </p:nvSpPr>
          <p:spPr>
            <a:xfrm>
              <a:off x="7044962" y="4087360"/>
              <a:ext cx="74979" cy="13150"/>
            </a:xfrm>
            <a:custGeom>
              <a:avLst/>
              <a:gdLst/>
              <a:ahLst/>
              <a:cxnLst/>
              <a:rect l="l" t="t" r="r" b="b"/>
              <a:pathLst>
                <a:path w="99972" h="17533" extrusionOk="0">
                  <a:moveTo>
                    <a:pt x="8483" y="17534"/>
                  </a:moveTo>
                  <a:lnTo>
                    <a:pt x="91490" y="17534"/>
                  </a:lnTo>
                  <a:cubicBezTo>
                    <a:pt x="102800" y="17534"/>
                    <a:pt x="102800" y="0"/>
                    <a:pt x="91490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71"/>
            <p:cNvSpPr/>
            <p:nvPr/>
          </p:nvSpPr>
          <p:spPr>
            <a:xfrm>
              <a:off x="7274696" y="4385486"/>
              <a:ext cx="55688" cy="13150"/>
            </a:xfrm>
            <a:custGeom>
              <a:avLst/>
              <a:gdLst/>
              <a:ahLst/>
              <a:cxnLst/>
              <a:rect l="l" t="t" r="r" b="b"/>
              <a:pathLst>
                <a:path w="74251" h="17533" extrusionOk="0">
                  <a:moveTo>
                    <a:pt x="8483" y="17534"/>
                  </a:moveTo>
                  <a:lnTo>
                    <a:pt x="65769" y="17534"/>
                  </a:lnTo>
                  <a:cubicBezTo>
                    <a:pt x="77079" y="17534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71"/>
            <p:cNvSpPr/>
            <p:nvPr/>
          </p:nvSpPr>
          <p:spPr>
            <a:xfrm>
              <a:off x="7274696" y="4412667"/>
              <a:ext cx="74979" cy="13154"/>
            </a:xfrm>
            <a:custGeom>
              <a:avLst/>
              <a:gdLst/>
              <a:ahLst/>
              <a:cxnLst/>
              <a:rect l="l" t="t" r="r" b="b"/>
              <a:pathLst>
                <a:path w="99972" h="17538" extrusionOk="0">
                  <a:moveTo>
                    <a:pt x="91490" y="0"/>
                  </a:move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lnTo>
                    <a:pt x="91490" y="17538"/>
                  </a:lnTo>
                  <a:cubicBezTo>
                    <a:pt x="102800" y="17538"/>
                    <a:pt x="102800" y="0"/>
                    <a:pt x="9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8" name="Google Shape;2728;p71"/>
          <p:cNvGrpSpPr/>
          <p:nvPr/>
        </p:nvGrpSpPr>
        <p:grpSpPr>
          <a:xfrm>
            <a:off x="6935221" y="3360422"/>
            <a:ext cx="335443" cy="448865"/>
            <a:chOff x="6935221" y="3360422"/>
            <a:chExt cx="335443" cy="448865"/>
          </a:xfrm>
        </p:grpSpPr>
        <p:sp>
          <p:nvSpPr>
            <p:cNvPr id="2729" name="Google Shape;2729;p71"/>
            <p:cNvSpPr/>
            <p:nvPr/>
          </p:nvSpPr>
          <p:spPr>
            <a:xfrm>
              <a:off x="6941795" y="3366996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71"/>
            <p:cNvSpPr/>
            <p:nvPr/>
          </p:nvSpPr>
          <p:spPr>
            <a:xfrm>
              <a:off x="7118829" y="3366996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71"/>
            <p:cNvSpPr/>
            <p:nvPr/>
          </p:nvSpPr>
          <p:spPr>
            <a:xfrm>
              <a:off x="6935221" y="3360422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2" name="Google Shape;2732;p71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2733" name="Google Shape;2733;p71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64817" extrusionOk="0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71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avLst/>
                <a:gdLst/>
                <a:ahLst/>
                <a:cxnLst/>
                <a:rect l="l" t="t" r="r" b="b"/>
                <a:pathLst>
                  <a:path w="128877" h="164817" extrusionOk="0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71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71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7" name="Google Shape;2737;p71"/>
          <p:cNvGrpSpPr/>
          <p:nvPr/>
        </p:nvGrpSpPr>
        <p:grpSpPr>
          <a:xfrm>
            <a:off x="7674159" y="3357794"/>
            <a:ext cx="448865" cy="448546"/>
            <a:chOff x="7674159" y="3357794"/>
            <a:chExt cx="448865" cy="448546"/>
          </a:xfrm>
        </p:grpSpPr>
        <p:sp>
          <p:nvSpPr>
            <p:cNvPr id="2738" name="Google Shape;2738;p71"/>
            <p:cNvSpPr/>
            <p:nvPr/>
          </p:nvSpPr>
          <p:spPr>
            <a:xfrm>
              <a:off x="7857310" y="3364369"/>
              <a:ext cx="143909" cy="281171"/>
            </a:xfrm>
            <a:custGeom>
              <a:avLst/>
              <a:gdLst/>
              <a:ahLst/>
              <a:cxnLst/>
              <a:rect l="l" t="t" r="r" b="b"/>
              <a:pathLst>
                <a:path w="191878" h="374894" extrusionOk="0">
                  <a:moveTo>
                    <a:pt x="39921" y="374895"/>
                  </a:moveTo>
                  <a:lnTo>
                    <a:pt x="54455" y="342060"/>
                  </a:lnTo>
                  <a:lnTo>
                    <a:pt x="89390" y="269011"/>
                  </a:lnTo>
                  <a:lnTo>
                    <a:pt x="187740" y="58492"/>
                  </a:lnTo>
                  <a:cubicBezTo>
                    <a:pt x="198022" y="36460"/>
                    <a:pt x="188484" y="10274"/>
                    <a:pt x="166434" y="0"/>
                  </a:cubicBezTo>
                  <a:lnTo>
                    <a:pt x="55624" y="236866"/>
                  </a:lnTo>
                  <a:lnTo>
                    <a:pt x="23849" y="305243"/>
                  </a:lnTo>
                  <a:lnTo>
                    <a:pt x="0" y="356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71"/>
            <p:cNvSpPr/>
            <p:nvPr/>
          </p:nvSpPr>
          <p:spPr>
            <a:xfrm>
              <a:off x="7680755" y="3628479"/>
              <a:ext cx="207559" cy="171261"/>
            </a:xfrm>
            <a:custGeom>
              <a:avLst/>
              <a:gdLst/>
              <a:ahLst/>
              <a:cxnLst/>
              <a:rect l="l" t="t" r="r" b="b"/>
              <a:pathLst>
                <a:path w="276745" h="228348" extrusionOk="0">
                  <a:moveTo>
                    <a:pt x="266005" y="15720"/>
                  </a:moveTo>
                  <a:lnTo>
                    <a:pt x="245782" y="6300"/>
                  </a:lnTo>
                  <a:cubicBezTo>
                    <a:pt x="236476" y="1963"/>
                    <a:pt x="225413" y="5985"/>
                    <a:pt x="221070" y="15287"/>
                  </a:cubicBezTo>
                  <a:lnTo>
                    <a:pt x="206514" y="46482"/>
                  </a:lnTo>
                  <a:cubicBezTo>
                    <a:pt x="195459" y="31441"/>
                    <a:pt x="180555" y="18894"/>
                    <a:pt x="162396" y="10497"/>
                  </a:cubicBezTo>
                  <a:cubicBezTo>
                    <a:pt x="104973" y="-16051"/>
                    <a:pt x="36244" y="9542"/>
                    <a:pt x="10172" y="67148"/>
                  </a:cubicBezTo>
                  <a:cubicBezTo>
                    <a:pt x="-15490" y="123859"/>
                    <a:pt x="9035" y="190757"/>
                    <a:pt x="65389" y="217446"/>
                  </a:cubicBezTo>
                  <a:cubicBezTo>
                    <a:pt x="122899" y="244687"/>
                    <a:pt x="191656" y="218994"/>
                    <a:pt x="218554" y="161356"/>
                  </a:cubicBezTo>
                  <a:lnTo>
                    <a:pt x="275000" y="40414"/>
                  </a:lnTo>
                  <a:cubicBezTo>
                    <a:pt x="279338" y="31113"/>
                    <a:pt x="275311" y="20058"/>
                    <a:pt x="266005" y="15720"/>
                  </a:cubicBezTo>
                  <a:close/>
                  <a:moveTo>
                    <a:pt x="180108" y="144827"/>
                  </a:moveTo>
                  <a:cubicBezTo>
                    <a:pt x="163209" y="181036"/>
                    <a:pt x="119977" y="196757"/>
                    <a:pt x="83736" y="179871"/>
                  </a:cubicBezTo>
                  <a:cubicBezTo>
                    <a:pt x="47495" y="162986"/>
                    <a:pt x="31760" y="119791"/>
                    <a:pt x="48659" y="83582"/>
                  </a:cubicBezTo>
                  <a:cubicBezTo>
                    <a:pt x="65563" y="47368"/>
                    <a:pt x="108790" y="31647"/>
                    <a:pt x="145031" y="48532"/>
                  </a:cubicBezTo>
                  <a:cubicBezTo>
                    <a:pt x="181272" y="65418"/>
                    <a:pt x="197007" y="108613"/>
                    <a:pt x="180108" y="144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71"/>
            <p:cNvSpPr/>
            <p:nvPr/>
          </p:nvSpPr>
          <p:spPr>
            <a:xfrm>
              <a:off x="7795962" y="3364369"/>
              <a:ext cx="143909" cy="280294"/>
            </a:xfrm>
            <a:custGeom>
              <a:avLst/>
              <a:gdLst/>
              <a:ahLst/>
              <a:cxnLst/>
              <a:rect l="l" t="t" r="r" b="b"/>
              <a:pathLst>
                <a:path w="191878" h="373725" extrusionOk="0">
                  <a:moveTo>
                    <a:pt x="151957" y="373726"/>
                  </a:moveTo>
                  <a:lnTo>
                    <a:pt x="126966" y="320435"/>
                  </a:lnTo>
                  <a:lnTo>
                    <a:pt x="104113" y="271696"/>
                  </a:lnTo>
                  <a:lnTo>
                    <a:pt x="4139" y="58492"/>
                  </a:lnTo>
                  <a:cubicBezTo>
                    <a:pt x="-6144" y="36460"/>
                    <a:pt x="3394" y="10274"/>
                    <a:pt x="25444" y="0"/>
                  </a:cubicBezTo>
                  <a:lnTo>
                    <a:pt x="142683" y="250158"/>
                  </a:lnTo>
                  <a:lnTo>
                    <a:pt x="166856" y="301737"/>
                  </a:lnTo>
                  <a:lnTo>
                    <a:pt x="191878" y="3551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71"/>
            <p:cNvSpPr/>
            <p:nvPr/>
          </p:nvSpPr>
          <p:spPr>
            <a:xfrm>
              <a:off x="7908867" y="3628479"/>
              <a:ext cx="207559" cy="171261"/>
            </a:xfrm>
            <a:custGeom>
              <a:avLst/>
              <a:gdLst/>
              <a:ahLst/>
              <a:cxnLst/>
              <a:rect l="l" t="t" r="r" b="b"/>
              <a:pathLst>
                <a:path w="276745" h="228348" extrusionOk="0">
                  <a:moveTo>
                    <a:pt x="266574" y="67148"/>
                  </a:moveTo>
                  <a:cubicBezTo>
                    <a:pt x="240502" y="9542"/>
                    <a:pt x="171773" y="-16051"/>
                    <a:pt x="114350" y="10497"/>
                  </a:cubicBezTo>
                  <a:cubicBezTo>
                    <a:pt x="96190" y="18894"/>
                    <a:pt x="81286" y="31441"/>
                    <a:pt x="70232" y="46482"/>
                  </a:cubicBezTo>
                  <a:lnTo>
                    <a:pt x="55675" y="15287"/>
                  </a:lnTo>
                  <a:cubicBezTo>
                    <a:pt x="51333" y="5985"/>
                    <a:pt x="40269" y="1963"/>
                    <a:pt x="30964" y="6300"/>
                  </a:cubicBezTo>
                  <a:lnTo>
                    <a:pt x="10740" y="15720"/>
                  </a:lnTo>
                  <a:cubicBezTo>
                    <a:pt x="1435" y="20058"/>
                    <a:pt x="-2593" y="31113"/>
                    <a:pt x="1745" y="40414"/>
                  </a:cubicBezTo>
                  <a:lnTo>
                    <a:pt x="58191" y="161356"/>
                  </a:lnTo>
                  <a:cubicBezTo>
                    <a:pt x="85090" y="218994"/>
                    <a:pt x="153846" y="244687"/>
                    <a:pt x="211356" y="217446"/>
                  </a:cubicBezTo>
                  <a:cubicBezTo>
                    <a:pt x="267711" y="190757"/>
                    <a:pt x="292235" y="123859"/>
                    <a:pt x="266574" y="67148"/>
                  </a:cubicBezTo>
                  <a:close/>
                  <a:moveTo>
                    <a:pt x="193010" y="179871"/>
                  </a:moveTo>
                  <a:cubicBezTo>
                    <a:pt x="156769" y="196757"/>
                    <a:pt x="113537" y="181036"/>
                    <a:pt x="96638" y="144827"/>
                  </a:cubicBezTo>
                  <a:cubicBezTo>
                    <a:pt x="79739" y="108613"/>
                    <a:pt x="95473" y="65418"/>
                    <a:pt x="131714" y="48532"/>
                  </a:cubicBezTo>
                  <a:cubicBezTo>
                    <a:pt x="167956" y="31647"/>
                    <a:pt x="211187" y="47368"/>
                    <a:pt x="228086" y="83582"/>
                  </a:cubicBezTo>
                  <a:cubicBezTo>
                    <a:pt x="244985" y="119791"/>
                    <a:pt x="229251" y="162986"/>
                    <a:pt x="193010" y="1798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71"/>
            <p:cNvSpPr/>
            <p:nvPr/>
          </p:nvSpPr>
          <p:spPr>
            <a:xfrm>
              <a:off x="7872444" y="3551594"/>
              <a:ext cx="52293" cy="52256"/>
            </a:xfrm>
            <a:custGeom>
              <a:avLst/>
              <a:gdLst/>
              <a:ahLst/>
              <a:cxnLst/>
              <a:rect l="l" t="t" r="r" b="b"/>
              <a:pathLst>
                <a:path w="69724" h="69674" extrusionOk="0">
                  <a:moveTo>
                    <a:pt x="69724" y="34835"/>
                  </a:moveTo>
                  <a:cubicBezTo>
                    <a:pt x="69724" y="15598"/>
                    <a:pt x="54117" y="0"/>
                    <a:pt x="34862" y="0"/>
                  </a:cubicBezTo>
                  <a:cubicBezTo>
                    <a:pt x="15607" y="0"/>
                    <a:pt x="0" y="15598"/>
                    <a:pt x="0" y="34835"/>
                  </a:cubicBezTo>
                  <a:cubicBezTo>
                    <a:pt x="0" y="54076"/>
                    <a:pt x="15607" y="69674"/>
                    <a:pt x="34862" y="69674"/>
                  </a:cubicBezTo>
                  <a:cubicBezTo>
                    <a:pt x="54117" y="69674"/>
                    <a:pt x="69724" y="54076"/>
                    <a:pt x="69724" y="34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71"/>
            <p:cNvSpPr/>
            <p:nvPr/>
          </p:nvSpPr>
          <p:spPr>
            <a:xfrm>
              <a:off x="7674159" y="3357794"/>
              <a:ext cx="448865" cy="448546"/>
            </a:xfrm>
            <a:custGeom>
              <a:avLst/>
              <a:gdLst/>
              <a:ahLst/>
              <a:cxnLst/>
              <a:rect l="l" t="t" r="r" b="b"/>
              <a:pathLst>
                <a:path w="598486" h="598062" extrusionOk="0">
                  <a:moveTo>
                    <a:pt x="587504" y="424450"/>
                  </a:moveTo>
                  <a:cubicBezTo>
                    <a:pt x="573924" y="394442"/>
                    <a:pt x="549322" y="371543"/>
                    <a:pt x="518227" y="359968"/>
                  </a:cubicBezTo>
                  <a:cubicBezTo>
                    <a:pt x="487127" y="348388"/>
                    <a:pt x="453526" y="349626"/>
                    <a:pt x="423613" y="363457"/>
                  </a:cubicBezTo>
                  <a:cubicBezTo>
                    <a:pt x="409139" y="370150"/>
                    <a:pt x="396089" y="379602"/>
                    <a:pt x="385276" y="391168"/>
                  </a:cubicBezTo>
                  <a:lnTo>
                    <a:pt x="376560" y="372493"/>
                  </a:lnTo>
                  <a:cubicBezTo>
                    <a:pt x="373423" y="365767"/>
                    <a:pt x="367879" y="360922"/>
                    <a:pt x="361428" y="358489"/>
                  </a:cubicBezTo>
                  <a:lnTo>
                    <a:pt x="339122" y="310887"/>
                  </a:lnTo>
                  <a:cubicBezTo>
                    <a:pt x="341524" y="305490"/>
                    <a:pt x="342871" y="299518"/>
                    <a:pt x="342871" y="293235"/>
                  </a:cubicBezTo>
                  <a:cubicBezTo>
                    <a:pt x="342871" y="289285"/>
                    <a:pt x="342332" y="285463"/>
                    <a:pt x="341346" y="281824"/>
                  </a:cubicBezTo>
                  <a:cubicBezTo>
                    <a:pt x="341405" y="281705"/>
                    <a:pt x="341478" y="281605"/>
                    <a:pt x="341533" y="281486"/>
                  </a:cubicBezTo>
                  <a:lnTo>
                    <a:pt x="405417" y="144736"/>
                  </a:lnTo>
                  <a:cubicBezTo>
                    <a:pt x="410207" y="134490"/>
                    <a:pt x="394317" y="127070"/>
                    <a:pt x="389536" y="137312"/>
                  </a:cubicBezTo>
                  <a:lnTo>
                    <a:pt x="330757" y="263130"/>
                  </a:lnTo>
                  <a:cubicBezTo>
                    <a:pt x="325470" y="257605"/>
                    <a:pt x="318748" y="253464"/>
                    <a:pt x="311196" y="251309"/>
                  </a:cubicBezTo>
                  <a:lnTo>
                    <a:pt x="309018" y="246665"/>
                  </a:lnTo>
                  <a:lnTo>
                    <a:pt x="414403" y="21392"/>
                  </a:lnTo>
                  <a:cubicBezTo>
                    <a:pt x="419257" y="25356"/>
                    <a:pt x="422974" y="30565"/>
                    <a:pt x="425175" y="36602"/>
                  </a:cubicBezTo>
                  <a:cubicBezTo>
                    <a:pt x="428394" y="45446"/>
                    <a:pt x="427978" y="55017"/>
                    <a:pt x="423997" y="63546"/>
                  </a:cubicBezTo>
                  <a:lnTo>
                    <a:pt x="410285" y="92897"/>
                  </a:lnTo>
                  <a:cubicBezTo>
                    <a:pt x="405499" y="103144"/>
                    <a:pt x="421385" y="110563"/>
                    <a:pt x="426170" y="100322"/>
                  </a:cubicBezTo>
                  <a:lnTo>
                    <a:pt x="439882" y="70966"/>
                  </a:lnTo>
                  <a:cubicBezTo>
                    <a:pt x="445845" y="58186"/>
                    <a:pt x="446476" y="43853"/>
                    <a:pt x="441649" y="30602"/>
                  </a:cubicBezTo>
                  <a:cubicBezTo>
                    <a:pt x="436823" y="17356"/>
                    <a:pt x="427124" y="6776"/>
                    <a:pt x="414335" y="822"/>
                  </a:cubicBezTo>
                  <a:cubicBezTo>
                    <a:pt x="409951" y="-1219"/>
                    <a:pt x="404741" y="676"/>
                    <a:pt x="402691" y="5055"/>
                  </a:cubicBezTo>
                  <a:lnTo>
                    <a:pt x="299333" y="225994"/>
                  </a:lnTo>
                  <a:lnTo>
                    <a:pt x="195783" y="5050"/>
                  </a:lnTo>
                  <a:cubicBezTo>
                    <a:pt x="193733" y="671"/>
                    <a:pt x="188523" y="-1219"/>
                    <a:pt x="184144" y="822"/>
                  </a:cubicBezTo>
                  <a:cubicBezTo>
                    <a:pt x="171359" y="6781"/>
                    <a:pt x="161661" y="17356"/>
                    <a:pt x="156835" y="30607"/>
                  </a:cubicBezTo>
                  <a:cubicBezTo>
                    <a:pt x="152008" y="43853"/>
                    <a:pt x="152634" y="58190"/>
                    <a:pt x="158606" y="70980"/>
                  </a:cubicBezTo>
                  <a:lnTo>
                    <a:pt x="257266" y="281381"/>
                  </a:lnTo>
                  <a:cubicBezTo>
                    <a:pt x="256197" y="285153"/>
                    <a:pt x="255613" y="289125"/>
                    <a:pt x="255613" y="293235"/>
                  </a:cubicBezTo>
                  <a:cubicBezTo>
                    <a:pt x="255613" y="299718"/>
                    <a:pt x="257047" y="305864"/>
                    <a:pt x="259594" y="311399"/>
                  </a:cubicBezTo>
                  <a:lnTo>
                    <a:pt x="237705" y="358256"/>
                  </a:lnTo>
                  <a:cubicBezTo>
                    <a:pt x="230979" y="360603"/>
                    <a:pt x="225166" y="365543"/>
                    <a:pt x="221920" y="372493"/>
                  </a:cubicBezTo>
                  <a:lnTo>
                    <a:pt x="213203" y="391168"/>
                  </a:lnTo>
                  <a:cubicBezTo>
                    <a:pt x="202390" y="379607"/>
                    <a:pt x="189345" y="370150"/>
                    <a:pt x="174866" y="363457"/>
                  </a:cubicBezTo>
                  <a:cubicBezTo>
                    <a:pt x="139031" y="346891"/>
                    <a:pt x="96959" y="348704"/>
                    <a:pt x="62330" y="368315"/>
                  </a:cubicBezTo>
                  <a:cubicBezTo>
                    <a:pt x="52490" y="373886"/>
                    <a:pt x="61129" y="389145"/>
                    <a:pt x="70969" y="383570"/>
                  </a:cubicBezTo>
                  <a:cubicBezTo>
                    <a:pt x="100699" y="366740"/>
                    <a:pt x="136789" y="365169"/>
                    <a:pt x="167510" y="379369"/>
                  </a:cubicBezTo>
                  <a:cubicBezTo>
                    <a:pt x="183683" y="386844"/>
                    <a:pt x="197765" y="398332"/>
                    <a:pt x="208244" y="412588"/>
                  </a:cubicBezTo>
                  <a:cubicBezTo>
                    <a:pt x="212121" y="417862"/>
                    <a:pt x="220481" y="417035"/>
                    <a:pt x="223248" y="411104"/>
                  </a:cubicBezTo>
                  <a:lnTo>
                    <a:pt x="237810" y="379908"/>
                  </a:lnTo>
                  <a:cubicBezTo>
                    <a:pt x="239271" y="376776"/>
                    <a:pt x="242189" y="374780"/>
                    <a:pt x="245385" y="374342"/>
                  </a:cubicBezTo>
                  <a:cubicBezTo>
                    <a:pt x="248261" y="373945"/>
                    <a:pt x="250791" y="372255"/>
                    <a:pt x="252001" y="369616"/>
                  </a:cubicBezTo>
                  <a:cubicBezTo>
                    <a:pt x="257823" y="356868"/>
                    <a:pt x="271663" y="326992"/>
                    <a:pt x="271663" y="326992"/>
                  </a:cubicBezTo>
                  <a:cubicBezTo>
                    <a:pt x="274635" y="329425"/>
                    <a:pt x="277941" y="331467"/>
                    <a:pt x="281493" y="333056"/>
                  </a:cubicBezTo>
                  <a:lnTo>
                    <a:pt x="289438" y="349996"/>
                  </a:lnTo>
                  <a:cubicBezTo>
                    <a:pt x="289438" y="349996"/>
                    <a:pt x="280160" y="371671"/>
                    <a:pt x="275448" y="381584"/>
                  </a:cubicBezTo>
                  <a:cubicBezTo>
                    <a:pt x="274311" y="383972"/>
                    <a:pt x="274485" y="386712"/>
                    <a:pt x="275676" y="389072"/>
                  </a:cubicBezTo>
                  <a:cubicBezTo>
                    <a:pt x="276982" y="391670"/>
                    <a:pt x="277156" y="394821"/>
                    <a:pt x="275850" y="397620"/>
                  </a:cubicBezTo>
                  <a:lnTo>
                    <a:pt x="219404" y="518562"/>
                  </a:lnTo>
                  <a:cubicBezTo>
                    <a:pt x="207226" y="544662"/>
                    <a:pt x="185592" y="564415"/>
                    <a:pt x="158492" y="574182"/>
                  </a:cubicBezTo>
                  <a:cubicBezTo>
                    <a:pt x="131885" y="583771"/>
                    <a:pt x="103279" y="582442"/>
                    <a:pt x="77932" y="570438"/>
                  </a:cubicBezTo>
                  <a:cubicBezTo>
                    <a:pt x="52773" y="558525"/>
                    <a:pt x="33637" y="537575"/>
                    <a:pt x="24048" y="511448"/>
                  </a:cubicBezTo>
                  <a:cubicBezTo>
                    <a:pt x="14459" y="485335"/>
                    <a:pt x="15491" y="457007"/>
                    <a:pt x="26957" y="431679"/>
                  </a:cubicBezTo>
                  <a:cubicBezTo>
                    <a:pt x="30363" y="424145"/>
                    <a:pt x="34646" y="417040"/>
                    <a:pt x="39687" y="410556"/>
                  </a:cubicBezTo>
                  <a:cubicBezTo>
                    <a:pt x="46627" y="401625"/>
                    <a:pt x="32783" y="390867"/>
                    <a:pt x="25842" y="399798"/>
                  </a:cubicBezTo>
                  <a:cubicBezTo>
                    <a:pt x="19957" y="407369"/>
                    <a:pt x="14957" y="415661"/>
                    <a:pt x="10980" y="424450"/>
                  </a:cubicBezTo>
                  <a:cubicBezTo>
                    <a:pt x="-2385" y="453993"/>
                    <a:pt x="-3591" y="487033"/>
                    <a:pt x="7592" y="517489"/>
                  </a:cubicBezTo>
                  <a:cubicBezTo>
                    <a:pt x="18774" y="547959"/>
                    <a:pt x="41093" y="572387"/>
                    <a:pt x="70430" y="586282"/>
                  </a:cubicBezTo>
                  <a:cubicBezTo>
                    <a:pt x="86973" y="594117"/>
                    <a:pt x="104699" y="598062"/>
                    <a:pt x="122539" y="598062"/>
                  </a:cubicBezTo>
                  <a:cubicBezTo>
                    <a:pt x="137086" y="598058"/>
                    <a:pt x="151716" y="595437"/>
                    <a:pt x="165825" y="590168"/>
                  </a:cubicBezTo>
                  <a:cubicBezTo>
                    <a:pt x="196911" y="578552"/>
                    <a:pt x="221888" y="554703"/>
                    <a:pt x="235919" y="524631"/>
                  </a:cubicBezTo>
                  <a:lnTo>
                    <a:pt x="291735" y="405035"/>
                  </a:lnTo>
                  <a:cubicBezTo>
                    <a:pt x="294658" y="398775"/>
                    <a:pt x="295073" y="391803"/>
                    <a:pt x="293005" y="385260"/>
                  </a:cubicBezTo>
                  <a:lnTo>
                    <a:pt x="299301" y="371032"/>
                  </a:lnTo>
                  <a:lnTo>
                    <a:pt x="305676" y="384625"/>
                  </a:lnTo>
                  <a:cubicBezTo>
                    <a:pt x="303370" y="391351"/>
                    <a:pt x="303735" y="398574"/>
                    <a:pt x="306749" y="405035"/>
                  </a:cubicBezTo>
                  <a:lnTo>
                    <a:pt x="362569" y="524644"/>
                  </a:lnTo>
                  <a:cubicBezTo>
                    <a:pt x="376623" y="554758"/>
                    <a:pt x="401650" y="578625"/>
                    <a:pt x="432796" y="590218"/>
                  </a:cubicBezTo>
                  <a:cubicBezTo>
                    <a:pt x="446868" y="595455"/>
                    <a:pt x="461443" y="598062"/>
                    <a:pt x="475945" y="598062"/>
                  </a:cubicBezTo>
                  <a:cubicBezTo>
                    <a:pt x="493785" y="598058"/>
                    <a:pt x="511510" y="594117"/>
                    <a:pt x="528053" y="586282"/>
                  </a:cubicBezTo>
                  <a:cubicBezTo>
                    <a:pt x="557391" y="572387"/>
                    <a:pt x="579710" y="547959"/>
                    <a:pt x="590897" y="517489"/>
                  </a:cubicBezTo>
                  <a:cubicBezTo>
                    <a:pt x="602074" y="487033"/>
                    <a:pt x="600873" y="453993"/>
                    <a:pt x="587504" y="424450"/>
                  </a:cubicBezTo>
                  <a:close/>
                  <a:moveTo>
                    <a:pt x="267955" y="262888"/>
                  </a:moveTo>
                  <a:lnTo>
                    <a:pt x="174483" y="63551"/>
                  </a:lnTo>
                  <a:cubicBezTo>
                    <a:pt x="170501" y="55021"/>
                    <a:pt x="170085" y="45451"/>
                    <a:pt x="173304" y="36602"/>
                  </a:cubicBezTo>
                  <a:cubicBezTo>
                    <a:pt x="175505" y="30561"/>
                    <a:pt x="179227" y="25351"/>
                    <a:pt x="184080" y="21388"/>
                  </a:cubicBezTo>
                  <a:lnTo>
                    <a:pt x="291388" y="250354"/>
                  </a:lnTo>
                  <a:cubicBezTo>
                    <a:pt x="282283" y="252016"/>
                    <a:pt x="274156" y="256510"/>
                    <a:pt x="267955" y="262888"/>
                  </a:cubicBezTo>
                  <a:close/>
                  <a:moveTo>
                    <a:pt x="299242" y="319307"/>
                  </a:moveTo>
                  <a:cubicBezTo>
                    <a:pt x="284850" y="319307"/>
                    <a:pt x="273142" y="307613"/>
                    <a:pt x="273142" y="293235"/>
                  </a:cubicBezTo>
                  <a:cubicBezTo>
                    <a:pt x="273142" y="278861"/>
                    <a:pt x="284850" y="267167"/>
                    <a:pt x="299242" y="267167"/>
                  </a:cubicBezTo>
                  <a:cubicBezTo>
                    <a:pt x="313374" y="267167"/>
                    <a:pt x="325342" y="279066"/>
                    <a:pt x="325342" y="293235"/>
                  </a:cubicBezTo>
                  <a:cubicBezTo>
                    <a:pt x="325342" y="307326"/>
                    <a:pt x="313164" y="319307"/>
                    <a:pt x="299242" y="319307"/>
                  </a:cubicBezTo>
                  <a:close/>
                  <a:moveTo>
                    <a:pt x="574436" y="511448"/>
                  </a:moveTo>
                  <a:cubicBezTo>
                    <a:pt x="564847" y="537575"/>
                    <a:pt x="545706" y="558520"/>
                    <a:pt x="520551" y="570438"/>
                  </a:cubicBezTo>
                  <a:cubicBezTo>
                    <a:pt x="495205" y="582442"/>
                    <a:pt x="466598" y="583771"/>
                    <a:pt x="439992" y="574182"/>
                  </a:cubicBezTo>
                  <a:cubicBezTo>
                    <a:pt x="412892" y="564415"/>
                    <a:pt x="391258" y="544662"/>
                    <a:pt x="379080" y="518562"/>
                  </a:cubicBezTo>
                  <a:lnTo>
                    <a:pt x="322634" y="397620"/>
                  </a:lnTo>
                  <a:cubicBezTo>
                    <a:pt x="321310" y="394780"/>
                    <a:pt x="321506" y="391584"/>
                    <a:pt x="322862" y="388963"/>
                  </a:cubicBezTo>
                  <a:cubicBezTo>
                    <a:pt x="324109" y="386552"/>
                    <a:pt x="324314" y="383739"/>
                    <a:pt x="323136" y="381292"/>
                  </a:cubicBezTo>
                  <a:cubicBezTo>
                    <a:pt x="317072" y="368662"/>
                    <a:pt x="302566" y="336699"/>
                    <a:pt x="302566" y="336699"/>
                  </a:cubicBezTo>
                  <a:cubicBezTo>
                    <a:pt x="311885" y="335992"/>
                    <a:pt x="320397" y="332357"/>
                    <a:pt x="327173" y="326700"/>
                  </a:cubicBezTo>
                  <a:cubicBezTo>
                    <a:pt x="327173" y="326700"/>
                    <a:pt x="340839" y="356731"/>
                    <a:pt x="346579" y="369557"/>
                  </a:cubicBezTo>
                  <a:cubicBezTo>
                    <a:pt x="347775" y="372233"/>
                    <a:pt x="350314" y="373940"/>
                    <a:pt x="353209" y="374383"/>
                  </a:cubicBezTo>
                  <a:cubicBezTo>
                    <a:pt x="356364" y="374863"/>
                    <a:pt x="359249" y="376853"/>
                    <a:pt x="360674" y="379908"/>
                  </a:cubicBezTo>
                  <a:lnTo>
                    <a:pt x="375235" y="411104"/>
                  </a:lnTo>
                  <a:cubicBezTo>
                    <a:pt x="378002" y="417031"/>
                    <a:pt x="386368" y="417862"/>
                    <a:pt x="390244" y="412588"/>
                  </a:cubicBezTo>
                  <a:cubicBezTo>
                    <a:pt x="400719" y="398332"/>
                    <a:pt x="414805" y="386844"/>
                    <a:pt x="430974" y="379369"/>
                  </a:cubicBezTo>
                  <a:cubicBezTo>
                    <a:pt x="456612" y="367520"/>
                    <a:pt x="485429" y="366461"/>
                    <a:pt x="512113" y="376397"/>
                  </a:cubicBezTo>
                  <a:cubicBezTo>
                    <a:pt x="538793" y="386328"/>
                    <a:pt x="559893" y="405962"/>
                    <a:pt x="571532" y="431679"/>
                  </a:cubicBezTo>
                  <a:cubicBezTo>
                    <a:pt x="582993" y="457007"/>
                    <a:pt x="584025" y="485335"/>
                    <a:pt x="574436" y="511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4" name="Google Shape;2744;p71"/>
          <p:cNvGrpSpPr/>
          <p:nvPr/>
        </p:nvGrpSpPr>
        <p:grpSpPr>
          <a:xfrm>
            <a:off x="6192364" y="3357795"/>
            <a:ext cx="448864" cy="448865"/>
            <a:chOff x="6192364" y="3357795"/>
            <a:chExt cx="448864" cy="448865"/>
          </a:xfrm>
        </p:grpSpPr>
        <p:sp>
          <p:nvSpPr>
            <p:cNvPr id="2745" name="Google Shape;2745;p71"/>
            <p:cNvSpPr/>
            <p:nvPr/>
          </p:nvSpPr>
          <p:spPr>
            <a:xfrm>
              <a:off x="6198938" y="3364369"/>
              <a:ext cx="435715" cy="274403"/>
            </a:xfrm>
            <a:custGeom>
              <a:avLst/>
              <a:gdLst/>
              <a:ahLst/>
              <a:cxnLst/>
              <a:rect l="l" t="t" r="r" b="b"/>
              <a:pathLst>
                <a:path w="580953" h="365871" extrusionOk="0">
                  <a:moveTo>
                    <a:pt x="414382" y="365872"/>
                  </a:moveTo>
                  <a:lnTo>
                    <a:pt x="477504" y="365872"/>
                  </a:lnTo>
                  <a:cubicBezTo>
                    <a:pt x="534639" y="365872"/>
                    <a:pt x="580953" y="319558"/>
                    <a:pt x="580953" y="262423"/>
                  </a:cubicBezTo>
                  <a:cubicBezTo>
                    <a:pt x="580953" y="205287"/>
                    <a:pt x="534639" y="158973"/>
                    <a:pt x="477504" y="158973"/>
                  </a:cubicBezTo>
                  <a:cubicBezTo>
                    <a:pt x="474632" y="158973"/>
                    <a:pt x="471787" y="159096"/>
                    <a:pt x="468974" y="159325"/>
                  </a:cubicBezTo>
                  <a:cubicBezTo>
                    <a:pt x="475207" y="145279"/>
                    <a:pt x="478673" y="129741"/>
                    <a:pt x="478673" y="113385"/>
                  </a:cubicBezTo>
                  <a:cubicBezTo>
                    <a:pt x="478673" y="50766"/>
                    <a:pt x="427911" y="0"/>
                    <a:pt x="365287" y="0"/>
                  </a:cubicBezTo>
                  <a:cubicBezTo>
                    <a:pt x="317325" y="0"/>
                    <a:pt x="276317" y="29785"/>
                    <a:pt x="259747" y="71861"/>
                  </a:cubicBezTo>
                  <a:cubicBezTo>
                    <a:pt x="246309" y="63377"/>
                    <a:pt x="230396" y="58446"/>
                    <a:pt x="213328" y="58446"/>
                  </a:cubicBezTo>
                  <a:cubicBezTo>
                    <a:pt x="168813" y="58446"/>
                    <a:pt x="132124" y="91856"/>
                    <a:pt x="126905" y="134965"/>
                  </a:cubicBezTo>
                  <a:cubicBezTo>
                    <a:pt x="123225" y="134613"/>
                    <a:pt x="119495" y="134426"/>
                    <a:pt x="115723" y="134426"/>
                  </a:cubicBezTo>
                  <a:cubicBezTo>
                    <a:pt x="51811" y="134426"/>
                    <a:pt x="0" y="186237"/>
                    <a:pt x="0" y="250149"/>
                  </a:cubicBezTo>
                  <a:cubicBezTo>
                    <a:pt x="0" y="314060"/>
                    <a:pt x="51811" y="365872"/>
                    <a:pt x="115723" y="365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71"/>
            <p:cNvSpPr/>
            <p:nvPr/>
          </p:nvSpPr>
          <p:spPr>
            <a:xfrm>
              <a:off x="6367044" y="3498065"/>
              <a:ext cx="99504" cy="117476"/>
            </a:xfrm>
            <a:custGeom>
              <a:avLst/>
              <a:gdLst/>
              <a:ahLst/>
              <a:cxnLst/>
              <a:rect l="l" t="t" r="r" b="b"/>
              <a:pathLst>
                <a:path w="132672" h="156635" extrusionOk="0">
                  <a:moveTo>
                    <a:pt x="91176" y="156635"/>
                  </a:moveTo>
                  <a:lnTo>
                    <a:pt x="91176" y="78902"/>
                  </a:lnTo>
                  <a:lnTo>
                    <a:pt x="132672" y="78902"/>
                  </a:lnTo>
                  <a:lnTo>
                    <a:pt x="66628" y="0"/>
                  </a:lnTo>
                  <a:lnTo>
                    <a:pt x="66044" y="1169"/>
                  </a:lnTo>
                  <a:lnTo>
                    <a:pt x="0" y="78902"/>
                  </a:lnTo>
                  <a:lnTo>
                    <a:pt x="41497" y="78902"/>
                  </a:lnTo>
                  <a:lnTo>
                    <a:pt x="41497" y="1566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71"/>
            <p:cNvSpPr/>
            <p:nvPr/>
          </p:nvSpPr>
          <p:spPr>
            <a:xfrm>
              <a:off x="6324411" y="3614890"/>
              <a:ext cx="184769" cy="184769"/>
            </a:xfrm>
            <a:custGeom>
              <a:avLst/>
              <a:gdLst/>
              <a:ahLst/>
              <a:cxnLst/>
              <a:rect l="l" t="t" r="r" b="b"/>
              <a:pathLst>
                <a:path w="246359" h="246359" extrusionOk="0">
                  <a:moveTo>
                    <a:pt x="218008" y="246359"/>
                  </a:moveTo>
                  <a:lnTo>
                    <a:pt x="28351" y="246359"/>
                  </a:lnTo>
                  <a:cubicBezTo>
                    <a:pt x="12694" y="246359"/>
                    <a:pt x="0" y="233665"/>
                    <a:pt x="0" y="218008"/>
                  </a:cubicBezTo>
                  <a:lnTo>
                    <a:pt x="0" y="28351"/>
                  </a:lnTo>
                  <a:cubicBezTo>
                    <a:pt x="0" y="12689"/>
                    <a:pt x="12694" y="0"/>
                    <a:pt x="28351" y="0"/>
                  </a:cubicBezTo>
                  <a:lnTo>
                    <a:pt x="218008" y="0"/>
                  </a:lnTo>
                  <a:cubicBezTo>
                    <a:pt x="233670" y="0"/>
                    <a:pt x="246359" y="12689"/>
                    <a:pt x="246359" y="28351"/>
                  </a:cubicBezTo>
                  <a:lnTo>
                    <a:pt x="246359" y="218008"/>
                  </a:lnTo>
                  <a:cubicBezTo>
                    <a:pt x="246359" y="233665"/>
                    <a:pt x="233670" y="246359"/>
                    <a:pt x="218008" y="246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71"/>
            <p:cNvSpPr/>
            <p:nvPr/>
          </p:nvSpPr>
          <p:spPr>
            <a:xfrm>
              <a:off x="6324411" y="3701007"/>
              <a:ext cx="158821" cy="98652"/>
            </a:xfrm>
            <a:custGeom>
              <a:avLst/>
              <a:gdLst/>
              <a:ahLst/>
              <a:cxnLst/>
              <a:rect l="l" t="t" r="r" b="b"/>
              <a:pathLst>
                <a:path w="211761" h="131536" extrusionOk="0">
                  <a:moveTo>
                    <a:pt x="113171" y="34265"/>
                  </a:moveTo>
                  <a:lnTo>
                    <a:pt x="113833" y="33608"/>
                  </a:lnTo>
                  <a:lnTo>
                    <a:pt x="83806" y="3581"/>
                  </a:lnTo>
                  <a:cubicBezTo>
                    <a:pt x="78779" y="-1446"/>
                    <a:pt x="70537" y="-1140"/>
                    <a:pt x="65902" y="4248"/>
                  </a:cubicBezTo>
                  <a:lnTo>
                    <a:pt x="0" y="80835"/>
                  </a:lnTo>
                  <a:lnTo>
                    <a:pt x="0" y="103186"/>
                  </a:lnTo>
                  <a:cubicBezTo>
                    <a:pt x="0" y="118843"/>
                    <a:pt x="12689" y="131537"/>
                    <a:pt x="28351" y="131537"/>
                  </a:cubicBezTo>
                  <a:lnTo>
                    <a:pt x="211762" y="131537"/>
                  </a:lnTo>
                  <a:lnTo>
                    <a:pt x="113833" y="33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71"/>
            <p:cNvSpPr/>
            <p:nvPr/>
          </p:nvSpPr>
          <p:spPr>
            <a:xfrm>
              <a:off x="6409786" y="3674706"/>
              <a:ext cx="99394" cy="124953"/>
            </a:xfrm>
            <a:custGeom>
              <a:avLst/>
              <a:gdLst/>
              <a:ahLst/>
              <a:cxnLst/>
              <a:rect l="l" t="t" r="r" b="b"/>
              <a:pathLst>
                <a:path w="132526" h="166604" extrusionOk="0">
                  <a:moveTo>
                    <a:pt x="65222" y="3449"/>
                  </a:moveTo>
                  <a:lnTo>
                    <a:pt x="0" y="68675"/>
                  </a:lnTo>
                  <a:lnTo>
                    <a:pt x="97934" y="166604"/>
                  </a:lnTo>
                  <a:lnTo>
                    <a:pt x="104175" y="166604"/>
                  </a:lnTo>
                  <a:cubicBezTo>
                    <a:pt x="119837" y="166604"/>
                    <a:pt x="132526" y="153910"/>
                    <a:pt x="132526" y="138253"/>
                  </a:cubicBezTo>
                  <a:lnTo>
                    <a:pt x="132526" y="54105"/>
                  </a:lnTo>
                  <a:lnTo>
                    <a:pt x="81875" y="3449"/>
                  </a:lnTo>
                  <a:cubicBezTo>
                    <a:pt x="77277" y="-1150"/>
                    <a:pt x="69820" y="-1150"/>
                    <a:pt x="65222" y="3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71"/>
            <p:cNvSpPr/>
            <p:nvPr/>
          </p:nvSpPr>
          <p:spPr>
            <a:xfrm>
              <a:off x="6365191" y="364228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1" name="Google Shape;2751;p71"/>
            <p:cNvGrpSpPr/>
            <p:nvPr/>
          </p:nvGrpSpPr>
          <p:grpSpPr>
            <a:xfrm>
              <a:off x="6192364" y="3357795"/>
              <a:ext cx="448864" cy="448865"/>
              <a:chOff x="8212735" y="4316076"/>
              <a:chExt cx="598486" cy="598486"/>
            </a:xfrm>
          </p:grpSpPr>
          <p:sp>
            <p:nvSpPr>
              <p:cNvPr id="2752" name="Google Shape;2752;p71"/>
              <p:cNvSpPr/>
              <p:nvPr/>
            </p:nvSpPr>
            <p:spPr>
              <a:xfrm>
                <a:off x="8308262" y="4316076"/>
                <a:ext cx="502959" cy="383405"/>
              </a:xfrm>
              <a:custGeom>
                <a:avLst/>
                <a:gdLst/>
                <a:ahLst/>
                <a:cxnLst/>
                <a:rect l="l" t="t" r="r" b="b"/>
                <a:pathLst>
                  <a:path w="502959" h="383405" extrusionOk="0">
                    <a:moveTo>
                      <a:pt x="395008" y="159051"/>
                    </a:moveTo>
                    <a:cubicBezTo>
                      <a:pt x="398775" y="147179"/>
                      <a:pt x="400679" y="134818"/>
                      <a:pt x="400679" y="122152"/>
                    </a:cubicBezTo>
                    <a:cubicBezTo>
                      <a:pt x="400679" y="54798"/>
                      <a:pt x="345882" y="0"/>
                      <a:pt x="278527" y="0"/>
                    </a:cubicBezTo>
                    <a:cubicBezTo>
                      <a:pt x="253514" y="0"/>
                      <a:pt x="229469" y="7511"/>
                      <a:pt x="208986" y="21712"/>
                    </a:cubicBezTo>
                    <a:cubicBezTo>
                      <a:pt x="191739" y="33675"/>
                      <a:pt x="178014" y="49647"/>
                      <a:pt x="168863" y="68286"/>
                    </a:cubicBezTo>
                    <a:cubicBezTo>
                      <a:pt x="155749" y="61825"/>
                      <a:pt x="141311" y="58446"/>
                      <a:pt x="126568" y="58446"/>
                    </a:cubicBezTo>
                    <a:cubicBezTo>
                      <a:pt x="80943" y="58446"/>
                      <a:pt x="41999" y="90600"/>
                      <a:pt x="32794" y="134485"/>
                    </a:cubicBezTo>
                    <a:cubicBezTo>
                      <a:pt x="24168" y="134216"/>
                      <a:pt x="15465" y="134846"/>
                      <a:pt x="6968" y="136362"/>
                    </a:cubicBezTo>
                    <a:cubicBezTo>
                      <a:pt x="-4164" y="138353"/>
                      <a:pt x="-1087" y="155617"/>
                      <a:pt x="10045" y="153626"/>
                    </a:cubicBezTo>
                    <a:cubicBezTo>
                      <a:pt x="19557" y="151928"/>
                      <a:pt x="29383" y="151508"/>
                      <a:pt x="39310" y="152462"/>
                    </a:cubicBezTo>
                    <a:cubicBezTo>
                      <a:pt x="44031" y="152909"/>
                      <a:pt x="48277" y="149508"/>
                      <a:pt x="48848" y="144786"/>
                    </a:cubicBezTo>
                    <a:cubicBezTo>
                      <a:pt x="53597" y="105559"/>
                      <a:pt x="87007" y="75980"/>
                      <a:pt x="126568" y="75980"/>
                    </a:cubicBezTo>
                    <a:cubicBezTo>
                      <a:pt x="141375" y="75980"/>
                      <a:pt x="155809" y="80149"/>
                      <a:pt x="168306" y="88043"/>
                    </a:cubicBezTo>
                    <a:cubicBezTo>
                      <a:pt x="172891" y="90938"/>
                      <a:pt x="179160" y="88884"/>
                      <a:pt x="181146" y="83843"/>
                    </a:cubicBezTo>
                    <a:cubicBezTo>
                      <a:pt x="188758" y="64514"/>
                      <a:pt x="201840" y="48012"/>
                      <a:pt x="218981" y="36122"/>
                    </a:cubicBezTo>
                    <a:cubicBezTo>
                      <a:pt x="236515" y="23963"/>
                      <a:pt x="257103" y="17534"/>
                      <a:pt x="278527" y="17534"/>
                    </a:cubicBezTo>
                    <a:cubicBezTo>
                      <a:pt x="336215" y="17534"/>
                      <a:pt x="383146" y="64464"/>
                      <a:pt x="383146" y="122152"/>
                    </a:cubicBezTo>
                    <a:cubicBezTo>
                      <a:pt x="383146" y="136901"/>
                      <a:pt x="380136" y="151161"/>
                      <a:pt x="374201" y="164539"/>
                    </a:cubicBezTo>
                    <a:cubicBezTo>
                      <a:pt x="368959" y="176343"/>
                      <a:pt x="383913" y="176507"/>
                      <a:pt x="390743" y="176507"/>
                    </a:cubicBezTo>
                    <a:cubicBezTo>
                      <a:pt x="442952" y="176507"/>
                      <a:pt x="485426" y="218981"/>
                      <a:pt x="485426" y="271189"/>
                    </a:cubicBezTo>
                    <a:cubicBezTo>
                      <a:pt x="485426" y="323398"/>
                      <a:pt x="442952" y="365872"/>
                      <a:pt x="390743" y="365872"/>
                    </a:cubicBezTo>
                    <a:lnTo>
                      <a:pt x="374379" y="365872"/>
                    </a:lnTo>
                    <a:cubicBezTo>
                      <a:pt x="363068" y="365872"/>
                      <a:pt x="363068" y="383406"/>
                      <a:pt x="374379" y="383406"/>
                    </a:cubicBezTo>
                    <a:lnTo>
                      <a:pt x="390743" y="383406"/>
                    </a:lnTo>
                    <a:cubicBezTo>
                      <a:pt x="452619" y="383406"/>
                      <a:pt x="502960" y="333065"/>
                      <a:pt x="502960" y="271189"/>
                    </a:cubicBezTo>
                    <a:cubicBezTo>
                      <a:pt x="502960" y="210739"/>
                      <a:pt x="454915" y="161302"/>
                      <a:pt x="395008" y="159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71"/>
              <p:cNvSpPr/>
              <p:nvPr/>
            </p:nvSpPr>
            <p:spPr>
              <a:xfrm>
                <a:off x="8212735" y="4471126"/>
                <a:ext cx="431290" cy="443436"/>
              </a:xfrm>
              <a:custGeom>
                <a:avLst/>
                <a:gdLst/>
                <a:ahLst/>
                <a:cxnLst/>
                <a:rect l="l" t="t" r="r" b="b"/>
                <a:pathLst>
                  <a:path w="431290" h="443436" extrusionOk="0">
                    <a:moveTo>
                      <a:pt x="431290" y="346417"/>
                    </a:moveTo>
                    <a:lnTo>
                      <a:pt x="431290" y="216657"/>
                    </a:lnTo>
                    <a:cubicBezTo>
                      <a:pt x="431290" y="196192"/>
                      <a:pt x="414638" y="179540"/>
                      <a:pt x="394173" y="179540"/>
                    </a:cubicBezTo>
                    <a:lnTo>
                      <a:pt x="204511" y="179540"/>
                    </a:lnTo>
                    <a:cubicBezTo>
                      <a:pt x="186032" y="179540"/>
                      <a:pt x="170667" y="193119"/>
                      <a:pt x="167859" y="210822"/>
                    </a:cubicBezTo>
                    <a:lnTo>
                      <a:pt x="124490" y="210822"/>
                    </a:lnTo>
                    <a:cubicBezTo>
                      <a:pt x="65514" y="210822"/>
                      <a:pt x="17534" y="162841"/>
                      <a:pt x="17534" y="103866"/>
                    </a:cubicBezTo>
                    <a:cubicBezTo>
                      <a:pt x="17534" y="68880"/>
                      <a:pt x="34702" y="36041"/>
                      <a:pt x="63455" y="16023"/>
                    </a:cubicBezTo>
                    <a:cubicBezTo>
                      <a:pt x="72733" y="9558"/>
                      <a:pt x="62720" y="-4830"/>
                      <a:pt x="53437" y="1631"/>
                    </a:cubicBezTo>
                    <a:cubicBezTo>
                      <a:pt x="19977" y="24927"/>
                      <a:pt x="0" y="63145"/>
                      <a:pt x="0" y="103866"/>
                    </a:cubicBezTo>
                    <a:cubicBezTo>
                      <a:pt x="0" y="172512"/>
                      <a:pt x="55848" y="228356"/>
                      <a:pt x="124490" y="228356"/>
                    </a:cubicBezTo>
                    <a:lnTo>
                      <a:pt x="167393" y="228356"/>
                    </a:lnTo>
                    <a:lnTo>
                      <a:pt x="167393" y="383936"/>
                    </a:lnTo>
                    <a:cubicBezTo>
                      <a:pt x="167137" y="385137"/>
                      <a:pt x="167142" y="386379"/>
                      <a:pt x="167393" y="387575"/>
                    </a:cubicBezTo>
                    <a:lnTo>
                      <a:pt x="167393" y="406319"/>
                    </a:lnTo>
                    <a:cubicBezTo>
                      <a:pt x="167393" y="426789"/>
                      <a:pt x="184046" y="443437"/>
                      <a:pt x="204511" y="443437"/>
                    </a:cubicBezTo>
                    <a:lnTo>
                      <a:pt x="394173" y="443437"/>
                    </a:lnTo>
                    <a:cubicBezTo>
                      <a:pt x="414638" y="443437"/>
                      <a:pt x="431290" y="426789"/>
                      <a:pt x="431290" y="406319"/>
                    </a:cubicBezTo>
                    <a:lnTo>
                      <a:pt x="431290" y="392004"/>
                    </a:lnTo>
                    <a:cubicBezTo>
                      <a:pt x="431290" y="380694"/>
                      <a:pt x="413757" y="380694"/>
                      <a:pt x="413757" y="392004"/>
                    </a:cubicBezTo>
                    <a:lnTo>
                      <a:pt x="413757" y="406319"/>
                    </a:lnTo>
                    <a:cubicBezTo>
                      <a:pt x="413757" y="417118"/>
                      <a:pt x="404971" y="425903"/>
                      <a:pt x="394173" y="425903"/>
                    </a:cubicBezTo>
                    <a:lnTo>
                      <a:pt x="204511" y="425903"/>
                    </a:lnTo>
                    <a:cubicBezTo>
                      <a:pt x="193712" y="425903"/>
                      <a:pt x="184927" y="417118"/>
                      <a:pt x="184927" y="406319"/>
                    </a:cubicBezTo>
                    <a:lnTo>
                      <a:pt x="184927" y="216657"/>
                    </a:lnTo>
                    <a:cubicBezTo>
                      <a:pt x="184927" y="205859"/>
                      <a:pt x="193712" y="197073"/>
                      <a:pt x="204511" y="197073"/>
                    </a:cubicBezTo>
                    <a:lnTo>
                      <a:pt x="394173" y="197073"/>
                    </a:lnTo>
                    <a:cubicBezTo>
                      <a:pt x="404971" y="197073"/>
                      <a:pt x="413757" y="205859"/>
                      <a:pt x="413757" y="216657"/>
                    </a:cubicBezTo>
                    <a:lnTo>
                      <a:pt x="413757" y="346417"/>
                    </a:lnTo>
                    <a:cubicBezTo>
                      <a:pt x="413757" y="357727"/>
                      <a:pt x="431290" y="357727"/>
                      <a:pt x="431290" y="346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4" name="Google Shape;2754;p71"/>
          <p:cNvGrpSpPr/>
          <p:nvPr/>
        </p:nvGrpSpPr>
        <p:grpSpPr>
          <a:xfrm>
            <a:off x="5449349" y="3360422"/>
            <a:ext cx="448258" cy="448865"/>
            <a:chOff x="5449349" y="3360422"/>
            <a:chExt cx="448258" cy="448865"/>
          </a:xfrm>
        </p:grpSpPr>
        <p:sp>
          <p:nvSpPr>
            <p:cNvPr id="2755" name="Google Shape;2755;p71"/>
            <p:cNvSpPr/>
            <p:nvPr/>
          </p:nvSpPr>
          <p:spPr>
            <a:xfrm>
              <a:off x="5455917" y="3366987"/>
              <a:ext cx="435122" cy="435735"/>
            </a:xfrm>
            <a:custGeom>
              <a:avLst/>
              <a:gdLst/>
              <a:ahLst/>
              <a:cxnLst/>
              <a:rect l="l" t="t" r="r" b="b"/>
              <a:pathLst>
                <a:path w="580163" h="580980" extrusionOk="0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71"/>
            <p:cNvSpPr/>
            <p:nvPr/>
          </p:nvSpPr>
          <p:spPr>
            <a:xfrm>
              <a:off x="5455917" y="3366987"/>
              <a:ext cx="435122" cy="300553"/>
            </a:xfrm>
            <a:custGeom>
              <a:avLst/>
              <a:gdLst/>
              <a:ahLst/>
              <a:cxnLst/>
              <a:rect l="l" t="t" r="r" b="b"/>
              <a:pathLst>
                <a:path w="580163" h="400738" extrusionOk="0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71"/>
            <p:cNvSpPr/>
            <p:nvPr/>
          </p:nvSpPr>
          <p:spPr>
            <a:xfrm>
              <a:off x="5660447" y="3456636"/>
              <a:ext cx="230593" cy="246849"/>
            </a:xfrm>
            <a:custGeom>
              <a:avLst/>
              <a:gdLst/>
              <a:ahLst/>
              <a:cxnLst/>
              <a:rect l="l" t="t" r="r" b="b"/>
              <a:pathLst>
                <a:path w="307457" h="329132" extrusionOk="0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71"/>
            <p:cNvSpPr/>
            <p:nvPr/>
          </p:nvSpPr>
          <p:spPr>
            <a:xfrm>
              <a:off x="5455917" y="3517845"/>
              <a:ext cx="329330" cy="185639"/>
            </a:xfrm>
            <a:custGeom>
              <a:avLst/>
              <a:gdLst/>
              <a:ahLst/>
              <a:cxnLst/>
              <a:rect l="l" t="t" r="r" b="b"/>
              <a:pathLst>
                <a:path w="439107" h="247519" extrusionOk="0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71"/>
            <p:cNvSpPr/>
            <p:nvPr/>
          </p:nvSpPr>
          <p:spPr>
            <a:xfrm>
              <a:off x="5557165" y="3414342"/>
              <a:ext cx="67817" cy="67813"/>
            </a:xfrm>
            <a:custGeom>
              <a:avLst/>
              <a:gdLst/>
              <a:ahLst/>
              <a:cxnLst/>
              <a:rect l="l" t="t" r="r" b="b"/>
              <a:pathLst>
                <a:path w="90422" h="90417" extrusionOk="0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71"/>
            <p:cNvSpPr/>
            <p:nvPr/>
          </p:nvSpPr>
          <p:spPr>
            <a:xfrm>
              <a:off x="5449349" y="3360422"/>
              <a:ext cx="448258" cy="448865"/>
            </a:xfrm>
            <a:custGeom>
              <a:avLst/>
              <a:gdLst/>
              <a:ahLst/>
              <a:cxnLst/>
              <a:rect l="l" t="t" r="r" b="b"/>
              <a:pathLst>
                <a:path w="597678" h="598487" extrusionOk="0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1" name="Google Shape;2761;p71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2762" name="Google Shape;2762;p71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110323" h="17506" extrusionOk="0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71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46123" h="17506" extrusionOk="0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64" name="Google Shape;2764;p71"/>
          <p:cNvGrpSpPr/>
          <p:nvPr/>
        </p:nvGrpSpPr>
        <p:grpSpPr>
          <a:xfrm>
            <a:off x="6932593" y="2682262"/>
            <a:ext cx="448867" cy="448820"/>
            <a:chOff x="6932593" y="2682262"/>
            <a:chExt cx="448867" cy="448820"/>
          </a:xfrm>
        </p:grpSpPr>
        <p:sp>
          <p:nvSpPr>
            <p:cNvPr id="2765" name="Google Shape;2765;p71"/>
            <p:cNvSpPr/>
            <p:nvPr/>
          </p:nvSpPr>
          <p:spPr>
            <a:xfrm>
              <a:off x="6939167" y="2688837"/>
              <a:ext cx="354737" cy="354710"/>
            </a:xfrm>
            <a:custGeom>
              <a:avLst/>
              <a:gdLst/>
              <a:ahLst/>
              <a:cxnLst/>
              <a:rect l="l" t="t" r="r" b="b"/>
              <a:pathLst>
                <a:path w="472983" h="472946" extrusionOk="0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71"/>
            <p:cNvSpPr/>
            <p:nvPr/>
          </p:nvSpPr>
          <p:spPr>
            <a:xfrm>
              <a:off x="6939167" y="2688837"/>
              <a:ext cx="354737" cy="172547"/>
            </a:xfrm>
            <a:custGeom>
              <a:avLst/>
              <a:gdLst/>
              <a:ahLst/>
              <a:cxnLst/>
              <a:rect l="l" t="t" r="r" b="b"/>
              <a:pathLst>
                <a:path w="472983" h="230062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71"/>
            <p:cNvSpPr/>
            <p:nvPr/>
          </p:nvSpPr>
          <p:spPr>
            <a:xfrm>
              <a:off x="6939167" y="2688837"/>
              <a:ext cx="354737" cy="56382"/>
            </a:xfrm>
            <a:custGeom>
              <a:avLst/>
              <a:gdLst/>
              <a:ahLst/>
              <a:cxnLst/>
              <a:rect l="l" t="t" r="r" b="b"/>
              <a:pathLst>
                <a:path w="472983" h="75176" extrusionOk="0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71"/>
            <p:cNvSpPr/>
            <p:nvPr/>
          </p:nvSpPr>
          <p:spPr>
            <a:xfrm>
              <a:off x="7169686" y="2919423"/>
              <a:ext cx="172992" cy="172903"/>
            </a:xfrm>
            <a:custGeom>
              <a:avLst/>
              <a:gdLst/>
              <a:ahLst/>
              <a:cxnLst/>
              <a:rect l="l" t="t" r="r" b="b"/>
              <a:pathLst>
                <a:path w="230656" h="230537" extrusionOk="0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71"/>
            <p:cNvSpPr/>
            <p:nvPr/>
          </p:nvSpPr>
          <p:spPr>
            <a:xfrm>
              <a:off x="7290651" y="3040323"/>
              <a:ext cx="84232" cy="84194"/>
            </a:xfrm>
            <a:custGeom>
              <a:avLst/>
              <a:gdLst/>
              <a:ahLst/>
              <a:cxnLst/>
              <a:rect l="l" t="t" r="r" b="b"/>
              <a:pathLst>
                <a:path w="112309" h="112259" extrusionOk="0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71"/>
            <p:cNvSpPr/>
            <p:nvPr/>
          </p:nvSpPr>
          <p:spPr>
            <a:xfrm>
              <a:off x="7251427" y="3001122"/>
              <a:ext cx="29212" cy="29196"/>
            </a:xfrm>
            <a:custGeom>
              <a:avLst/>
              <a:gdLst/>
              <a:ahLst/>
              <a:cxnLst/>
              <a:rect l="l" t="t" r="r" b="b"/>
              <a:pathLst>
                <a:path w="38949" h="38928" extrusionOk="0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71"/>
            <p:cNvSpPr/>
            <p:nvPr/>
          </p:nvSpPr>
          <p:spPr>
            <a:xfrm>
              <a:off x="6962434" y="2711004"/>
              <a:ext cx="12701" cy="13150"/>
            </a:xfrm>
            <a:custGeom>
              <a:avLst/>
              <a:gdLst/>
              <a:ahLst/>
              <a:cxnLst/>
              <a:rect l="l" t="t" r="r" b="b"/>
              <a:pathLst>
                <a:path w="16934" h="17533" extrusionOk="0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71"/>
            <p:cNvSpPr/>
            <p:nvPr/>
          </p:nvSpPr>
          <p:spPr>
            <a:xfrm>
              <a:off x="6989973" y="2711004"/>
              <a:ext cx="12702" cy="13150"/>
            </a:xfrm>
            <a:custGeom>
              <a:avLst/>
              <a:gdLst/>
              <a:ahLst/>
              <a:cxnLst/>
              <a:rect l="l" t="t" r="r" b="b"/>
              <a:pathLst>
                <a:path w="16936" h="17533" extrusionOk="0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71"/>
            <p:cNvSpPr/>
            <p:nvPr/>
          </p:nvSpPr>
          <p:spPr>
            <a:xfrm>
              <a:off x="7017512" y="2711004"/>
              <a:ext cx="12703" cy="13150"/>
            </a:xfrm>
            <a:custGeom>
              <a:avLst/>
              <a:gdLst/>
              <a:ahLst/>
              <a:cxnLst/>
              <a:rect l="l" t="t" r="r" b="b"/>
              <a:pathLst>
                <a:path w="16937" h="17533" extrusionOk="0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71"/>
            <p:cNvSpPr/>
            <p:nvPr/>
          </p:nvSpPr>
          <p:spPr>
            <a:xfrm>
              <a:off x="6932593" y="2682262"/>
              <a:ext cx="448867" cy="448820"/>
            </a:xfrm>
            <a:custGeom>
              <a:avLst/>
              <a:gdLst/>
              <a:ahLst/>
              <a:cxnLst/>
              <a:rect l="l" t="t" r="r" b="b"/>
              <a:pathLst>
                <a:path w="598489" h="598427" extrusionOk="0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5" name="Google Shape;2775;p71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2776" name="Google Shape;2776;p71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p71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p71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71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4637" h="17533" extrusionOk="0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0" name="Google Shape;2780;p71"/>
            <p:cNvSpPr/>
            <p:nvPr/>
          </p:nvSpPr>
          <p:spPr>
            <a:xfrm>
              <a:off x="7058624" y="2777854"/>
              <a:ext cx="31870" cy="49892"/>
            </a:xfrm>
            <a:custGeom>
              <a:avLst/>
              <a:gdLst/>
              <a:ahLst/>
              <a:cxnLst/>
              <a:rect l="l" t="t" r="r" b="b"/>
              <a:pathLst>
                <a:path w="42493" h="66522" extrusionOk="0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71"/>
            <p:cNvSpPr/>
            <p:nvPr/>
          </p:nvSpPr>
          <p:spPr>
            <a:xfrm>
              <a:off x="7142527" y="2777933"/>
              <a:ext cx="31921" cy="49790"/>
            </a:xfrm>
            <a:custGeom>
              <a:avLst/>
              <a:gdLst/>
              <a:ahLst/>
              <a:cxnLst/>
              <a:rect l="l" t="t" r="r" b="b"/>
              <a:pathLst>
                <a:path w="42562" h="66387" extrusionOk="0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71"/>
            <p:cNvSpPr/>
            <p:nvPr/>
          </p:nvSpPr>
          <p:spPr>
            <a:xfrm>
              <a:off x="7101753" y="2777996"/>
              <a:ext cx="29612" cy="49738"/>
            </a:xfrm>
            <a:custGeom>
              <a:avLst/>
              <a:gdLst/>
              <a:ahLst/>
              <a:cxnLst/>
              <a:rect l="l" t="t" r="r" b="b"/>
              <a:pathLst>
                <a:path w="39482" h="66318" extrusionOk="0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3" name="Google Shape;2783;p71"/>
          <p:cNvGrpSpPr/>
          <p:nvPr/>
        </p:nvGrpSpPr>
        <p:grpSpPr>
          <a:xfrm>
            <a:off x="6194990" y="2684196"/>
            <a:ext cx="448866" cy="448864"/>
            <a:chOff x="6194990" y="2684196"/>
            <a:chExt cx="448866" cy="448864"/>
          </a:xfrm>
        </p:grpSpPr>
        <p:sp>
          <p:nvSpPr>
            <p:cNvPr id="2784" name="Google Shape;2784;p71"/>
            <p:cNvSpPr/>
            <p:nvPr/>
          </p:nvSpPr>
          <p:spPr>
            <a:xfrm>
              <a:off x="6261400" y="2696010"/>
              <a:ext cx="366209" cy="366209"/>
            </a:xfrm>
            <a:custGeom>
              <a:avLst/>
              <a:gdLst/>
              <a:ahLst/>
              <a:cxnLst/>
              <a:rect l="l" t="t" r="r" b="b"/>
              <a:pathLst>
                <a:path w="488279" h="488279" extrusionOk="0">
                  <a:moveTo>
                    <a:pt x="0" y="178566"/>
                  </a:moveTo>
                  <a:lnTo>
                    <a:pt x="0" y="16310"/>
                  </a:lnTo>
                  <a:cubicBezTo>
                    <a:pt x="0" y="7301"/>
                    <a:pt x="7306" y="0"/>
                    <a:pt x="16310" y="0"/>
                  </a:cubicBezTo>
                  <a:lnTo>
                    <a:pt x="471970" y="0"/>
                  </a:lnTo>
                  <a:cubicBezTo>
                    <a:pt x="480979" y="0"/>
                    <a:pt x="488280" y="7301"/>
                    <a:pt x="488280" y="16310"/>
                  </a:cubicBezTo>
                  <a:lnTo>
                    <a:pt x="488280" y="471965"/>
                  </a:lnTo>
                  <a:cubicBezTo>
                    <a:pt x="488280" y="480974"/>
                    <a:pt x="480979" y="488280"/>
                    <a:pt x="471970" y="488280"/>
                  </a:cubicBezTo>
                  <a:lnTo>
                    <a:pt x="1173" y="4882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71"/>
            <p:cNvSpPr/>
            <p:nvPr/>
          </p:nvSpPr>
          <p:spPr>
            <a:xfrm>
              <a:off x="6273257" y="2898477"/>
              <a:ext cx="158075" cy="158074"/>
            </a:xfrm>
            <a:custGeom>
              <a:avLst/>
              <a:gdLst/>
              <a:ahLst/>
              <a:cxnLst/>
              <a:rect l="l" t="t" r="r" b="b"/>
              <a:pathLst>
                <a:path w="210766" h="210766" extrusionOk="0">
                  <a:moveTo>
                    <a:pt x="0" y="0"/>
                  </a:moveTo>
                  <a:lnTo>
                    <a:pt x="210766" y="0"/>
                  </a:lnTo>
                  <a:lnTo>
                    <a:pt x="210766" y="210766"/>
                  </a:lnTo>
                  <a:lnTo>
                    <a:pt x="0" y="2107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71"/>
            <p:cNvSpPr/>
            <p:nvPr/>
          </p:nvSpPr>
          <p:spPr>
            <a:xfrm>
              <a:off x="6254161" y="2825760"/>
              <a:ext cx="248134" cy="248130"/>
            </a:xfrm>
            <a:custGeom>
              <a:avLst/>
              <a:gdLst/>
              <a:ahLst/>
              <a:cxnLst/>
              <a:rect l="l" t="t" r="r" b="b"/>
              <a:pathLst>
                <a:path w="330845" h="330840" extrusionOk="0">
                  <a:moveTo>
                    <a:pt x="0" y="308997"/>
                  </a:moveTo>
                  <a:cubicBezTo>
                    <a:pt x="0" y="321060"/>
                    <a:pt x="9781" y="330841"/>
                    <a:pt x="21844" y="330841"/>
                  </a:cubicBezTo>
                  <a:lnTo>
                    <a:pt x="308997" y="330841"/>
                  </a:lnTo>
                  <a:cubicBezTo>
                    <a:pt x="321065" y="330841"/>
                    <a:pt x="330845" y="321060"/>
                    <a:pt x="330845" y="308997"/>
                  </a:cubicBezTo>
                  <a:lnTo>
                    <a:pt x="330845" y="308974"/>
                  </a:lnTo>
                  <a:cubicBezTo>
                    <a:pt x="330845" y="296910"/>
                    <a:pt x="321065" y="287130"/>
                    <a:pt x="308997" y="287130"/>
                  </a:cubicBezTo>
                  <a:lnTo>
                    <a:pt x="53583" y="287130"/>
                  </a:lnTo>
                  <a:cubicBezTo>
                    <a:pt x="48131" y="287130"/>
                    <a:pt x="43711" y="282710"/>
                    <a:pt x="43711" y="277258"/>
                  </a:cubicBezTo>
                  <a:lnTo>
                    <a:pt x="43711" y="21840"/>
                  </a:lnTo>
                  <a:cubicBezTo>
                    <a:pt x="43711" y="9776"/>
                    <a:pt x="33935" y="0"/>
                    <a:pt x="21872" y="0"/>
                  </a:cubicBezTo>
                  <a:cubicBezTo>
                    <a:pt x="9790" y="0"/>
                    <a:pt x="0" y="9790"/>
                    <a:pt x="0" y="218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71"/>
            <p:cNvSpPr/>
            <p:nvPr/>
          </p:nvSpPr>
          <p:spPr>
            <a:xfrm>
              <a:off x="6200807" y="2879115"/>
              <a:ext cx="248134" cy="248130"/>
            </a:xfrm>
            <a:custGeom>
              <a:avLst/>
              <a:gdLst/>
              <a:ahLst/>
              <a:cxnLst/>
              <a:rect l="l" t="t" r="r" b="b"/>
              <a:pathLst>
                <a:path w="330845" h="330840" extrusionOk="0">
                  <a:moveTo>
                    <a:pt x="308997" y="0"/>
                  </a:moveTo>
                  <a:lnTo>
                    <a:pt x="21844" y="0"/>
                  </a:lnTo>
                  <a:cubicBezTo>
                    <a:pt x="9781" y="0"/>
                    <a:pt x="0" y="9781"/>
                    <a:pt x="0" y="21844"/>
                  </a:cubicBezTo>
                  <a:lnTo>
                    <a:pt x="0" y="21867"/>
                  </a:lnTo>
                  <a:cubicBezTo>
                    <a:pt x="0" y="33931"/>
                    <a:pt x="9781" y="43711"/>
                    <a:pt x="21844" y="43711"/>
                  </a:cubicBezTo>
                  <a:lnTo>
                    <a:pt x="277262" y="43711"/>
                  </a:lnTo>
                  <a:cubicBezTo>
                    <a:pt x="282714" y="43711"/>
                    <a:pt x="287130" y="48131"/>
                    <a:pt x="287130" y="53583"/>
                  </a:cubicBezTo>
                  <a:lnTo>
                    <a:pt x="287130" y="309001"/>
                  </a:lnTo>
                  <a:cubicBezTo>
                    <a:pt x="287130" y="321065"/>
                    <a:pt x="296910" y="330841"/>
                    <a:pt x="308974" y="330841"/>
                  </a:cubicBezTo>
                  <a:cubicBezTo>
                    <a:pt x="321051" y="330841"/>
                    <a:pt x="330845" y="321051"/>
                    <a:pt x="330845" y="308974"/>
                  </a:cubicBezTo>
                  <a:lnTo>
                    <a:pt x="330845" y="21844"/>
                  </a:lnTo>
                  <a:cubicBezTo>
                    <a:pt x="330845" y="9776"/>
                    <a:pt x="321065" y="0"/>
                    <a:pt x="308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71"/>
            <p:cNvSpPr/>
            <p:nvPr/>
          </p:nvSpPr>
          <p:spPr>
            <a:xfrm>
              <a:off x="6194990" y="2684196"/>
              <a:ext cx="448866" cy="448864"/>
            </a:xfrm>
            <a:custGeom>
              <a:avLst/>
              <a:gdLst/>
              <a:ahLst/>
              <a:cxnLst/>
              <a:rect l="l" t="t" r="r" b="b"/>
              <a:pathLst>
                <a:path w="598488" h="598485" extrusionOk="0">
                  <a:moveTo>
                    <a:pt x="573397" y="0"/>
                  </a:moveTo>
                  <a:lnTo>
                    <a:pt x="498961" y="0"/>
                  </a:lnTo>
                  <a:cubicBezTo>
                    <a:pt x="487633" y="0"/>
                    <a:pt x="487633" y="17566"/>
                    <a:pt x="498961" y="17566"/>
                  </a:cubicBezTo>
                  <a:lnTo>
                    <a:pt x="573397" y="17566"/>
                  </a:lnTo>
                  <a:cubicBezTo>
                    <a:pt x="577548" y="17566"/>
                    <a:pt x="580927" y="20945"/>
                    <a:pt x="580927" y="25095"/>
                  </a:cubicBezTo>
                  <a:lnTo>
                    <a:pt x="580927" y="480750"/>
                  </a:lnTo>
                  <a:cubicBezTo>
                    <a:pt x="580927" y="484901"/>
                    <a:pt x="577548" y="488280"/>
                    <a:pt x="573397" y="488280"/>
                  </a:cubicBezTo>
                  <a:lnTo>
                    <a:pt x="417022" y="488280"/>
                  </a:lnTo>
                  <a:cubicBezTo>
                    <a:pt x="413032" y="476002"/>
                    <a:pt x="401484" y="467102"/>
                    <a:pt x="387891" y="467102"/>
                  </a:cubicBezTo>
                  <a:lnTo>
                    <a:pt x="347380" y="467102"/>
                  </a:lnTo>
                  <a:lnTo>
                    <a:pt x="347380" y="281737"/>
                  </a:lnTo>
                  <a:cubicBezTo>
                    <a:pt x="347380" y="264847"/>
                    <a:pt x="333641" y="251108"/>
                    <a:pt x="316751" y="251108"/>
                  </a:cubicBezTo>
                  <a:lnTo>
                    <a:pt x="131390" y="251108"/>
                  </a:lnTo>
                  <a:lnTo>
                    <a:pt x="131390" y="210593"/>
                  </a:lnTo>
                  <a:cubicBezTo>
                    <a:pt x="131390" y="197000"/>
                    <a:pt x="122487" y="185456"/>
                    <a:pt x="110208" y="181466"/>
                  </a:cubicBezTo>
                  <a:lnTo>
                    <a:pt x="110208" y="25095"/>
                  </a:lnTo>
                  <a:cubicBezTo>
                    <a:pt x="110208" y="20945"/>
                    <a:pt x="113587" y="17566"/>
                    <a:pt x="117738" y="17566"/>
                  </a:cubicBezTo>
                  <a:lnTo>
                    <a:pt x="449780" y="17566"/>
                  </a:lnTo>
                  <a:cubicBezTo>
                    <a:pt x="461108" y="17566"/>
                    <a:pt x="461108" y="0"/>
                    <a:pt x="449780" y="0"/>
                  </a:cubicBezTo>
                  <a:lnTo>
                    <a:pt x="117738" y="0"/>
                  </a:lnTo>
                  <a:cubicBezTo>
                    <a:pt x="103903" y="0"/>
                    <a:pt x="92647" y="11255"/>
                    <a:pt x="92647" y="25095"/>
                  </a:cubicBezTo>
                  <a:lnTo>
                    <a:pt x="92647" y="181068"/>
                  </a:lnTo>
                  <a:cubicBezTo>
                    <a:pt x="79675" y="184635"/>
                    <a:pt x="70114" y="196529"/>
                    <a:pt x="70114" y="210620"/>
                  </a:cubicBezTo>
                  <a:lnTo>
                    <a:pt x="70114" y="251112"/>
                  </a:lnTo>
                  <a:lnTo>
                    <a:pt x="29599" y="251112"/>
                  </a:lnTo>
                  <a:cubicBezTo>
                    <a:pt x="-9830" y="251112"/>
                    <a:pt x="-9903" y="312385"/>
                    <a:pt x="29599" y="312385"/>
                  </a:cubicBezTo>
                  <a:lnTo>
                    <a:pt x="70114" y="312385"/>
                  </a:lnTo>
                  <a:lnTo>
                    <a:pt x="70114" y="352452"/>
                  </a:lnTo>
                  <a:cubicBezTo>
                    <a:pt x="70114" y="363781"/>
                    <a:pt x="87675" y="363781"/>
                    <a:pt x="87675" y="352452"/>
                  </a:cubicBezTo>
                  <a:lnTo>
                    <a:pt x="87675" y="312385"/>
                  </a:lnTo>
                  <a:lnTo>
                    <a:pt x="113825" y="312385"/>
                  </a:lnTo>
                  <a:lnTo>
                    <a:pt x="113825" y="466011"/>
                  </a:lnTo>
                  <a:cubicBezTo>
                    <a:pt x="113825" y="476298"/>
                    <a:pt x="122190" y="484663"/>
                    <a:pt x="132477" y="484663"/>
                  </a:cubicBezTo>
                  <a:lnTo>
                    <a:pt x="286103" y="484663"/>
                  </a:lnTo>
                  <a:lnTo>
                    <a:pt x="286103" y="510813"/>
                  </a:lnTo>
                  <a:lnTo>
                    <a:pt x="100738" y="510813"/>
                  </a:lnTo>
                  <a:cubicBezTo>
                    <a:pt x="93538" y="510813"/>
                    <a:pt x="87675" y="504955"/>
                    <a:pt x="87675" y="497750"/>
                  </a:cubicBezTo>
                  <a:lnTo>
                    <a:pt x="87675" y="400460"/>
                  </a:lnTo>
                  <a:cubicBezTo>
                    <a:pt x="87675" y="389132"/>
                    <a:pt x="70114" y="389132"/>
                    <a:pt x="70114" y="400460"/>
                  </a:cubicBezTo>
                  <a:lnTo>
                    <a:pt x="70114" y="497750"/>
                  </a:lnTo>
                  <a:cubicBezTo>
                    <a:pt x="70114" y="514640"/>
                    <a:pt x="83848" y="528379"/>
                    <a:pt x="100738" y="528379"/>
                  </a:cubicBezTo>
                  <a:lnTo>
                    <a:pt x="286103" y="528379"/>
                  </a:lnTo>
                  <a:lnTo>
                    <a:pt x="286103" y="568894"/>
                  </a:lnTo>
                  <a:cubicBezTo>
                    <a:pt x="286103" y="608341"/>
                    <a:pt x="347380" y="608368"/>
                    <a:pt x="347380" y="568867"/>
                  </a:cubicBezTo>
                  <a:lnTo>
                    <a:pt x="347380" y="528379"/>
                  </a:lnTo>
                  <a:lnTo>
                    <a:pt x="387895" y="528379"/>
                  </a:lnTo>
                  <a:cubicBezTo>
                    <a:pt x="401977" y="528379"/>
                    <a:pt x="413863" y="518822"/>
                    <a:pt x="417424" y="505846"/>
                  </a:cubicBezTo>
                  <a:lnTo>
                    <a:pt x="573397" y="505846"/>
                  </a:lnTo>
                  <a:cubicBezTo>
                    <a:pt x="587233" y="505846"/>
                    <a:pt x="598488" y="494590"/>
                    <a:pt x="598488" y="480750"/>
                  </a:cubicBezTo>
                  <a:lnTo>
                    <a:pt x="598488" y="25095"/>
                  </a:lnTo>
                  <a:cubicBezTo>
                    <a:pt x="598488" y="11255"/>
                    <a:pt x="587233" y="0"/>
                    <a:pt x="573397" y="0"/>
                  </a:cubicBezTo>
                  <a:close/>
                  <a:moveTo>
                    <a:pt x="87675" y="210620"/>
                  </a:moveTo>
                  <a:cubicBezTo>
                    <a:pt x="87675" y="203406"/>
                    <a:pt x="93547" y="197534"/>
                    <a:pt x="100766" y="197534"/>
                  </a:cubicBezTo>
                  <a:cubicBezTo>
                    <a:pt x="107966" y="197534"/>
                    <a:pt x="113825" y="203392"/>
                    <a:pt x="113825" y="210593"/>
                  </a:cubicBezTo>
                  <a:lnTo>
                    <a:pt x="113825" y="251108"/>
                  </a:lnTo>
                  <a:lnTo>
                    <a:pt x="87675" y="251108"/>
                  </a:lnTo>
                  <a:close/>
                  <a:moveTo>
                    <a:pt x="132477" y="467102"/>
                  </a:moveTo>
                  <a:cubicBezTo>
                    <a:pt x="131879" y="467102"/>
                    <a:pt x="131390" y="466614"/>
                    <a:pt x="131390" y="466011"/>
                  </a:cubicBezTo>
                  <a:lnTo>
                    <a:pt x="131390" y="312385"/>
                  </a:lnTo>
                  <a:lnTo>
                    <a:pt x="285017" y="312385"/>
                  </a:lnTo>
                  <a:cubicBezTo>
                    <a:pt x="285615" y="312385"/>
                    <a:pt x="286103" y="312873"/>
                    <a:pt x="286103" y="313476"/>
                  </a:cubicBezTo>
                  <a:lnTo>
                    <a:pt x="286103" y="467102"/>
                  </a:lnTo>
                  <a:close/>
                  <a:moveTo>
                    <a:pt x="329815" y="568867"/>
                  </a:moveTo>
                  <a:cubicBezTo>
                    <a:pt x="329815" y="585643"/>
                    <a:pt x="303669" y="585707"/>
                    <a:pt x="303669" y="568894"/>
                  </a:cubicBezTo>
                  <a:lnTo>
                    <a:pt x="303669" y="313476"/>
                  </a:lnTo>
                  <a:cubicBezTo>
                    <a:pt x="303669" y="303189"/>
                    <a:pt x="295300" y="294819"/>
                    <a:pt x="285017" y="294819"/>
                  </a:cubicBezTo>
                  <a:lnTo>
                    <a:pt x="29599" y="294819"/>
                  </a:lnTo>
                  <a:cubicBezTo>
                    <a:pt x="12827" y="294819"/>
                    <a:pt x="12800" y="268674"/>
                    <a:pt x="29599" y="268674"/>
                  </a:cubicBezTo>
                  <a:lnTo>
                    <a:pt x="316751" y="268674"/>
                  </a:lnTo>
                  <a:cubicBezTo>
                    <a:pt x="323956" y="268674"/>
                    <a:pt x="329815" y="274532"/>
                    <a:pt x="329815" y="281737"/>
                  </a:cubicBezTo>
                  <a:close/>
                  <a:moveTo>
                    <a:pt x="387895" y="510813"/>
                  </a:moveTo>
                  <a:lnTo>
                    <a:pt x="347380" y="510813"/>
                  </a:lnTo>
                  <a:lnTo>
                    <a:pt x="347380" y="484663"/>
                  </a:lnTo>
                  <a:lnTo>
                    <a:pt x="387895" y="484663"/>
                  </a:lnTo>
                  <a:cubicBezTo>
                    <a:pt x="395096" y="484663"/>
                    <a:pt x="400959" y="490526"/>
                    <a:pt x="400959" y="497750"/>
                  </a:cubicBezTo>
                  <a:cubicBezTo>
                    <a:pt x="400959" y="504955"/>
                    <a:pt x="395096" y="510813"/>
                    <a:pt x="387895" y="510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9" name="Google Shape;2789;p71"/>
            <p:cNvGrpSpPr/>
            <p:nvPr/>
          </p:nvGrpSpPr>
          <p:grpSpPr>
            <a:xfrm>
              <a:off x="6462470" y="2708898"/>
              <a:ext cx="156607" cy="156646"/>
              <a:chOff x="8572877" y="3450881"/>
              <a:chExt cx="208809" cy="208861"/>
            </a:xfrm>
          </p:grpSpPr>
          <p:sp>
            <p:nvSpPr>
              <p:cNvPr id="2790" name="Google Shape;2790;p71"/>
              <p:cNvSpPr/>
              <p:nvPr/>
            </p:nvSpPr>
            <p:spPr>
              <a:xfrm>
                <a:off x="8748409" y="3450881"/>
                <a:ext cx="33277" cy="33331"/>
              </a:xfrm>
              <a:custGeom>
                <a:avLst/>
                <a:gdLst/>
                <a:ahLst/>
                <a:cxnLst/>
                <a:rect l="l" t="t" r="r" b="b"/>
                <a:pathLst>
                  <a:path w="33277" h="33331" extrusionOk="0">
                    <a:moveTo>
                      <a:pt x="15043" y="30759"/>
                    </a:move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lnTo>
                      <a:pt x="2624" y="18339"/>
                    </a:lnTo>
                    <a:cubicBezTo>
                      <a:pt x="-5495" y="26458"/>
                      <a:pt x="7098" y="38700"/>
                      <a:pt x="15043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71"/>
              <p:cNvSpPr/>
              <p:nvPr/>
            </p:nvSpPr>
            <p:spPr>
              <a:xfrm>
                <a:off x="8660693" y="3538646"/>
                <a:ext cx="33229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33229" h="33300" extrusionOk="0">
                    <a:moveTo>
                      <a:pt x="2575" y="30759"/>
                    </a:moveTo>
                    <a:cubicBezTo>
                      <a:pt x="5963" y="34147"/>
                      <a:pt x="11602" y="34147"/>
                      <a:pt x="14995" y="30759"/>
                    </a:cubicBezTo>
                    <a:lnTo>
                      <a:pt x="30725" y="15025"/>
                    </a:lnTo>
                    <a:cubicBezTo>
                      <a:pt x="38497" y="7253"/>
                      <a:pt x="26433" y="-5518"/>
                      <a:pt x="18305" y="2605"/>
                    </a:cubicBezTo>
                    <a:lnTo>
                      <a:pt x="2575" y="18339"/>
                    </a:lnTo>
                    <a:cubicBezTo>
                      <a:pt x="-858" y="21769"/>
                      <a:pt x="-858" y="27330"/>
                      <a:pt x="2575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71"/>
              <p:cNvSpPr/>
              <p:nvPr/>
            </p:nvSpPr>
            <p:spPr>
              <a:xfrm>
                <a:off x="8572877" y="3626415"/>
                <a:ext cx="33278" cy="33327"/>
              </a:xfrm>
              <a:custGeom>
                <a:avLst/>
                <a:gdLst/>
                <a:ahLst/>
                <a:cxnLst/>
                <a:rect l="l" t="t" r="r" b="b"/>
                <a:pathLst>
                  <a:path w="33278" h="33327" extrusionOk="0">
                    <a:moveTo>
                      <a:pt x="18356" y="2605"/>
                    </a:moveTo>
                    <a:lnTo>
                      <a:pt x="2622" y="18335"/>
                    </a:lnTo>
                    <a:cubicBezTo>
                      <a:pt x="-5492" y="26454"/>
                      <a:pt x="7097" y="38696"/>
                      <a:pt x="15042" y="30755"/>
                    </a:cubicBezTo>
                    <a:lnTo>
                      <a:pt x="30776" y="15025"/>
                    </a:lnTo>
                    <a:cubicBezTo>
                      <a:pt x="38543" y="7249"/>
                      <a:pt x="26480" y="-5518"/>
                      <a:pt x="18356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71"/>
              <p:cNvSpPr/>
              <p:nvPr/>
            </p:nvSpPr>
            <p:spPr>
              <a:xfrm>
                <a:off x="8704525" y="3494766"/>
                <a:ext cx="33280" cy="33326"/>
              </a:xfrm>
              <a:custGeom>
                <a:avLst/>
                <a:gdLst/>
                <a:ahLst/>
                <a:cxnLst/>
                <a:rect l="l" t="t" r="r" b="b"/>
                <a:pathLst>
                  <a:path w="33280" h="33326" extrusionOk="0">
                    <a:moveTo>
                      <a:pt x="15043" y="30755"/>
                    </a:moveTo>
                    <a:lnTo>
                      <a:pt x="30778" y="15025"/>
                    </a:lnTo>
                    <a:cubicBezTo>
                      <a:pt x="38545" y="7253"/>
                      <a:pt x="26486" y="-5518"/>
                      <a:pt x="18358" y="2605"/>
                    </a:cubicBezTo>
                    <a:lnTo>
                      <a:pt x="2624" y="18335"/>
                    </a:lnTo>
                    <a:cubicBezTo>
                      <a:pt x="-5495" y="26453"/>
                      <a:pt x="7098" y="38695"/>
                      <a:pt x="15043" y="30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71"/>
              <p:cNvSpPr/>
              <p:nvPr/>
            </p:nvSpPr>
            <p:spPr>
              <a:xfrm>
                <a:off x="8616760" y="3582531"/>
                <a:ext cx="33277" cy="33327"/>
              </a:xfrm>
              <a:custGeom>
                <a:avLst/>
                <a:gdLst/>
                <a:ahLst/>
                <a:cxnLst/>
                <a:rect l="l" t="t" r="r" b="b"/>
                <a:pathLst>
                  <a:path w="33277" h="33327" extrusionOk="0">
                    <a:moveTo>
                      <a:pt x="18354" y="2605"/>
                    </a:moveTo>
                    <a:lnTo>
                      <a:pt x="2624" y="18335"/>
                    </a:lnTo>
                    <a:cubicBezTo>
                      <a:pt x="-5495" y="26458"/>
                      <a:pt x="7098" y="38695"/>
                      <a:pt x="15043" y="30755"/>
                    </a:cubicBez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95" name="Google Shape;2795;p71"/>
          <p:cNvGrpSpPr/>
          <p:nvPr/>
        </p:nvGrpSpPr>
        <p:grpSpPr>
          <a:xfrm>
            <a:off x="5462938" y="2692488"/>
            <a:ext cx="447824" cy="448865"/>
            <a:chOff x="5462938" y="2692488"/>
            <a:chExt cx="447824" cy="448865"/>
          </a:xfrm>
        </p:grpSpPr>
        <p:sp>
          <p:nvSpPr>
            <p:cNvPr id="2796" name="Google Shape;2796;p71"/>
            <p:cNvSpPr/>
            <p:nvPr/>
          </p:nvSpPr>
          <p:spPr>
            <a:xfrm>
              <a:off x="5469485" y="2855983"/>
              <a:ext cx="328156" cy="220960"/>
            </a:xfrm>
            <a:custGeom>
              <a:avLst/>
              <a:gdLst/>
              <a:ahLst/>
              <a:cxnLst/>
              <a:rect l="l" t="t" r="r" b="b"/>
              <a:pathLst>
                <a:path w="437541" h="294613" extrusionOk="0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71"/>
            <p:cNvSpPr/>
            <p:nvPr/>
          </p:nvSpPr>
          <p:spPr>
            <a:xfrm>
              <a:off x="5469488" y="3032307"/>
              <a:ext cx="328152" cy="44635"/>
            </a:xfrm>
            <a:custGeom>
              <a:avLst/>
              <a:gdLst/>
              <a:ahLst/>
              <a:cxnLst/>
              <a:rect l="l" t="t" r="r" b="b"/>
              <a:pathLst>
                <a:path w="437536" h="59514" extrusionOk="0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71"/>
            <p:cNvSpPr/>
            <p:nvPr/>
          </p:nvSpPr>
          <p:spPr>
            <a:xfrm>
              <a:off x="5701739" y="2745835"/>
              <a:ext cx="160026" cy="224885"/>
            </a:xfrm>
            <a:custGeom>
              <a:avLst/>
              <a:gdLst/>
              <a:ahLst/>
              <a:cxnLst/>
              <a:rect l="l" t="t" r="r" b="b"/>
              <a:pathLst>
                <a:path w="213368" h="299846" extrusionOk="0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71"/>
            <p:cNvSpPr/>
            <p:nvPr/>
          </p:nvSpPr>
          <p:spPr>
            <a:xfrm>
              <a:off x="5701739" y="2927317"/>
              <a:ext cx="160026" cy="43403"/>
            </a:xfrm>
            <a:custGeom>
              <a:avLst/>
              <a:gdLst/>
              <a:ahLst/>
              <a:cxnLst/>
              <a:rect l="l" t="t" r="r" b="b"/>
              <a:pathLst>
                <a:path w="213368" h="57870" extrusionOk="0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71"/>
            <p:cNvSpPr/>
            <p:nvPr/>
          </p:nvSpPr>
          <p:spPr>
            <a:xfrm>
              <a:off x="5604756" y="3078200"/>
              <a:ext cx="58049" cy="55786"/>
            </a:xfrm>
            <a:custGeom>
              <a:avLst/>
              <a:gdLst/>
              <a:ahLst/>
              <a:cxnLst/>
              <a:rect l="l" t="t" r="r" b="b"/>
              <a:pathLst>
                <a:path w="77399" h="74381" extrusionOk="0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71"/>
            <p:cNvSpPr/>
            <p:nvPr/>
          </p:nvSpPr>
          <p:spPr>
            <a:xfrm>
              <a:off x="5812713" y="2699038"/>
              <a:ext cx="91497" cy="174718"/>
            </a:xfrm>
            <a:custGeom>
              <a:avLst/>
              <a:gdLst/>
              <a:ahLst/>
              <a:cxnLst/>
              <a:rect l="l" t="t" r="r" b="b"/>
              <a:pathLst>
                <a:path w="121996" h="232957" extrusionOk="0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71"/>
            <p:cNvSpPr/>
            <p:nvPr/>
          </p:nvSpPr>
          <p:spPr>
            <a:xfrm>
              <a:off x="5812713" y="2834011"/>
              <a:ext cx="91497" cy="39746"/>
            </a:xfrm>
            <a:custGeom>
              <a:avLst/>
              <a:gdLst/>
              <a:ahLst/>
              <a:cxnLst/>
              <a:rect l="l" t="t" r="r" b="b"/>
              <a:pathLst>
                <a:path w="121996" h="52994" extrusionOk="0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71"/>
            <p:cNvSpPr/>
            <p:nvPr/>
          </p:nvSpPr>
          <p:spPr>
            <a:xfrm>
              <a:off x="5462938" y="2692488"/>
              <a:ext cx="447824" cy="448865"/>
            </a:xfrm>
            <a:custGeom>
              <a:avLst/>
              <a:gdLst/>
              <a:ahLst/>
              <a:cxnLst/>
              <a:rect l="l" t="t" r="r" b="b"/>
              <a:pathLst>
                <a:path w="597098" h="598487" extrusionOk="0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71"/>
            <p:cNvSpPr/>
            <p:nvPr/>
          </p:nvSpPr>
          <p:spPr>
            <a:xfrm>
              <a:off x="5851673" y="2846871"/>
              <a:ext cx="12654" cy="13102"/>
            </a:xfrm>
            <a:custGeom>
              <a:avLst/>
              <a:gdLst/>
              <a:ahLst/>
              <a:cxnLst/>
              <a:rect l="l" t="t" r="r" b="b"/>
              <a:pathLst>
                <a:path w="16872" h="17469" extrusionOk="0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71"/>
            <p:cNvSpPr/>
            <p:nvPr/>
          </p:nvSpPr>
          <p:spPr>
            <a:xfrm>
              <a:off x="5775819" y="2942200"/>
              <a:ext cx="12654" cy="13099"/>
            </a:xfrm>
            <a:custGeom>
              <a:avLst/>
              <a:gdLst/>
              <a:ahLst/>
              <a:cxnLst/>
              <a:rect l="l" t="t" r="r" b="b"/>
              <a:pathLst>
                <a:path w="16872" h="17465" extrusionOk="0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6" name="Google Shape;2806;p71"/>
            <p:cNvGrpSpPr/>
            <p:nvPr/>
          </p:nvGrpSpPr>
          <p:grpSpPr>
            <a:xfrm>
              <a:off x="5494152" y="2722325"/>
              <a:ext cx="354733" cy="283725"/>
              <a:chOff x="7281786" y="3468784"/>
              <a:chExt cx="472978" cy="378300"/>
            </a:xfrm>
          </p:grpSpPr>
          <p:sp>
            <p:nvSpPr>
              <p:cNvPr id="2807" name="Google Shape;2807;p71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85090" extrusionOk="0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71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402" extrusionOk="0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71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68043" extrusionOk="0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71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112878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71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33615" extrusionOk="0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2" name="Google Shape;2812;p71"/>
            <p:cNvSpPr/>
            <p:nvPr/>
          </p:nvSpPr>
          <p:spPr>
            <a:xfrm>
              <a:off x="5530693" y="2693343"/>
              <a:ext cx="140366" cy="140380"/>
            </a:xfrm>
            <a:custGeom>
              <a:avLst/>
              <a:gdLst/>
              <a:ahLst/>
              <a:cxnLst/>
              <a:rect l="l" t="t" r="r" b="b"/>
              <a:pathLst>
                <a:path w="187155" h="187173" extrusionOk="0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3" name="Google Shape;2813;p71"/>
          <p:cNvGrpSpPr/>
          <p:nvPr/>
        </p:nvGrpSpPr>
        <p:grpSpPr>
          <a:xfrm>
            <a:off x="7667432" y="2007350"/>
            <a:ext cx="332094" cy="448865"/>
            <a:chOff x="7667432" y="2007350"/>
            <a:chExt cx="332094" cy="448865"/>
          </a:xfrm>
        </p:grpSpPr>
        <p:sp>
          <p:nvSpPr>
            <p:cNvPr id="2814" name="Google Shape;2814;p71"/>
            <p:cNvSpPr/>
            <p:nvPr/>
          </p:nvSpPr>
          <p:spPr>
            <a:xfrm>
              <a:off x="7706406" y="2151133"/>
              <a:ext cx="254147" cy="298485"/>
            </a:xfrm>
            <a:custGeom>
              <a:avLst/>
              <a:gdLst/>
              <a:ahLst/>
              <a:cxnLst/>
              <a:rect l="l" t="t" r="r" b="b"/>
              <a:pathLst>
                <a:path w="338863" h="397980" extrusionOk="0">
                  <a:moveTo>
                    <a:pt x="338864" y="0"/>
                  </a:moveTo>
                  <a:lnTo>
                    <a:pt x="331937" y="82665"/>
                  </a:lnTo>
                  <a:lnTo>
                    <a:pt x="313978" y="290203"/>
                  </a:lnTo>
                  <a:lnTo>
                    <a:pt x="309015" y="347539"/>
                  </a:lnTo>
                  <a:cubicBezTo>
                    <a:pt x="306545" y="376077"/>
                    <a:pt x="282659" y="397981"/>
                    <a:pt x="254021" y="397981"/>
                  </a:cubicBezTo>
                  <a:lnTo>
                    <a:pt x="83555" y="397981"/>
                  </a:lnTo>
                  <a:cubicBezTo>
                    <a:pt x="54852" y="397981"/>
                    <a:pt x="30940" y="375986"/>
                    <a:pt x="28547" y="347384"/>
                  </a:cubicBezTo>
                  <a:lnTo>
                    <a:pt x="23566" y="287856"/>
                  </a:lnTo>
                  <a:lnTo>
                    <a:pt x="6447" y="83363"/>
                  </a:lnTo>
                  <a:lnTo>
                    <a:pt x="0" y="46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71"/>
            <p:cNvSpPr/>
            <p:nvPr/>
          </p:nvSpPr>
          <p:spPr>
            <a:xfrm>
              <a:off x="7674027" y="2091947"/>
              <a:ext cx="318902" cy="70611"/>
            </a:xfrm>
            <a:custGeom>
              <a:avLst/>
              <a:gdLst/>
              <a:ahLst/>
              <a:cxnLst/>
              <a:rect l="l" t="t" r="r" b="b"/>
              <a:pathLst>
                <a:path w="425203" h="94148" extrusionOk="0">
                  <a:moveTo>
                    <a:pt x="384753" y="94148"/>
                  </a:moveTo>
                  <a:lnTo>
                    <a:pt x="40451" y="94148"/>
                  </a:lnTo>
                  <a:cubicBezTo>
                    <a:pt x="18109" y="94148"/>
                    <a:pt x="0" y="76035"/>
                    <a:pt x="0" y="53693"/>
                  </a:cubicBezTo>
                  <a:lnTo>
                    <a:pt x="0" y="40456"/>
                  </a:lnTo>
                  <a:cubicBezTo>
                    <a:pt x="0" y="18114"/>
                    <a:pt x="18109" y="0"/>
                    <a:pt x="40451" y="0"/>
                  </a:cubicBezTo>
                  <a:lnTo>
                    <a:pt x="384753" y="0"/>
                  </a:lnTo>
                  <a:cubicBezTo>
                    <a:pt x="407095" y="0"/>
                    <a:pt x="425204" y="18114"/>
                    <a:pt x="425204" y="40456"/>
                  </a:cubicBezTo>
                  <a:lnTo>
                    <a:pt x="425204" y="53693"/>
                  </a:lnTo>
                  <a:cubicBezTo>
                    <a:pt x="425208" y="76035"/>
                    <a:pt x="407095" y="94148"/>
                    <a:pt x="384753" y="941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71"/>
            <p:cNvSpPr/>
            <p:nvPr/>
          </p:nvSpPr>
          <p:spPr>
            <a:xfrm>
              <a:off x="7704495" y="2014178"/>
              <a:ext cx="257969" cy="77803"/>
            </a:xfrm>
            <a:custGeom>
              <a:avLst/>
              <a:gdLst/>
              <a:ahLst/>
              <a:cxnLst/>
              <a:rect l="l" t="t" r="r" b="b"/>
              <a:pathLst>
                <a:path w="343959" h="103737" extrusionOk="0">
                  <a:moveTo>
                    <a:pt x="343959" y="103737"/>
                  </a:moveTo>
                  <a:lnTo>
                    <a:pt x="0" y="103737"/>
                  </a:lnTo>
                  <a:lnTo>
                    <a:pt x="35013" y="19105"/>
                  </a:lnTo>
                  <a:cubicBezTo>
                    <a:pt x="39807" y="7516"/>
                    <a:pt x="50811" y="0"/>
                    <a:pt x="62994" y="0"/>
                  </a:cubicBezTo>
                  <a:lnTo>
                    <a:pt x="280965" y="0"/>
                  </a:lnTo>
                  <a:cubicBezTo>
                    <a:pt x="293148" y="0"/>
                    <a:pt x="304157" y="7516"/>
                    <a:pt x="308951" y="19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7696623" y="2213132"/>
              <a:ext cx="273654" cy="153017"/>
            </a:xfrm>
            <a:custGeom>
              <a:avLst/>
              <a:gdLst/>
              <a:ahLst/>
              <a:cxnLst/>
              <a:rect l="l" t="t" r="r" b="b"/>
              <a:pathLst>
                <a:path w="364872" h="204022" extrusionOk="0">
                  <a:moveTo>
                    <a:pt x="337109" y="204022"/>
                  </a:moveTo>
                  <a:lnTo>
                    <a:pt x="26738" y="204022"/>
                  </a:lnTo>
                  <a:cubicBezTo>
                    <a:pt x="20327" y="204022"/>
                    <a:pt x="14994" y="199100"/>
                    <a:pt x="14478" y="192707"/>
                  </a:cubicBezTo>
                  <a:lnTo>
                    <a:pt x="40" y="13283"/>
                  </a:lnTo>
                  <a:cubicBezTo>
                    <a:pt x="-535" y="6123"/>
                    <a:pt x="5118" y="0"/>
                    <a:pt x="12300" y="0"/>
                  </a:cubicBezTo>
                  <a:lnTo>
                    <a:pt x="352575" y="0"/>
                  </a:lnTo>
                  <a:cubicBezTo>
                    <a:pt x="359785" y="0"/>
                    <a:pt x="365447" y="6169"/>
                    <a:pt x="364826" y="13351"/>
                  </a:cubicBezTo>
                  <a:lnTo>
                    <a:pt x="349360" y="192780"/>
                  </a:lnTo>
                  <a:cubicBezTo>
                    <a:pt x="348812" y="199136"/>
                    <a:pt x="343488" y="204022"/>
                    <a:pt x="337109" y="2040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7782473" y="2238193"/>
              <a:ext cx="102010" cy="102010"/>
            </a:xfrm>
            <a:custGeom>
              <a:avLst/>
              <a:gdLst/>
              <a:ahLst/>
              <a:cxnLst/>
              <a:rect l="l" t="t" r="r" b="b"/>
              <a:pathLst>
                <a:path w="136014" h="136014" extrusionOk="0">
                  <a:moveTo>
                    <a:pt x="136015" y="68007"/>
                  </a:moveTo>
                  <a:cubicBezTo>
                    <a:pt x="136015" y="105568"/>
                    <a:pt x="105568" y="136015"/>
                    <a:pt x="68007" y="136015"/>
                  </a:cubicBezTo>
                  <a:cubicBezTo>
                    <a:pt x="30451" y="136015"/>
                    <a:pt x="0" y="105568"/>
                    <a:pt x="0" y="68007"/>
                  </a:cubicBezTo>
                  <a:cubicBezTo>
                    <a:pt x="0" y="30447"/>
                    <a:pt x="30451" y="0"/>
                    <a:pt x="68007" y="0"/>
                  </a:cubicBezTo>
                  <a:cubicBezTo>
                    <a:pt x="105568" y="0"/>
                    <a:pt x="136015" y="30447"/>
                    <a:pt x="136015" y="68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7667432" y="2007350"/>
              <a:ext cx="332094" cy="448865"/>
            </a:xfrm>
            <a:custGeom>
              <a:avLst/>
              <a:gdLst/>
              <a:ahLst/>
              <a:cxnLst/>
              <a:rect l="l" t="t" r="r" b="b"/>
              <a:pathLst>
                <a:path w="442792" h="598487" extrusionOk="0">
                  <a:moveTo>
                    <a:pt x="399387" y="104363"/>
                  </a:moveTo>
                  <a:lnTo>
                    <a:pt x="366493" y="24844"/>
                  </a:lnTo>
                  <a:cubicBezTo>
                    <a:pt x="360329" y="9940"/>
                    <a:pt x="346156" y="310"/>
                    <a:pt x="330384" y="310"/>
                  </a:cubicBezTo>
                  <a:lnTo>
                    <a:pt x="329791" y="310"/>
                  </a:lnTo>
                  <a:cubicBezTo>
                    <a:pt x="329065" y="114"/>
                    <a:pt x="328302" y="0"/>
                    <a:pt x="327512" y="0"/>
                  </a:cubicBezTo>
                  <a:lnTo>
                    <a:pt x="112413" y="310"/>
                  </a:lnTo>
                  <a:cubicBezTo>
                    <a:pt x="96641" y="310"/>
                    <a:pt x="82468" y="9940"/>
                    <a:pt x="76304" y="24844"/>
                  </a:cubicBezTo>
                  <a:lnTo>
                    <a:pt x="43410" y="104363"/>
                  </a:lnTo>
                  <a:cubicBezTo>
                    <a:pt x="18995" y="107262"/>
                    <a:pt x="0" y="128074"/>
                    <a:pt x="0" y="153252"/>
                  </a:cubicBezTo>
                  <a:lnTo>
                    <a:pt x="0" y="166493"/>
                  </a:lnTo>
                  <a:cubicBezTo>
                    <a:pt x="0" y="192082"/>
                    <a:pt x="19621" y="213164"/>
                    <a:pt x="44606" y="215515"/>
                  </a:cubicBezTo>
                  <a:lnTo>
                    <a:pt x="48793" y="265582"/>
                  </a:lnTo>
                  <a:lnTo>
                    <a:pt x="37894" y="265582"/>
                  </a:lnTo>
                  <a:cubicBezTo>
                    <a:pt x="32830" y="265582"/>
                    <a:pt x="28725" y="270034"/>
                    <a:pt x="29127" y="275080"/>
                  </a:cubicBezTo>
                  <a:lnTo>
                    <a:pt x="45542" y="479102"/>
                  </a:lnTo>
                  <a:cubicBezTo>
                    <a:pt x="45912" y="483673"/>
                    <a:pt x="49725" y="487193"/>
                    <a:pt x="54309" y="487193"/>
                  </a:cubicBezTo>
                  <a:lnTo>
                    <a:pt x="67345" y="487193"/>
                  </a:lnTo>
                  <a:lnTo>
                    <a:pt x="71752" y="539831"/>
                  </a:lnTo>
                  <a:cubicBezTo>
                    <a:pt x="73094" y="555872"/>
                    <a:pt x="80354" y="570702"/>
                    <a:pt x="92199" y="581592"/>
                  </a:cubicBezTo>
                  <a:cubicBezTo>
                    <a:pt x="104043" y="592487"/>
                    <a:pt x="119431" y="598487"/>
                    <a:pt x="135522" y="598487"/>
                  </a:cubicBezTo>
                  <a:lnTo>
                    <a:pt x="305988" y="598487"/>
                  </a:lnTo>
                  <a:cubicBezTo>
                    <a:pt x="322047" y="598487"/>
                    <a:pt x="337407" y="592510"/>
                    <a:pt x="349242" y="581656"/>
                  </a:cubicBezTo>
                  <a:cubicBezTo>
                    <a:pt x="361078" y="570803"/>
                    <a:pt x="368356" y="556013"/>
                    <a:pt x="369739" y="540014"/>
                  </a:cubicBezTo>
                  <a:lnTo>
                    <a:pt x="374310" y="487193"/>
                  </a:lnTo>
                  <a:lnTo>
                    <a:pt x="387310" y="487193"/>
                  </a:lnTo>
                  <a:cubicBezTo>
                    <a:pt x="391876" y="487193"/>
                    <a:pt x="395679" y="483700"/>
                    <a:pt x="396072" y="479152"/>
                  </a:cubicBezTo>
                  <a:lnTo>
                    <a:pt x="399711" y="436943"/>
                  </a:lnTo>
                  <a:cubicBezTo>
                    <a:pt x="400684" y="425642"/>
                    <a:pt x="383164" y="424126"/>
                    <a:pt x="382191" y="435432"/>
                  </a:cubicBezTo>
                  <a:lnTo>
                    <a:pt x="379241" y="469604"/>
                  </a:lnTo>
                  <a:lnTo>
                    <a:pt x="62428" y="469604"/>
                  </a:lnTo>
                  <a:lnTo>
                    <a:pt x="47423" y="283171"/>
                  </a:lnTo>
                  <a:lnTo>
                    <a:pt x="395314" y="283171"/>
                  </a:lnTo>
                  <a:lnTo>
                    <a:pt x="386333" y="387355"/>
                  </a:lnTo>
                  <a:cubicBezTo>
                    <a:pt x="385360" y="398661"/>
                    <a:pt x="402885" y="400168"/>
                    <a:pt x="403857" y="388867"/>
                  </a:cubicBezTo>
                  <a:lnTo>
                    <a:pt x="413661" y="275130"/>
                  </a:lnTo>
                  <a:cubicBezTo>
                    <a:pt x="414094" y="270066"/>
                    <a:pt x="409985" y="265582"/>
                    <a:pt x="404898" y="265582"/>
                  </a:cubicBezTo>
                  <a:lnTo>
                    <a:pt x="393492" y="265582"/>
                  </a:lnTo>
                  <a:lnTo>
                    <a:pt x="397821" y="215542"/>
                  </a:lnTo>
                  <a:cubicBezTo>
                    <a:pt x="422980" y="213369"/>
                    <a:pt x="442792" y="192205"/>
                    <a:pt x="442792" y="166493"/>
                  </a:cubicBezTo>
                  <a:lnTo>
                    <a:pt x="442792" y="153252"/>
                  </a:lnTo>
                  <a:cubicBezTo>
                    <a:pt x="442797" y="128074"/>
                    <a:pt x="423797" y="107262"/>
                    <a:pt x="399387" y="104363"/>
                  </a:cubicBezTo>
                  <a:close/>
                  <a:moveTo>
                    <a:pt x="356662" y="487188"/>
                  </a:moveTo>
                  <a:lnTo>
                    <a:pt x="352219" y="538493"/>
                  </a:lnTo>
                  <a:cubicBezTo>
                    <a:pt x="350128" y="562671"/>
                    <a:pt x="330252" y="580898"/>
                    <a:pt x="305988" y="580898"/>
                  </a:cubicBezTo>
                  <a:lnTo>
                    <a:pt x="135522" y="580898"/>
                  </a:lnTo>
                  <a:cubicBezTo>
                    <a:pt x="111586" y="580898"/>
                    <a:pt x="91276" y="562214"/>
                    <a:pt x="89276" y="538365"/>
                  </a:cubicBezTo>
                  <a:lnTo>
                    <a:pt x="84993" y="487188"/>
                  </a:lnTo>
                  <a:close/>
                  <a:moveTo>
                    <a:pt x="92555" y="31570"/>
                  </a:moveTo>
                  <a:cubicBezTo>
                    <a:pt x="95993" y="23264"/>
                    <a:pt x="103787" y="17899"/>
                    <a:pt x="112413" y="17899"/>
                  </a:cubicBezTo>
                  <a:cubicBezTo>
                    <a:pt x="112413" y="17899"/>
                    <a:pt x="292070" y="18452"/>
                    <a:pt x="331398" y="19141"/>
                  </a:cubicBezTo>
                  <a:cubicBezTo>
                    <a:pt x="339133" y="19278"/>
                    <a:pt x="346366" y="23529"/>
                    <a:pt x="349754" y="30483"/>
                  </a:cubicBezTo>
                  <a:cubicBezTo>
                    <a:pt x="349927" y="30844"/>
                    <a:pt x="350092" y="31205"/>
                    <a:pt x="350242" y="31570"/>
                  </a:cubicBezTo>
                  <a:lnTo>
                    <a:pt x="380205" y="104006"/>
                  </a:lnTo>
                  <a:lnTo>
                    <a:pt x="62587" y="104006"/>
                  </a:lnTo>
                  <a:close/>
                  <a:moveTo>
                    <a:pt x="425208" y="166489"/>
                  </a:moveTo>
                  <a:cubicBezTo>
                    <a:pt x="425208" y="183945"/>
                    <a:pt x="411003" y="198150"/>
                    <a:pt x="393547" y="198150"/>
                  </a:cubicBezTo>
                  <a:lnTo>
                    <a:pt x="141663" y="198150"/>
                  </a:lnTo>
                  <a:cubicBezTo>
                    <a:pt x="130321" y="198150"/>
                    <a:pt x="130321" y="215739"/>
                    <a:pt x="141663" y="215739"/>
                  </a:cubicBezTo>
                  <a:lnTo>
                    <a:pt x="380150" y="215739"/>
                  </a:lnTo>
                  <a:lnTo>
                    <a:pt x="375835" y="265582"/>
                  </a:lnTo>
                  <a:lnTo>
                    <a:pt x="66446" y="265582"/>
                  </a:lnTo>
                  <a:lnTo>
                    <a:pt x="62272" y="215739"/>
                  </a:lnTo>
                  <a:lnTo>
                    <a:pt x="91244" y="215739"/>
                  </a:lnTo>
                  <a:cubicBezTo>
                    <a:pt x="102591" y="215739"/>
                    <a:pt x="102591" y="198150"/>
                    <a:pt x="91244" y="198150"/>
                  </a:cubicBezTo>
                  <a:lnTo>
                    <a:pt x="49245" y="198150"/>
                  </a:lnTo>
                  <a:cubicBezTo>
                    <a:pt x="31789" y="198150"/>
                    <a:pt x="17589" y="183945"/>
                    <a:pt x="17589" y="166489"/>
                  </a:cubicBezTo>
                  <a:lnTo>
                    <a:pt x="17589" y="153252"/>
                  </a:lnTo>
                  <a:cubicBezTo>
                    <a:pt x="17589" y="135914"/>
                    <a:pt x="31597" y="121796"/>
                    <a:pt x="48885" y="121600"/>
                  </a:cubicBezTo>
                  <a:cubicBezTo>
                    <a:pt x="49063" y="121613"/>
                    <a:pt x="49241" y="121636"/>
                    <a:pt x="49419" y="121636"/>
                  </a:cubicBezTo>
                  <a:lnTo>
                    <a:pt x="393378" y="121636"/>
                  </a:lnTo>
                  <a:cubicBezTo>
                    <a:pt x="393556" y="121636"/>
                    <a:pt x="393734" y="121613"/>
                    <a:pt x="393912" y="121600"/>
                  </a:cubicBezTo>
                  <a:cubicBezTo>
                    <a:pt x="411200" y="121796"/>
                    <a:pt x="425208" y="135914"/>
                    <a:pt x="425208" y="153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0" name="Google Shape;2820;p71"/>
          <p:cNvGrpSpPr/>
          <p:nvPr/>
        </p:nvGrpSpPr>
        <p:grpSpPr>
          <a:xfrm>
            <a:off x="6932593" y="2011033"/>
            <a:ext cx="447550" cy="448136"/>
            <a:chOff x="6932593" y="2011033"/>
            <a:chExt cx="447550" cy="448136"/>
          </a:xfrm>
        </p:grpSpPr>
        <p:sp>
          <p:nvSpPr>
            <p:cNvPr id="2821" name="Google Shape;2821;p71"/>
            <p:cNvSpPr/>
            <p:nvPr/>
          </p:nvSpPr>
          <p:spPr>
            <a:xfrm>
              <a:off x="6939138" y="2289645"/>
              <a:ext cx="162590" cy="162970"/>
            </a:xfrm>
            <a:custGeom>
              <a:avLst/>
              <a:gdLst/>
              <a:ahLst/>
              <a:cxnLst/>
              <a:rect l="l" t="t" r="r" b="b"/>
              <a:pathLst>
                <a:path w="216787" h="217293" extrusionOk="0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rgbClr val="FCE49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71"/>
            <p:cNvSpPr/>
            <p:nvPr/>
          </p:nvSpPr>
          <p:spPr>
            <a:xfrm>
              <a:off x="6939138" y="2289645"/>
              <a:ext cx="162590" cy="162970"/>
            </a:xfrm>
            <a:custGeom>
              <a:avLst/>
              <a:gdLst/>
              <a:ahLst/>
              <a:cxnLst/>
              <a:rect l="l" t="t" r="r" b="b"/>
              <a:pathLst>
                <a:path w="216787" h="217293" extrusionOk="0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71"/>
            <p:cNvSpPr/>
            <p:nvPr/>
          </p:nvSpPr>
          <p:spPr>
            <a:xfrm>
              <a:off x="6969685" y="2097040"/>
              <a:ext cx="324521" cy="324979"/>
            </a:xfrm>
            <a:custGeom>
              <a:avLst/>
              <a:gdLst/>
              <a:ahLst/>
              <a:cxnLst/>
              <a:rect l="l" t="t" r="r" b="b"/>
              <a:pathLst>
                <a:path w="432695" h="433305" extrusionOk="0">
                  <a:moveTo>
                    <a:pt x="432696" y="128652"/>
                  </a:moveTo>
                  <a:lnTo>
                    <a:pt x="128451" y="433305"/>
                  </a:lnTo>
                  <a:lnTo>
                    <a:pt x="114114" y="383351"/>
                  </a:lnTo>
                  <a:lnTo>
                    <a:pt x="64225" y="368991"/>
                  </a:lnTo>
                  <a:lnTo>
                    <a:pt x="49884" y="319036"/>
                  </a:lnTo>
                  <a:lnTo>
                    <a:pt x="0" y="304676"/>
                  </a:lnTo>
                  <a:lnTo>
                    <a:pt x="304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7247332" y="2017575"/>
              <a:ext cx="126256" cy="126670"/>
            </a:xfrm>
            <a:custGeom>
              <a:avLst/>
              <a:gdLst/>
              <a:ahLst/>
              <a:cxnLst/>
              <a:rect l="l" t="t" r="r" b="b"/>
              <a:pathLst>
                <a:path w="168341" h="168894" extrusionOk="0">
                  <a:moveTo>
                    <a:pt x="0" y="39942"/>
                  </a:moveTo>
                  <a:lnTo>
                    <a:pt x="19335" y="20582"/>
                  </a:lnTo>
                  <a:cubicBezTo>
                    <a:pt x="46738" y="-6861"/>
                    <a:pt x="91173" y="-6861"/>
                    <a:pt x="118576" y="20582"/>
                  </a:cubicBezTo>
                  <a:lnTo>
                    <a:pt x="147786" y="49831"/>
                  </a:lnTo>
                  <a:cubicBezTo>
                    <a:pt x="175193" y="77274"/>
                    <a:pt x="175193" y="121768"/>
                    <a:pt x="147786" y="149211"/>
                  </a:cubicBezTo>
                  <a:lnTo>
                    <a:pt x="128132" y="168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6969685" y="2097040"/>
              <a:ext cx="252430" cy="239516"/>
            </a:xfrm>
            <a:custGeom>
              <a:avLst/>
              <a:gdLst/>
              <a:ahLst/>
              <a:cxnLst/>
              <a:rect l="l" t="t" r="r" b="b"/>
              <a:pathLst>
                <a:path w="336573" h="319355" extrusionOk="0">
                  <a:moveTo>
                    <a:pt x="304268" y="0"/>
                  </a:moveTo>
                  <a:lnTo>
                    <a:pt x="0" y="304676"/>
                  </a:lnTo>
                  <a:lnTo>
                    <a:pt x="49884" y="319036"/>
                  </a:lnTo>
                  <a:lnTo>
                    <a:pt x="49980" y="319356"/>
                  </a:lnTo>
                  <a:lnTo>
                    <a:pt x="336574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7055038" y="2169255"/>
              <a:ext cx="239168" cy="252763"/>
            </a:xfrm>
            <a:custGeom>
              <a:avLst/>
              <a:gdLst/>
              <a:ahLst/>
              <a:cxnLst/>
              <a:rect l="l" t="t" r="r" b="b"/>
              <a:pathLst>
                <a:path w="318891" h="337018" extrusionOk="0">
                  <a:moveTo>
                    <a:pt x="286581" y="0"/>
                  </a:moveTo>
                  <a:lnTo>
                    <a:pt x="0" y="286973"/>
                  </a:lnTo>
                  <a:lnTo>
                    <a:pt x="310" y="287064"/>
                  </a:lnTo>
                  <a:lnTo>
                    <a:pt x="14646" y="337018"/>
                  </a:lnTo>
                  <a:lnTo>
                    <a:pt x="318891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6939138" y="2393507"/>
              <a:ext cx="59017" cy="59108"/>
            </a:xfrm>
            <a:custGeom>
              <a:avLst/>
              <a:gdLst/>
              <a:ahLst/>
              <a:cxnLst/>
              <a:rect l="l" t="t" r="r" b="b"/>
              <a:pathLst>
                <a:path w="78689" h="78811" extrusionOk="0">
                  <a:moveTo>
                    <a:pt x="0" y="78811"/>
                  </a:moveTo>
                  <a:lnTo>
                    <a:pt x="78689" y="59835"/>
                  </a:lnTo>
                  <a:lnTo>
                    <a:pt x="18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7188817" y="2068595"/>
              <a:ext cx="133820" cy="134003"/>
            </a:xfrm>
            <a:custGeom>
              <a:avLst/>
              <a:gdLst/>
              <a:ahLst/>
              <a:cxnLst/>
              <a:rect l="l" t="t" r="r" b="b"/>
              <a:pathLst>
                <a:path w="178427" h="178670" extrusionOk="0">
                  <a:moveTo>
                    <a:pt x="133782" y="171000"/>
                  </a:moveTo>
                  <a:lnTo>
                    <a:pt x="7662" y="44706"/>
                  </a:lnTo>
                  <a:cubicBezTo>
                    <a:pt x="-2554" y="34479"/>
                    <a:pt x="-2554" y="17898"/>
                    <a:pt x="7662" y="7670"/>
                  </a:cubicBezTo>
                  <a:cubicBezTo>
                    <a:pt x="17874" y="-2557"/>
                    <a:pt x="34432" y="-2557"/>
                    <a:pt x="44644" y="7670"/>
                  </a:cubicBezTo>
                  <a:lnTo>
                    <a:pt x="170768" y="133964"/>
                  </a:lnTo>
                  <a:cubicBezTo>
                    <a:pt x="180980" y="144191"/>
                    <a:pt x="180980" y="160773"/>
                    <a:pt x="170768" y="171000"/>
                  </a:cubicBezTo>
                  <a:cubicBezTo>
                    <a:pt x="160552" y="181227"/>
                    <a:pt x="143994" y="181227"/>
                    <a:pt x="133782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71"/>
            <p:cNvSpPr/>
            <p:nvPr/>
          </p:nvSpPr>
          <p:spPr>
            <a:xfrm>
              <a:off x="7216688" y="2040684"/>
              <a:ext cx="133817" cy="134003"/>
            </a:xfrm>
            <a:custGeom>
              <a:avLst/>
              <a:gdLst/>
              <a:ahLst/>
              <a:cxnLst/>
              <a:rect l="l" t="t" r="r" b="b"/>
              <a:pathLst>
                <a:path w="178423" h="178670" extrusionOk="0">
                  <a:moveTo>
                    <a:pt x="133778" y="171000"/>
                  </a:moveTo>
                  <a:lnTo>
                    <a:pt x="7659" y="44706"/>
                  </a:lnTo>
                  <a:cubicBezTo>
                    <a:pt x="-2553" y="34479"/>
                    <a:pt x="-2553" y="17898"/>
                    <a:pt x="7659" y="7670"/>
                  </a:cubicBezTo>
                  <a:cubicBezTo>
                    <a:pt x="17871" y="-2557"/>
                    <a:pt x="34429" y="-2557"/>
                    <a:pt x="44645" y="7670"/>
                  </a:cubicBezTo>
                  <a:lnTo>
                    <a:pt x="170765" y="133964"/>
                  </a:lnTo>
                  <a:cubicBezTo>
                    <a:pt x="180977" y="144191"/>
                    <a:pt x="180977" y="160773"/>
                    <a:pt x="170765" y="171000"/>
                  </a:cubicBezTo>
                  <a:cubicBezTo>
                    <a:pt x="160553" y="181227"/>
                    <a:pt x="143995" y="181227"/>
                    <a:pt x="133778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0" name="Google Shape;2830;p71"/>
            <p:cNvGrpSpPr/>
            <p:nvPr/>
          </p:nvGrpSpPr>
          <p:grpSpPr>
            <a:xfrm>
              <a:off x="6932593" y="2011033"/>
              <a:ext cx="447550" cy="448136"/>
              <a:chOff x="9199707" y="2520394"/>
              <a:chExt cx="596734" cy="597515"/>
            </a:xfrm>
          </p:grpSpPr>
          <p:sp>
            <p:nvSpPr>
              <p:cNvPr id="2831" name="Google Shape;2831;p71"/>
              <p:cNvSpPr/>
              <p:nvPr/>
            </p:nvSpPr>
            <p:spPr>
              <a:xfrm>
                <a:off x="9315327" y="2520394"/>
                <a:ext cx="481114" cy="569540"/>
              </a:xfrm>
              <a:custGeom>
                <a:avLst/>
                <a:gdLst/>
                <a:ahLst/>
                <a:cxnLst/>
                <a:rect l="l" t="t" r="r" b="b"/>
                <a:pathLst>
                  <a:path w="481114" h="569540" extrusionOk="0">
                    <a:moveTo>
                      <a:pt x="481115" y="108244"/>
                    </a:moveTo>
                    <a:cubicBezTo>
                      <a:pt x="481115" y="87133"/>
                      <a:pt x="472906" y="67285"/>
                      <a:pt x="458001" y="52360"/>
                    </a:cubicBezTo>
                    <a:lnTo>
                      <a:pt x="428790" y="23110"/>
                    </a:lnTo>
                    <a:cubicBezTo>
                      <a:pt x="398023" y="-7703"/>
                      <a:pt x="347957" y="-7703"/>
                      <a:pt x="317189" y="23110"/>
                    </a:cubicBezTo>
                    <a:lnTo>
                      <a:pt x="305539" y="34774"/>
                    </a:lnTo>
                    <a:cubicBezTo>
                      <a:pt x="292373" y="27873"/>
                      <a:pt x="275700" y="29948"/>
                      <a:pt x="264656" y="41010"/>
                    </a:cubicBezTo>
                    <a:cubicBezTo>
                      <a:pt x="258063" y="47611"/>
                      <a:pt x="254435" y="56388"/>
                      <a:pt x="254435" y="65725"/>
                    </a:cubicBezTo>
                    <a:cubicBezTo>
                      <a:pt x="254435" y="66519"/>
                      <a:pt x="254471" y="67313"/>
                      <a:pt x="254521" y="68097"/>
                    </a:cubicBezTo>
                    <a:cubicBezTo>
                      <a:pt x="244819" y="67445"/>
                      <a:pt x="234894" y="70816"/>
                      <a:pt x="227492" y="78224"/>
                    </a:cubicBezTo>
                    <a:cubicBezTo>
                      <a:pt x="220899" y="84825"/>
                      <a:pt x="217271" y="93601"/>
                      <a:pt x="217271" y="102939"/>
                    </a:cubicBezTo>
                    <a:cubicBezTo>
                      <a:pt x="217271" y="108687"/>
                      <a:pt x="218655" y="114225"/>
                      <a:pt x="221250" y="119174"/>
                    </a:cubicBezTo>
                    <a:lnTo>
                      <a:pt x="195222" y="145239"/>
                    </a:lnTo>
                    <a:cubicBezTo>
                      <a:pt x="187141" y="153331"/>
                      <a:pt x="199670" y="165547"/>
                      <a:pt x="207583" y="157628"/>
                    </a:cubicBezTo>
                    <a:lnTo>
                      <a:pt x="232504" y="132667"/>
                    </a:lnTo>
                    <a:lnTo>
                      <a:pt x="348594" y="248911"/>
                    </a:lnTo>
                    <a:lnTo>
                      <a:pt x="58945" y="538598"/>
                    </a:lnTo>
                    <a:cubicBezTo>
                      <a:pt x="57675" y="539871"/>
                      <a:pt x="51351" y="541572"/>
                      <a:pt x="51351" y="541572"/>
                    </a:cubicBezTo>
                    <a:lnTo>
                      <a:pt x="6480" y="552224"/>
                    </a:lnTo>
                    <a:cubicBezTo>
                      <a:pt x="-4474" y="554824"/>
                      <a:pt x="-468" y="571875"/>
                      <a:pt x="10509" y="569271"/>
                    </a:cubicBezTo>
                    <a:lnTo>
                      <a:pt x="64304" y="556503"/>
                    </a:lnTo>
                    <a:cubicBezTo>
                      <a:pt x="65856" y="556133"/>
                      <a:pt x="67340" y="555307"/>
                      <a:pt x="68469" y="554176"/>
                    </a:cubicBezTo>
                    <a:lnTo>
                      <a:pt x="362075" y="260179"/>
                    </a:lnTo>
                    <a:cubicBezTo>
                      <a:pt x="367133" y="262834"/>
                      <a:pt x="372705" y="264161"/>
                      <a:pt x="378287" y="264161"/>
                    </a:cubicBezTo>
                    <a:cubicBezTo>
                      <a:pt x="387220" y="264161"/>
                      <a:pt x="396157" y="260753"/>
                      <a:pt x="402958" y="253943"/>
                    </a:cubicBezTo>
                    <a:cubicBezTo>
                      <a:pt x="409551" y="247342"/>
                      <a:pt x="413179" y="238566"/>
                      <a:pt x="413179" y="229228"/>
                    </a:cubicBezTo>
                    <a:cubicBezTo>
                      <a:pt x="413179" y="228434"/>
                      <a:pt x="413143" y="227645"/>
                      <a:pt x="413093" y="226856"/>
                    </a:cubicBezTo>
                    <a:cubicBezTo>
                      <a:pt x="413876" y="226911"/>
                      <a:pt x="414663" y="226947"/>
                      <a:pt x="415446" y="226947"/>
                    </a:cubicBezTo>
                    <a:cubicBezTo>
                      <a:pt x="424383" y="226943"/>
                      <a:pt x="433320" y="223540"/>
                      <a:pt x="440118" y="216729"/>
                    </a:cubicBezTo>
                    <a:cubicBezTo>
                      <a:pt x="446710" y="210128"/>
                      <a:pt x="450343" y="201352"/>
                      <a:pt x="450343" y="192014"/>
                    </a:cubicBezTo>
                    <a:cubicBezTo>
                      <a:pt x="450343" y="186266"/>
                      <a:pt x="448959" y="180729"/>
                      <a:pt x="446359" y="175779"/>
                    </a:cubicBezTo>
                    <a:lnTo>
                      <a:pt x="457996" y="164124"/>
                    </a:lnTo>
                    <a:cubicBezTo>
                      <a:pt x="472906" y="149199"/>
                      <a:pt x="481115" y="129351"/>
                      <a:pt x="481115" y="108244"/>
                    </a:cubicBezTo>
                    <a:close/>
                    <a:moveTo>
                      <a:pt x="390602" y="241553"/>
                    </a:moveTo>
                    <a:cubicBezTo>
                      <a:pt x="383810" y="248355"/>
                      <a:pt x="372765" y="248355"/>
                      <a:pt x="365972" y="241553"/>
                    </a:cubicBezTo>
                    <a:lnTo>
                      <a:pt x="239852" y="115260"/>
                    </a:lnTo>
                    <a:cubicBezTo>
                      <a:pt x="223991" y="99376"/>
                      <a:pt x="248625" y="74739"/>
                      <a:pt x="264478" y="90613"/>
                    </a:cubicBezTo>
                    <a:lnTo>
                      <a:pt x="390598" y="216907"/>
                    </a:lnTo>
                    <a:cubicBezTo>
                      <a:pt x="393885" y="220200"/>
                      <a:pt x="395697" y="224575"/>
                      <a:pt x="395697" y="229232"/>
                    </a:cubicBezTo>
                    <a:cubicBezTo>
                      <a:pt x="395697" y="233885"/>
                      <a:pt x="393885" y="238260"/>
                      <a:pt x="390602" y="241553"/>
                    </a:cubicBezTo>
                    <a:close/>
                    <a:moveTo>
                      <a:pt x="427762" y="204340"/>
                    </a:moveTo>
                    <a:cubicBezTo>
                      <a:pt x="420973" y="211141"/>
                      <a:pt x="409924" y="211136"/>
                      <a:pt x="403136" y="204340"/>
                    </a:cubicBezTo>
                    <a:lnTo>
                      <a:pt x="277012" y="78046"/>
                    </a:lnTo>
                    <a:cubicBezTo>
                      <a:pt x="269595" y="70620"/>
                      <a:pt x="270620" y="58267"/>
                      <a:pt x="278869" y="51986"/>
                    </a:cubicBezTo>
                    <a:cubicBezTo>
                      <a:pt x="288038" y="44997"/>
                      <a:pt x="294121" y="49842"/>
                      <a:pt x="302348" y="54107"/>
                    </a:cubicBezTo>
                    <a:lnTo>
                      <a:pt x="426259" y="178188"/>
                    </a:lnTo>
                    <a:cubicBezTo>
                      <a:pt x="431008" y="182950"/>
                      <a:pt x="438629" y="193460"/>
                      <a:pt x="427762" y="204340"/>
                    </a:cubicBezTo>
                    <a:close/>
                    <a:moveTo>
                      <a:pt x="445640" y="151735"/>
                    </a:moveTo>
                    <a:lnTo>
                      <a:pt x="435105" y="162281"/>
                    </a:lnTo>
                    <a:lnTo>
                      <a:pt x="319020" y="46037"/>
                    </a:lnTo>
                    <a:lnTo>
                      <a:pt x="329546" y="35500"/>
                    </a:lnTo>
                    <a:cubicBezTo>
                      <a:pt x="353502" y="11515"/>
                      <a:pt x="392478" y="11510"/>
                      <a:pt x="416430" y="35500"/>
                    </a:cubicBezTo>
                    <a:lnTo>
                      <a:pt x="445640" y="64749"/>
                    </a:lnTo>
                    <a:cubicBezTo>
                      <a:pt x="457245" y="76367"/>
                      <a:pt x="463632" y="91813"/>
                      <a:pt x="463632" y="108244"/>
                    </a:cubicBezTo>
                    <a:cubicBezTo>
                      <a:pt x="463632" y="124671"/>
                      <a:pt x="457240" y="140121"/>
                      <a:pt x="445640" y="1517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71"/>
              <p:cNvSpPr/>
              <p:nvPr/>
            </p:nvSpPr>
            <p:spPr>
              <a:xfrm>
                <a:off x="9199707" y="2691063"/>
                <a:ext cx="297702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297702" h="426846" extrusionOk="0">
                    <a:moveTo>
                      <a:pt x="282852" y="2597"/>
                    </a:moveTo>
                    <a:lnTo>
                      <a:pt x="43278" y="242489"/>
                    </a:lnTo>
                    <a:cubicBezTo>
                      <a:pt x="42154" y="243611"/>
                      <a:pt x="41330" y="245085"/>
                      <a:pt x="40956" y="246631"/>
                    </a:cubicBezTo>
                    <a:lnTo>
                      <a:pt x="232" y="416055"/>
                    </a:lnTo>
                    <a:cubicBezTo>
                      <a:pt x="-1261" y="422259"/>
                      <a:pt x="4707" y="428079"/>
                      <a:pt x="10776" y="426620"/>
                    </a:cubicBezTo>
                    <a:lnTo>
                      <a:pt x="89447" y="407648"/>
                    </a:lnTo>
                    <a:cubicBezTo>
                      <a:pt x="99313" y="405271"/>
                      <a:pt x="96094" y="395427"/>
                      <a:pt x="91196" y="390524"/>
                    </a:cubicBezTo>
                    <a:lnTo>
                      <a:pt x="37319" y="336578"/>
                    </a:lnTo>
                    <a:lnTo>
                      <a:pt x="55816" y="259627"/>
                    </a:lnTo>
                    <a:cubicBezTo>
                      <a:pt x="55816" y="259627"/>
                      <a:pt x="57287" y="253565"/>
                      <a:pt x="58416" y="252429"/>
                    </a:cubicBezTo>
                    <a:cubicBezTo>
                      <a:pt x="61006" y="249834"/>
                      <a:pt x="295208" y="14987"/>
                      <a:pt x="295208" y="14987"/>
                    </a:cubicBezTo>
                    <a:cubicBezTo>
                      <a:pt x="302947" y="7237"/>
                      <a:pt x="290942" y="-5504"/>
                      <a:pt x="282852" y="2597"/>
                    </a:cubicBezTo>
                    <a:close/>
                    <a:moveTo>
                      <a:pt x="70208" y="394273"/>
                    </a:moveTo>
                    <a:lnTo>
                      <a:pt x="20574" y="406243"/>
                    </a:lnTo>
                    <a:lnTo>
                      <a:pt x="32520" y="35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3" name="Google Shape;2833;p71"/>
          <p:cNvGrpSpPr/>
          <p:nvPr/>
        </p:nvGrpSpPr>
        <p:grpSpPr>
          <a:xfrm>
            <a:off x="6196442" y="2010595"/>
            <a:ext cx="448808" cy="448869"/>
            <a:chOff x="6196442" y="2010595"/>
            <a:chExt cx="448808" cy="448869"/>
          </a:xfrm>
        </p:grpSpPr>
        <p:sp>
          <p:nvSpPr>
            <p:cNvPr id="2834" name="Google Shape;2834;p71"/>
            <p:cNvSpPr/>
            <p:nvPr/>
          </p:nvSpPr>
          <p:spPr>
            <a:xfrm>
              <a:off x="6337482" y="2017197"/>
              <a:ext cx="301266" cy="307366"/>
            </a:xfrm>
            <a:custGeom>
              <a:avLst/>
              <a:gdLst/>
              <a:ahLst/>
              <a:cxnLst/>
              <a:rect l="l" t="t" r="r" b="b"/>
              <a:pathLst>
                <a:path w="401688" h="409821" extrusionOk="0">
                  <a:moveTo>
                    <a:pt x="263041" y="277361"/>
                  </a:moveTo>
                  <a:cubicBezTo>
                    <a:pt x="204025" y="338063"/>
                    <a:pt x="142702" y="385221"/>
                    <a:pt x="91799" y="406335"/>
                  </a:cubicBezTo>
                  <a:cubicBezTo>
                    <a:pt x="64996" y="417453"/>
                    <a:pt x="44718" y="399856"/>
                    <a:pt x="27751" y="383354"/>
                  </a:cubicBezTo>
                  <a:cubicBezTo>
                    <a:pt x="10774" y="366838"/>
                    <a:pt x="-7363" y="344930"/>
                    <a:pt x="3071" y="319885"/>
                  </a:cubicBezTo>
                  <a:cubicBezTo>
                    <a:pt x="24267" y="269014"/>
                    <a:pt x="68170" y="205833"/>
                    <a:pt x="127150" y="145173"/>
                  </a:cubicBezTo>
                  <a:cubicBezTo>
                    <a:pt x="234869" y="34381"/>
                    <a:pt x="352610" y="-25837"/>
                    <a:pt x="390134" y="10665"/>
                  </a:cubicBezTo>
                  <a:cubicBezTo>
                    <a:pt x="427663" y="47171"/>
                    <a:pt x="370760" y="166574"/>
                    <a:pt x="263041" y="2773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6337482" y="2194269"/>
              <a:ext cx="131899" cy="130292"/>
            </a:xfrm>
            <a:custGeom>
              <a:avLst/>
              <a:gdLst/>
              <a:ahLst/>
              <a:cxnLst/>
              <a:rect l="l" t="t" r="r" b="b"/>
              <a:pathLst>
                <a:path w="175865" h="173723" extrusionOk="0">
                  <a:moveTo>
                    <a:pt x="51992" y="1753"/>
                  </a:moveTo>
                  <a:cubicBezTo>
                    <a:pt x="51992" y="1753"/>
                    <a:pt x="51636" y="1114"/>
                    <a:pt x="51015" y="0"/>
                  </a:cubicBezTo>
                  <a:cubicBezTo>
                    <a:pt x="29979" y="29775"/>
                    <a:pt x="13682" y="58323"/>
                    <a:pt x="3071" y="83788"/>
                  </a:cubicBezTo>
                  <a:cubicBezTo>
                    <a:pt x="-7363" y="108833"/>
                    <a:pt x="10774" y="130741"/>
                    <a:pt x="27751" y="147257"/>
                  </a:cubicBezTo>
                  <a:cubicBezTo>
                    <a:pt x="44718" y="163758"/>
                    <a:pt x="64996" y="181356"/>
                    <a:pt x="91799" y="170238"/>
                  </a:cubicBezTo>
                  <a:cubicBezTo>
                    <a:pt x="117684" y="159498"/>
                    <a:pt x="146268" y="142019"/>
                    <a:pt x="175865" y="119458"/>
                  </a:cubicBezTo>
                  <a:lnTo>
                    <a:pt x="175468" y="119230"/>
                  </a:lnTo>
                  <a:cubicBezTo>
                    <a:pt x="103027" y="75432"/>
                    <a:pt x="65343" y="23177"/>
                    <a:pt x="51992" y="1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6302417" y="2277018"/>
              <a:ext cx="84604" cy="83360"/>
            </a:xfrm>
            <a:custGeom>
              <a:avLst/>
              <a:gdLst/>
              <a:ahLst/>
              <a:cxnLst/>
              <a:rect l="l" t="t" r="r" b="b"/>
              <a:pathLst>
                <a:path w="112805" h="111147" extrusionOk="0">
                  <a:moveTo>
                    <a:pt x="68693" y="103786"/>
                  </a:moveTo>
                  <a:lnTo>
                    <a:pt x="7868" y="44624"/>
                  </a:lnTo>
                  <a:cubicBezTo>
                    <a:pt x="-2420" y="34615"/>
                    <a:pt x="-2648" y="18163"/>
                    <a:pt x="7356" y="7871"/>
                  </a:cubicBezTo>
                  <a:cubicBezTo>
                    <a:pt x="17365" y="-2421"/>
                    <a:pt x="33821" y="-2649"/>
                    <a:pt x="44113" y="7360"/>
                  </a:cubicBezTo>
                  <a:lnTo>
                    <a:pt x="104938" y="66527"/>
                  </a:lnTo>
                  <a:cubicBezTo>
                    <a:pt x="115226" y="76536"/>
                    <a:pt x="115454" y="92988"/>
                    <a:pt x="105450" y="103275"/>
                  </a:cubicBezTo>
                  <a:cubicBezTo>
                    <a:pt x="95441" y="113567"/>
                    <a:pt x="78980" y="113800"/>
                    <a:pt x="68693" y="103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6202963" y="2315142"/>
              <a:ext cx="146768" cy="137744"/>
            </a:xfrm>
            <a:custGeom>
              <a:avLst/>
              <a:gdLst/>
              <a:ahLst/>
              <a:cxnLst/>
              <a:rect l="l" t="t" r="r" b="b"/>
              <a:pathLst>
                <a:path w="195691" h="183658" extrusionOk="0">
                  <a:moveTo>
                    <a:pt x="172512" y="140139"/>
                  </a:moveTo>
                  <a:cubicBezTo>
                    <a:pt x="104331" y="212457"/>
                    <a:pt x="0" y="172819"/>
                    <a:pt x="0" y="172819"/>
                  </a:cubicBezTo>
                  <a:cubicBezTo>
                    <a:pt x="47044" y="135400"/>
                    <a:pt x="6196" y="74333"/>
                    <a:pt x="54154" y="25005"/>
                  </a:cubicBezTo>
                  <a:cubicBezTo>
                    <a:pt x="85943" y="-7688"/>
                    <a:pt x="138207" y="-8419"/>
                    <a:pt x="170886" y="23380"/>
                  </a:cubicBezTo>
                  <a:cubicBezTo>
                    <a:pt x="203570" y="55173"/>
                    <a:pt x="203794" y="106962"/>
                    <a:pt x="172512" y="140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71"/>
            <p:cNvSpPr/>
            <p:nvPr/>
          </p:nvSpPr>
          <p:spPr>
            <a:xfrm>
              <a:off x="6202964" y="2366991"/>
              <a:ext cx="115301" cy="85894"/>
            </a:xfrm>
            <a:custGeom>
              <a:avLst/>
              <a:gdLst/>
              <a:ahLst/>
              <a:cxnLst/>
              <a:rect l="l" t="t" r="r" b="b"/>
              <a:pathLst>
                <a:path w="153735" h="114525" extrusionOk="0">
                  <a:moveTo>
                    <a:pt x="93527" y="67825"/>
                  </a:moveTo>
                  <a:cubicBezTo>
                    <a:pt x="85345" y="43278"/>
                    <a:pt x="89655" y="22758"/>
                    <a:pt x="78331" y="9370"/>
                  </a:cubicBezTo>
                  <a:cubicBezTo>
                    <a:pt x="65469" y="-5826"/>
                    <a:pt x="33903" y="-3488"/>
                    <a:pt x="28059" y="23401"/>
                  </a:cubicBezTo>
                  <a:lnTo>
                    <a:pt x="27470" y="23621"/>
                  </a:lnTo>
                  <a:cubicBezTo>
                    <a:pt x="25091" y="53615"/>
                    <a:pt x="26689" y="82455"/>
                    <a:pt x="0" y="103687"/>
                  </a:cubicBezTo>
                  <a:cubicBezTo>
                    <a:pt x="0" y="103687"/>
                    <a:pt x="79747" y="133983"/>
                    <a:pt x="145366" y="93272"/>
                  </a:cubicBezTo>
                  <a:lnTo>
                    <a:pt x="153736" y="87117"/>
                  </a:lnTo>
                  <a:cubicBezTo>
                    <a:pt x="126262" y="104071"/>
                    <a:pt x="100071" y="87450"/>
                    <a:pt x="93527" y="67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71"/>
            <p:cNvSpPr/>
            <p:nvPr/>
          </p:nvSpPr>
          <p:spPr>
            <a:xfrm>
              <a:off x="6196442" y="2010595"/>
              <a:ext cx="448808" cy="448869"/>
            </a:xfrm>
            <a:custGeom>
              <a:avLst/>
              <a:gdLst/>
              <a:ahLst/>
              <a:cxnLst/>
              <a:rect l="l" t="t" r="r" b="b"/>
              <a:pathLst>
                <a:path w="598411" h="598492" extrusionOk="0">
                  <a:moveTo>
                    <a:pt x="584307" y="13184"/>
                  </a:moveTo>
                  <a:cubicBezTo>
                    <a:pt x="571051" y="284"/>
                    <a:pt x="543070" y="-9693"/>
                    <a:pt x="485063" y="16010"/>
                  </a:cubicBezTo>
                  <a:cubicBezTo>
                    <a:pt x="474721" y="20594"/>
                    <a:pt x="481830" y="36630"/>
                    <a:pt x="492168" y="32046"/>
                  </a:cubicBezTo>
                  <a:cubicBezTo>
                    <a:pt x="529884" y="15334"/>
                    <a:pt x="559011" y="13042"/>
                    <a:pt x="572079" y="25749"/>
                  </a:cubicBezTo>
                  <a:cubicBezTo>
                    <a:pt x="587101" y="40366"/>
                    <a:pt x="583133" y="75150"/>
                    <a:pt x="561193" y="121185"/>
                  </a:cubicBezTo>
                  <a:cubicBezTo>
                    <a:pt x="537591" y="170718"/>
                    <a:pt x="496259" y="227137"/>
                    <a:pt x="444808" y="280053"/>
                  </a:cubicBezTo>
                  <a:cubicBezTo>
                    <a:pt x="418293" y="307322"/>
                    <a:pt x="391841" y="331322"/>
                    <a:pt x="366390" y="351376"/>
                  </a:cubicBezTo>
                  <a:cubicBezTo>
                    <a:pt x="365363" y="352189"/>
                    <a:pt x="364381" y="353033"/>
                    <a:pt x="363413" y="353905"/>
                  </a:cubicBezTo>
                  <a:cubicBezTo>
                    <a:pt x="358239" y="358581"/>
                    <a:pt x="348240" y="365133"/>
                    <a:pt x="348240" y="365133"/>
                  </a:cubicBezTo>
                  <a:cubicBezTo>
                    <a:pt x="322692" y="383704"/>
                    <a:pt x="298433" y="397936"/>
                    <a:pt x="276497" y="407037"/>
                  </a:cubicBezTo>
                  <a:cubicBezTo>
                    <a:pt x="255260" y="415849"/>
                    <a:pt x="238567" y="402064"/>
                    <a:pt x="221937" y="385886"/>
                  </a:cubicBezTo>
                  <a:lnTo>
                    <a:pt x="221914" y="385868"/>
                  </a:lnTo>
                  <a:cubicBezTo>
                    <a:pt x="199417" y="363978"/>
                    <a:pt x="192627" y="347887"/>
                    <a:pt x="199221" y="332061"/>
                  </a:cubicBezTo>
                  <a:cubicBezTo>
                    <a:pt x="208371" y="310094"/>
                    <a:pt x="221763" y="286067"/>
                    <a:pt x="238480" y="261232"/>
                  </a:cubicBezTo>
                  <a:cubicBezTo>
                    <a:pt x="238635" y="261004"/>
                    <a:pt x="238795" y="260785"/>
                    <a:pt x="238964" y="260561"/>
                  </a:cubicBezTo>
                  <a:cubicBezTo>
                    <a:pt x="240174" y="259008"/>
                    <a:pt x="247991" y="247981"/>
                    <a:pt x="249375" y="245707"/>
                  </a:cubicBezTo>
                  <a:cubicBezTo>
                    <a:pt x="249703" y="245178"/>
                    <a:pt x="250041" y="244666"/>
                    <a:pt x="250407" y="244164"/>
                  </a:cubicBezTo>
                  <a:cubicBezTo>
                    <a:pt x="270639" y="216206"/>
                    <a:pt x="294734" y="187608"/>
                    <a:pt x="321492" y="160084"/>
                  </a:cubicBezTo>
                  <a:cubicBezTo>
                    <a:pt x="364253" y="116103"/>
                    <a:pt x="409466" y="79136"/>
                    <a:pt x="452246" y="53173"/>
                  </a:cubicBezTo>
                  <a:cubicBezTo>
                    <a:pt x="461917" y="47306"/>
                    <a:pt x="452817" y="32315"/>
                    <a:pt x="443151" y="38183"/>
                  </a:cubicBezTo>
                  <a:cubicBezTo>
                    <a:pt x="399115" y="64904"/>
                    <a:pt x="352701" y="102830"/>
                    <a:pt x="308917" y="147860"/>
                  </a:cubicBezTo>
                  <a:cubicBezTo>
                    <a:pt x="251146" y="207279"/>
                    <a:pt x="205262" y="271958"/>
                    <a:pt x="183034" y="325317"/>
                  </a:cubicBezTo>
                  <a:cubicBezTo>
                    <a:pt x="179632" y="333472"/>
                    <a:pt x="178692" y="341267"/>
                    <a:pt x="179486" y="348664"/>
                  </a:cubicBezTo>
                  <a:cubicBezTo>
                    <a:pt x="175486" y="347166"/>
                    <a:pt x="171203" y="346403"/>
                    <a:pt x="166806" y="346467"/>
                  </a:cubicBezTo>
                  <a:cubicBezTo>
                    <a:pt x="157523" y="346595"/>
                    <a:pt x="148843" y="350335"/>
                    <a:pt x="142368" y="356992"/>
                  </a:cubicBezTo>
                  <a:cubicBezTo>
                    <a:pt x="131309" y="368366"/>
                    <a:pt x="129629" y="385434"/>
                    <a:pt x="137167" y="398553"/>
                  </a:cubicBezTo>
                  <a:cubicBezTo>
                    <a:pt x="131802" y="397667"/>
                    <a:pt x="126318" y="397224"/>
                    <a:pt x="120762" y="397306"/>
                  </a:cubicBezTo>
                  <a:cubicBezTo>
                    <a:pt x="96369" y="397644"/>
                    <a:pt x="73571" y="407466"/>
                    <a:pt x="56567" y="424954"/>
                  </a:cubicBezTo>
                  <a:cubicBezTo>
                    <a:pt x="30307" y="451962"/>
                    <a:pt x="28376" y="482240"/>
                    <a:pt x="26677" y="508952"/>
                  </a:cubicBezTo>
                  <a:cubicBezTo>
                    <a:pt x="25079" y="534061"/>
                    <a:pt x="23695" y="555750"/>
                    <a:pt x="3239" y="572023"/>
                  </a:cubicBezTo>
                  <a:cubicBezTo>
                    <a:pt x="-1989" y="576178"/>
                    <a:pt x="-660" y="584708"/>
                    <a:pt x="5582" y="587082"/>
                  </a:cubicBezTo>
                  <a:cubicBezTo>
                    <a:pt x="6682" y="587498"/>
                    <a:pt x="32942" y="597333"/>
                    <a:pt x="68110" y="598397"/>
                  </a:cubicBezTo>
                  <a:cubicBezTo>
                    <a:pt x="70142" y="598461"/>
                    <a:pt x="72155" y="598493"/>
                    <a:pt x="74160" y="598493"/>
                  </a:cubicBezTo>
                  <a:cubicBezTo>
                    <a:pt x="118711" y="598493"/>
                    <a:pt x="157094" y="583324"/>
                    <a:pt x="185468" y="554425"/>
                  </a:cubicBezTo>
                  <a:cubicBezTo>
                    <a:pt x="193152" y="546595"/>
                    <a:pt x="180988" y="533956"/>
                    <a:pt x="172952" y="542143"/>
                  </a:cubicBezTo>
                  <a:cubicBezTo>
                    <a:pt x="167660" y="547531"/>
                    <a:pt x="143729" y="565822"/>
                    <a:pt x="120346" y="575174"/>
                  </a:cubicBezTo>
                  <a:cubicBezTo>
                    <a:pt x="105132" y="581260"/>
                    <a:pt x="87803" y="581393"/>
                    <a:pt x="69183" y="580886"/>
                  </a:cubicBezTo>
                  <a:cubicBezTo>
                    <a:pt x="51348" y="580397"/>
                    <a:pt x="35809" y="577375"/>
                    <a:pt x="25417" y="574745"/>
                  </a:cubicBezTo>
                  <a:cubicBezTo>
                    <a:pt x="41284" y="555467"/>
                    <a:pt x="43768" y="532495"/>
                    <a:pt x="44174" y="510066"/>
                  </a:cubicBezTo>
                  <a:cubicBezTo>
                    <a:pt x="44352" y="500349"/>
                    <a:pt x="44339" y="487532"/>
                    <a:pt x="47859" y="474628"/>
                  </a:cubicBezTo>
                  <a:cubicBezTo>
                    <a:pt x="51366" y="461770"/>
                    <a:pt x="59064" y="447542"/>
                    <a:pt x="69137" y="437182"/>
                  </a:cubicBezTo>
                  <a:cubicBezTo>
                    <a:pt x="82877" y="423050"/>
                    <a:pt x="101296" y="415114"/>
                    <a:pt x="121004" y="414840"/>
                  </a:cubicBezTo>
                  <a:cubicBezTo>
                    <a:pt x="140679" y="414575"/>
                    <a:pt x="159340" y="421981"/>
                    <a:pt x="173468" y="435725"/>
                  </a:cubicBezTo>
                  <a:cubicBezTo>
                    <a:pt x="192426" y="454168"/>
                    <a:pt x="199951" y="481651"/>
                    <a:pt x="193107" y="507454"/>
                  </a:cubicBezTo>
                  <a:cubicBezTo>
                    <a:pt x="190203" y="518385"/>
                    <a:pt x="207157" y="522883"/>
                    <a:pt x="210056" y="511952"/>
                  </a:cubicBezTo>
                  <a:cubicBezTo>
                    <a:pt x="213677" y="498304"/>
                    <a:pt x="214033" y="484272"/>
                    <a:pt x="211426" y="470889"/>
                  </a:cubicBezTo>
                  <a:cubicBezTo>
                    <a:pt x="216485" y="473670"/>
                    <a:pt x="222184" y="475149"/>
                    <a:pt x="228097" y="475149"/>
                  </a:cubicBezTo>
                  <a:cubicBezTo>
                    <a:pt x="228261" y="475149"/>
                    <a:pt x="228430" y="475149"/>
                    <a:pt x="228594" y="475144"/>
                  </a:cubicBezTo>
                  <a:cubicBezTo>
                    <a:pt x="237882" y="475017"/>
                    <a:pt x="246562" y="471277"/>
                    <a:pt x="253032" y="464620"/>
                  </a:cubicBezTo>
                  <a:cubicBezTo>
                    <a:pt x="262927" y="454446"/>
                    <a:pt x="265315" y="439716"/>
                    <a:pt x="260315" y="427333"/>
                  </a:cubicBezTo>
                  <a:cubicBezTo>
                    <a:pt x="268118" y="427789"/>
                    <a:pt x="276009" y="426223"/>
                    <a:pt x="283209" y="423237"/>
                  </a:cubicBezTo>
                  <a:cubicBezTo>
                    <a:pt x="333834" y="402242"/>
                    <a:pt x="395686" y="355732"/>
                    <a:pt x="457383" y="292277"/>
                  </a:cubicBezTo>
                  <a:cubicBezTo>
                    <a:pt x="510126" y="238027"/>
                    <a:pt x="552618" y="179946"/>
                    <a:pt x="577024" y="128733"/>
                  </a:cubicBezTo>
                  <a:cubicBezTo>
                    <a:pt x="602772" y="74698"/>
                    <a:pt x="605361" y="33662"/>
                    <a:pt x="584307" y="13184"/>
                  </a:cubicBezTo>
                  <a:close/>
                  <a:moveTo>
                    <a:pt x="240462" y="452396"/>
                  </a:moveTo>
                  <a:cubicBezTo>
                    <a:pt x="237252" y="455693"/>
                    <a:pt x="232955" y="457547"/>
                    <a:pt x="228352" y="457611"/>
                  </a:cubicBezTo>
                  <a:cubicBezTo>
                    <a:pt x="223750" y="457661"/>
                    <a:pt x="219403" y="455939"/>
                    <a:pt x="216102" y="452734"/>
                  </a:cubicBezTo>
                  <a:lnTo>
                    <a:pt x="155281" y="393567"/>
                  </a:lnTo>
                  <a:cubicBezTo>
                    <a:pt x="148478" y="386946"/>
                    <a:pt x="148322" y="376024"/>
                    <a:pt x="154943" y="369216"/>
                  </a:cubicBezTo>
                  <a:cubicBezTo>
                    <a:pt x="158149" y="365914"/>
                    <a:pt x="162450" y="364065"/>
                    <a:pt x="167053" y="364001"/>
                  </a:cubicBezTo>
                  <a:cubicBezTo>
                    <a:pt x="171628" y="363937"/>
                    <a:pt x="176002" y="365668"/>
                    <a:pt x="179299" y="368878"/>
                  </a:cubicBezTo>
                  <a:lnTo>
                    <a:pt x="209686" y="398434"/>
                  </a:lnTo>
                  <a:cubicBezTo>
                    <a:pt x="209686" y="398439"/>
                    <a:pt x="209691" y="398439"/>
                    <a:pt x="209695" y="398443"/>
                  </a:cubicBezTo>
                  <a:cubicBezTo>
                    <a:pt x="209732" y="398480"/>
                    <a:pt x="209773" y="398516"/>
                    <a:pt x="209809" y="398553"/>
                  </a:cubicBezTo>
                  <a:lnTo>
                    <a:pt x="240124" y="428041"/>
                  </a:lnTo>
                  <a:cubicBezTo>
                    <a:pt x="246927" y="434661"/>
                    <a:pt x="247078" y="445588"/>
                    <a:pt x="240462" y="4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0" name="Google Shape;2840;p71"/>
          <p:cNvGrpSpPr/>
          <p:nvPr/>
        </p:nvGrpSpPr>
        <p:grpSpPr>
          <a:xfrm>
            <a:off x="5460287" y="2010597"/>
            <a:ext cx="448865" cy="448865"/>
            <a:chOff x="5460287" y="2010597"/>
            <a:chExt cx="448865" cy="448865"/>
          </a:xfrm>
        </p:grpSpPr>
        <p:sp>
          <p:nvSpPr>
            <p:cNvPr id="2841" name="Google Shape;2841;p71"/>
            <p:cNvSpPr/>
            <p:nvPr/>
          </p:nvSpPr>
          <p:spPr>
            <a:xfrm>
              <a:off x="5466862" y="2315561"/>
              <a:ext cx="367052" cy="137325"/>
            </a:xfrm>
            <a:custGeom>
              <a:avLst/>
              <a:gdLst/>
              <a:ahLst/>
              <a:cxnLst/>
              <a:rect l="l" t="t" r="r" b="b"/>
              <a:pathLst>
                <a:path w="489403" h="183100" extrusionOk="0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71"/>
            <p:cNvSpPr/>
            <p:nvPr/>
          </p:nvSpPr>
          <p:spPr>
            <a:xfrm>
              <a:off x="5665433" y="2315561"/>
              <a:ext cx="168482" cy="137325"/>
            </a:xfrm>
            <a:custGeom>
              <a:avLst/>
              <a:gdLst/>
              <a:ahLst/>
              <a:cxnLst/>
              <a:rect l="l" t="t" r="r" b="b"/>
              <a:pathLst>
                <a:path w="224642" h="183100" extrusionOk="0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71"/>
            <p:cNvSpPr/>
            <p:nvPr/>
          </p:nvSpPr>
          <p:spPr>
            <a:xfrm>
              <a:off x="5554449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71"/>
            <p:cNvSpPr/>
            <p:nvPr/>
          </p:nvSpPr>
          <p:spPr>
            <a:xfrm>
              <a:off x="5496670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71"/>
            <p:cNvSpPr/>
            <p:nvPr/>
          </p:nvSpPr>
          <p:spPr>
            <a:xfrm>
              <a:off x="5670004" y="2315561"/>
              <a:ext cx="57779" cy="137325"/>
            </a:xfrm>
            <a:custGeom>
              <a:avLst/>
              <a:gdLst/>
              <a:ahLst/>
              <a:cxnLst/>
              <a:rect l="l" t="t" r="r" b="b"/>
              <a:pathLst>
                <a:path w="77039" h="183100" extrusionOk="0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71"/>
            <p:cNvSpPr/>
            <p:nvPr/>
          </p:nvSpPr>
          <p:spPr>
            <a:xfrm>
              <a:off x="5665433" y="2315561"/>
              <a:ext cx="4571" cy="4499"/>
            </a:xfrm>
            <a:custGeom>
              <a:avLst/>
              <a:gdLst/>
              <a:ahLst/>
              <a:cxnLst/>
              <a:rect l="l" t="t" r="r" b="b"/>
              <a:pathLst>
                <a:path w="6095" h="5999" extrusionOk="0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71"/>
            <p:cNvSpPr/>
            <p:nvPr/>
          </p:nvSpPr>
          <p:spPr>
            <a:xfrm>
              <a:off x="5612228" y="2315561"/>
              <a:ext cx="57775" cy="137325"/>
            </a:xfrm>
            <a:custGeom>
              <a:avLst/>
              <a:gdLst/>
              <a:ahLst/>
              <a:cxnLst/>
              <a:rect l="l" t="t" r="r" b="b"/>
              <a:pathLst>
                <a:path w="77034" h="183100" extrusionOk="0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71"/>
            <p:cNvSpPr/>
            <p:nvPr/>
          </p:nvSpPr>
          <p:spPr>
            <a:xfrm>
              <a:off x="5525816" y="2076126"/>
              <a:ext cx="356648" cy="376759"/>
            </a:xfrm>
            <a:custGeom>
              <a:avLst/>
              <a:gdLst/>
              <a:ahLst/>
              <a:cxnLst/>
              <a:rect l="l" t="t" r="r" b="b"/>
              <a:pathLst>
                <a:path w="475531" h="502345" extrusionOk="0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71"/>
            <p:cNvSpPr/>
            <p:nvPr/>
          </p:nvSpPr>
          <p:spPr>
            <a:xfrm>
              <a:off x="5587749" y="2138058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71"/>
            <p:cNvSpPr/>
            <p:nvPr/>
          </p:nvSpPr>
          <p:spPr>
            <a:xfrm>
              <a:off x="5546891" y="2097204"/>
              <a:ext cx="137959" cy="137959"/>
            </a:xfrm>
            <a:custGeom>
              <a:avLst/>
              <a:gdLst/>
              <a:ahLst/>
              <a:cxnLst/>
              <a:rect l="l" t="t" r="r" b="b"/>
              <a:pathLst>
                <a:path w="183945" h="183945" extrusionOk="0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71"/>
            <p:cNvSpPr/>
            <p:nvPr/>
          </p:nvSpPr>
          <p:spPr>
            <a:xfrm>
              <a:off x="5669459" y="2219772"/>
              <a:ext cx="137955" cy="137955"/>
            </a:xfrm>
            <a:custGeom>
              <a:avLst/>
              <a:gdLst/>
              <a:ahLst/>
              <a:cxnLst/>
              <a:rect l="l" t="t" r="r" b="b"/>
              <a:pathLst>
                <a:path w="183940" h="183940" extrusionOk="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71"/>
            <p:cNvSpPr/>
            <p:nvPr/>
          </p:nvSpPr>
          <p:spPr>
            <a:xfrm>
              <a:off x="5628605" y="2178914"/>
              <a:ext cx="137955" cy="137959"/>
            </a:xfrm>
            <a:custGeom>
              <a:avLst/>
              <a:gdLst/>
              <a:ahLst/>
              <a:cxnLst/>
              <a:rect l="l" t="t" r="r" b="b"/>
              <a:pathLst>
                <a:path w="183940" h="183945" extrusionOk="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71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71"/>
            <p:cNvSpPr/>
            <p:nvPr/>
          </p:nvSpPr>
          <p:spPr>
            <a:xfrm>
              <a:off x="5765252" y="2017171"/>
              <a:ext cx="137325" cy="435715"/>
            </a:xfrm>
            <a:custGeom>
              <a:avLst/>
              <a:gdLst/>
              <a:ahLst/>
              <a:cxnLst/>
              <a:rect l="l" t="t" r="r" b="b"/>
              <a:pathLst>
                <a:path w="183100" h="580953" extrusionOk="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71"/>
            <p:cNvSpPr/>
            <p:nvPr/>
          </p:nvSpPr>
          <p:spPr>
            <a:xfrm>
              <a:off x="5765252" y="2220313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71"/>
            <p:cNvSpPr/>
            <p:nvPr/>
          </p:nvSpPr>
          <p:spPr>
            <a:xfrm>
              <a:off x="5765252" y="216253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71"/>
            <p:cNvSpPr/>
            <p:nvPr/>
          </p:nvSpPr>
          <p:spPr>
            <a:xfrm>
              <a:off x="5765252" y="2104758"/>
              <a:ext cx="137325" cy="57776"/>
            </a:xfrm>
            <a:custGeom>
              <a:avLst/>
              <a:gdLst/>
              <a:ahLst/>
              <a:cxnLst/>
              <a:rect l="l" t="t" r="r" b="b"/>
              <a:pathLst>
                <a:path w="183100" h="77034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71"/>
            <p:cNvSpPr/>
            <p:nvPr/>
          </p:nvSpPr>
          <p:spPr>
            <a:xfrm>
              <a:off x="5765252" y="2046979"/>
              <a:ext cx="137325" cy="57779"/>
            </a:xfrm>
            <a:custGeom>
              <a:avLst/>
              <a:gdLst/>
              <a:ahLst/>
              <a:cxnLst/>
              <a:rect l="l" t="t" r="r" b="b"/>
              <a:pathLst>
                <a:path w="183100" h="77039" extrusionOk="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71"/>
            <p:cNvSpPr/>
            <p:nvPr/>
          </p:nvSpPr>
          <p:spPr>
            <a:xfrm>
              <a:off x="5819449" y="2380560"/>
              <a:ext cx="28931" cy="28931"/>
            </a:xfrm>
            <a:custGeom>
              <a:avLst/>
              <a:gdLst/>
              <a:ahLst/>
              <a:cxnLst/>
              <a:rect l="l" t="t" r="r" b="b"/>
              <a:pathLst>
                <a:path w="38574" h="38574" extrusionOk="0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0" name="Google Shape;2860;p71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2861" name="Google Shape;2861;p71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71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avLst/>
                <a:gdLst/>
                <a:ahLst/>
                <a:cxnLst/>
                <a:rect l="l" t="t" r="r" b="b"/>
                <a:pathLst>
                  <a:path w="56108" h="56108" extrusionOk="0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63" name="Google Shape;2863;p71"/>
          <p:cNvGrpSpPr/>
          <p:nvPr/>
        </p:nvGrpSpPr>
        <p:grpSpPr>
          <a:xfrm>
            <a:off x="4717296" y="3360422"/>
            <a:ext cx="447211" cy="448865"/>
            <a:chOff x="4717296" y="3360422"/>
            <a:chExt cx="447211" cy="448865"/>
          </a:xfrm>
        </p:grpSpPr>
        <p:sp>
          <p:nvSpPr>
            <p:cNvPr id="2864" name="Google Shape;2864;p71"/>
            <p:cNvSpPr/>
            <p:nvPr/>
          </p:nvSpPr>
          <p:spPr>
            <a:xfrm>
              <a:off x="4832204" y="3465525"/>
              <a:ext cx="217395" cy="283489"/>
            </a:xfrm>
            <a:custGeom>
              <a:avLst/>
              <a:gdLst/>
              <a:ahLst/>
              <a:cxnLst/>
              <a:rect l="l" t="t" r="r" b="b"/>
              <a:pathLst>
                <a:path w="289860" h="377985" extrusionOk="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71"/>
            <p:cNvSpPr/>
            <p:nvPr/>
          </p:nvSpPr>
          <p:spPr>
            <a:xfrm>
              <a:off x="4874063" y="3749388"/>
              <a:ext cx="135040" cy="53321"/>
            </a:xfrm>
            <a:custGeom>
              <a:avLst/>
              <a:gdLst/>
              <a:ahLst/>
              <a:cxnLst/>
              <a:rect l="l" t="t" r="r" b="b"/>
              <a:pathLst>
                <a:path w="180054" h="71094" extrusionOk="0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71"/>
            <p:cNvSpPr/>
            <p:nvPr/>
          </p:nvSpPr>
          <p:spPr>
            <a:xfrm>
              <a:off x="4920246" y="3620137"/>
              <a:ext cx="41310" cy="41310"/>
            </a:xfrm>
            <a:custGeom>
              <a:avLst/>
              <a:gdLst/>
              <a:ahLst/>
              <a:cxnLst/>
              <a:rect l="l" t="t" r="r" b="b"/>
              <a:pathLst>
                <a:path w="55080" h="55080" extrusionOk="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71"/>
            <p:cNvSpPr/>
            <p:nvPr/>
          </p:nvSpPr>
          <p:spPr>
            <a:xfrm>
              <a:off x="4914887" y="3367000"/>
              <a:ext cx="49827" cy="49927"/>
            </a:xfrm>
            <a:custGeom>
              <a:avLst/>
              <a:gdLst/>
              <a:ahLst/>
              <a:cxnLst/>
              <a:rect l="l" t="t" r="r" b="b"/>
              <a:pathLst>
                <a:path w="66436" h="66569" extrusionOk="0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71"/>
            <p:cNvSpPr/>
            <p:nvPr/>
          </p:nvSpPr>
          <p:spPr>
            <a:xfrm>
              <a:off x="4723874" y="337718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p71"/>
            <p:cNvSpPr/>
            <p:nvPr/>
          </p:nvSpPr>
          <p:spPr>
            <a:xfrm>
              <a:off x="5128943" y="3377698"/>
              <a:ext cx="28985" cy="29044"/>
            </a:xfrm>
            <a:custGeom>
              <a:avLst/>
              <a:gdLst/>
              <a:ahLst/>
              <a:cxnLst/>
              <a:rect l="l" t="t" r="r" b="b"/>
              <a:pathLst>
                <a:path w="38647" h="38725" extrusionOk="0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71"/>
            <p:cNvSpPr/>
            <p:nvPr/>
          </p:nvSpPr>
          <p:spPr>
            <a:xfrm>
              <a:off x="4717296" y="3360422"/>
              <a:ext cx="447211" cy="448865"/>
            </a:xfrm>
            <a:custGeom>
              <a:avLst/>
              <a:gdLst/>
              <a:ahLst/>
              <a:cxnLst/>
              <a:rect l="l" t="t" r="r" b="b"/>
              <a:pathLst>
                <a:path w="596281" h="598487" extrusionOk="0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1" name="Google Shape;2871;p71"/>
          <p:cNvGrpSpPr/>
          <p:nvPr/>
        </p:nvGrpSpPr>
        <p:grpSpPr>
          <a:xfrm>
            <a:off x="4719047" y="2010596"/>
            <a:ext cx="447786" cy="447551"/>
            <a:chOff x="4719047" y="2010596"/>
            <a:chExt cx="447786" cy="447551"/>
          </a:xfrm>
        </p:grpSpPr>
        <p:sp>
          <p:nvSpPr>
            <p:cNvPr id="2872" name="Google Shape;2872;p71"/>
            <p:cNvSpPr/>
            <p:nvPr/>
          </p:nvSpPr>
          <p:spPr>
            <a:xfrm>
              <a:off x="4725657" y="2017116"/>
              <a:ext cx="434707" cy="434455"/>
            </a:xfrm>
            <a:custGeom>
              <a:avLst/>
              <a:gdLst/>
              <a:ahLst/>
              <a:cxnLst/>
              <a:rect l="l" t="t" r="r" b="b"/>
              <a:pathLst>
                <a:path w="579609" h="579273" extrusionOk="0">
                  <a:moveTo>
                    <a:pt x="567030" y="137755"/>
                  </a:moveTo>
                  <a:lnTo>
                    <a:pt x="137834" y="566704"/>
                  </a:lnTo>
                  <a:cubicBezTo>
                    <a:pt x="121061" y="583463"/>
                    <a:pt x="93869" y="583463"/>
                    <a:pt x="77101" y="566704"/>
                  </a:cubicBezTo>
                  <a:lnTo>
                    <a:pt x="12576" y="502219"/>
                  </a:lnTo>
                  <a:cubicBezTo>
                    <a:pt x="-4192" y="485456"/>
                    <a:pt x="-4192" y="458281"/>
                    <a:pt x="12576" y="441518"/>
                  </a:cubicBezTo>
                  <a:lnTo>
                    <a:pt x="441776" y="12569"/>
                  </a:lnTo>
                  <a:cubicBezTo>
                    <a:pt x="458545" y="-4190"/>
                    <a:pt x="485737" y="-4190"/>
                    <a:pt x="502510" y="12569"/>
                  </a:cubicBezTo>
                  <a:lnTo>
                    <a:pt x="567030" y="77058"/>
                  </a:lnTo>
                  <a:cubicBezTo>
                    <a:pt x="583803" y="93817"/>
                    <a:pt x="583803" y="120992"/>
                    <a:pt x="567030" y="137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71"/>
            <p:cNvSpPr/>
            <p:nvPr/>
          </p:nvSpPr>
          <p:spPr>
            <a:xfrm>
              <a:off x="4780722" y="2072403"/>
              <a:ext cx="379642" cy="379167"/>
            </a:xfrm>
            <a:custGeom>
              <a:avLst/>
              <a:gdLst/>
              <a:ahLst/>
              <a:cxnLst/>
              <a:rect l="l" t="t" r="r" b="b"/>
              <a:pathLst>
                <a:path w="506189" h="505556" extrusionOk="0">
                  <a:moveTo>
                    <a:pt x="490271" y="0"/>
                  </a:moveTo>
                  <a:lnTo>
                    <a:pt x="0" y="489309"/>
                  </a:lnTo>
                  <a:lnTo>
                    <a:pt x="3681" y="492987"/>
                  </a:lnTo>
                  <a:cubicBezTo>
                    <a:pt x="20450" y="509746"/>
                    <a:pt x="47642" y="509746"/>
                    <a:pt x="64415" y="492987"/>
                  </a:cubicBezTo>
                  <a:lnTo>
                    <a:pt x="493610" y="64039"/>
                  </a:lnTo>
                  <a:cubicBezTo>
                    <a:pt x="510383" y="47276"/>
                    <a:pt x="510383" y="20100"/>
                    <a:pt x="493610" y="3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71"/>
            <p:cNvSpPr/>
            <p:nvPr/>
          </p:nvSpPr>
          <p:spPr>
            <a:xfrm>
              <a:off x="4719047" y="2010596"/>
              <a:ext cx="447786" cy="447551"/>
            </a:xfrm>
            <a:custGeom>
              <a:avLst/>
              <a:gdLst/>
              <a:ahLst/>
              <a:cxnLst/>
              <a:rect l="l" t="t" r="r" b="b"/>
              <a:pathLst>
                <a:path w="597048" h="596735" extrusionOk="0">
                  <a:moveTo>
                    <a:pt x="581937" y="79618"/>
                  </a:moveTo>
                  <a:lnTo>
                    <a:pt x="517417" y="15133"/>
                  </a:lnTo>
                  <a:cubicBezTo>
                    <a:pt x="507646" y="5368"/>
                    <a:pt x="494655" y="-9"/>
                    <a:pt x="480833" y="0"/>
                  </a:cubicBezTo>
                  <a:cubicBezTo>
                    <a:pt x="466842" y="9"/>
                    <a:pt x="453504" y="5937"/>
                    <a:pt x="443619" y="15816"/>
                  </a:cubicBezTo>
                  <a:lnTo>
                    <a:pt x="408089" y="51327"/>
                  </a:lnTo>
                  <a:lnTo>
                    <a:pt x="408084" y="51327"/>
                  </a:lnTo>
                  <a:lnTo>
                    <a:pt x="408084" y="51332"/>
                  </a:lnTo>
                  <a:lnTo>
                    <a:pt x="372417" y="86980"/>
                  </a:lnTo>
                  <a:cubicBezTo>
                    <a:pt x="372412" y="86980"/>
                    <a:pt x="372412" y="86980"/>
                    <a:pt x="372412" y="86980"/>
                  </a:cubicBezTo>
                  <a:cubicBezTo>
                    <a:pt x="372412" y="86984"/>
                    <a:pt x="372407" y="86984"/>
                    <a:pt x="372407" y="86984"/>
                  </a:cubicBezTo>
                  <a:lnTo>
                    <a:pt x="336740" y="122632"/>
                  </a:lnTo>
                  <a:cubicBezTo>
                    <a:pt x="336740" y="122632"/>
                    <a:pt x="336740" y="122632"/>
                    <a:pt x="336735" y="122637"/>
                  </a:cubicBezTo>
                  <a:cubicBezTo>
                    <a:pt x="336735" y="122637"/>
                    <a:pt x="336735" y="122637"/>
                    <a:pt x="336731" y="122641"/>
                  </a:cubicBezTo>
                  <a:lnTo>
                    <a:pt x="301063" y="158289"/>
                  </a:lnTo>
                  <a:lnTo>
                    <a:pt x="265391" y="193942"/>
                  </a:lnTo>
                  <a:cubicBezTo>
                    <a:pt x="265391" y="193942"/>
                    <a:pt x="265391" y="193942"/>
                    <a:pt x="265387" y="193946"/>
                  </a:cubicBezTo>
                  <a:lnTo>
                    <a:pt x="194043" y="265246"/>
                  </a:lnTo>
                  <a:lnTo>
                    <a:pt x="194043" y="265251"/>
                  </a:lnTo>
                  <a:cubicBezTo>
                    <a:pt x="194038" y="265251"/>
                    <a:pt x="194038" y="265256"/>
                    <a:pt x="194038" y="265256"/>
                  </a:cubicBezTo>
                  <a:lnTo>
                    <a:pt x="122694" y="336560"/>
                  </a:lnTo>
                  <a:lnTo>
                    <a:pt x="122690" y="336560"/>
                  </a:lnTo>
                  <a:lnTo>
                    <a:pt x="87018" y="372208"/>
                  </a:lnTo>
                  <a:lnTo>
                    <a:pt x="87018" y="372213"/>
                  </a:lnTo>
                  <a:lnTo>
                    <a:pt x="51346" y="407865"/>
                  </a:lnTo>
                  <a:lnTo>
                    <a:pt x="51341" y="407865"/>
                  </a:lnTo>
                  <a:lnTo>
                    <a:pt x="51341" y="407870"/>
                  </a:lnTo>
                  <a:lnTo>
                    <a:pt x="15108" y="444078"/>
                  </a:lnTo>
                  <a:cubicBezTo>
                    <a:pt x="-5036" y="464214"/>
                    <a:pt x="-5036" y="496980"/>
                    <a:pt x="15108" y="517117"/>
                  </a:cubicBezTo>
                  <a:lnTo>
                    <a:pt x="79632" y="581602"/>
                  </a:lnTo>
                  <a:cubicBezTo>
                    <a:pt x="89404" y="591367"/>
                    <a:pt x="102395" y="596740"/>
                    <a:pt x="116217" y="596735"/>
                  </a:cubicBezTo>
                  <a:cubicBezTo>
                    <a:pt x="130207" y="596726"/>
                    <a:pt x="143546" y="590798"/>
                    <a:pt x="153431" y="580919"/>
                  </a:cubicBezTo>
                  <a:lnTo>
                    <a:pt x="186165" y="548198"/>
                  </a:lnTo>
                  <a:cubicBezTo>
                    <a:pt x="193897" y="540468"/>
                    <a:pt x="181872" y="527779"/>
                    <a:pt x="173789" y="535861"/>
                  </a:cubicBezTo>
                  <a:lnTo>
                    <a:pt x="140877" y="568754"/>
                  </a:lnTo>
                  <a:cubicBezTo>
                    <a:pt x="134559" y="575064"/>
                    <a:pt x="126125" y="579007"/>
                    <a:pt x="117188" y="579262"/>
                  </a:cubicBezTo>
                  <a:cubicBezTo>
                    <a:pt x="111993" y="579407"/>
                    <a:pt x="106952" y="578406"/>
                    <a:pt x="102359" y="576375"/>
                  </a:cubicBezTo>
                  <a:cubicBezTo>
                    <a:pt x="98613" y="574718"/>
                    <a:pt x="95274" y="572269"/>
                    <a:pt x="92373" y="569382"/>
                  </a:cubicBezTo>
                  <a:lnTo>
                    <a:pt x="27607" y="504907"/>
                  </a:lnTo>
                  <a:cubicBezTo>
                    <a:pt x="14173" y="491476"/>
                    <a:pt x="14173" y="469723"/>
                    <a:pt x="27607" y="456293"/>
                  </a:cubicBezTo>
                  <a:lnTo>
                    <a:pt x="57395" y="426522"/>
                  </a:lnTo>
                  <a:cubicBezTo>
                    <a:pt x="57463" y="426454"/>
                    <a:pt x="57577" y="426454"/>
                    <a:pt x="57645" y="426522"/>
                  </a:cubicBezTo>
                  <a:lnTo>
                    <a:pt x="89778" y="458642"/>
                  </a:lnTo>
                  <a:cubicBezTo>
                    <a:pt x="97687" y="466541"/>
                    <a:pt x="110237" y="454376"/>
                    <a:pt x="102158" y="446304"/>
                  </a:cubicBezTo>
                  <a:lnTo>
                    <a:pt x="70007" y="414166"/>
                  </a:lnTo>
                  <a:cubicBezTo>
                    <a:pt x="69934" y="414098"/>
                    <a:pt x="69934" y="413989"/>
                    <a:pt x="70007" y="413920"/>
                  </a:cubicBezTo>
                  <a:lnTo>
                    <a:pt x="93067" y="390870"/>
                  </a:lnTo>
                  <a:cubicBezTo>
                    <a:pt x="93139" y="390802"/>
                    <a:pt x="93249" y="390802"/>
                    <a:pt x="93317" y="390870"/>
                  </a:cubicBezTo>
                  <a:lnTo>
                    <a:pt x="125454" y="422985"/>
                  </a:lnTo>
                  <a:cubicBezTo>
                    <a:pt x="133359" y="430884"/>
                    <a:pt x="145909" y="418723"/>
                    <a:pt x="137830" y="410647"/>
                  </a:cubicBezTo>
                  <a:lnTo>
                    <a:pt x="105679" y="378514"/>
                  </a:lnTo>
                  <a:cubicBezTo>
                    <a:pt x="105611" y="378445"/>
                    <a:pt x="105611" y="378332"/>
                    <a:pt x="105679" y="378263"/>
                  </a:cubicBezTo>
                  <a:lnTo>
                    <a:pt x="128743" y="355213"/>
                  </a:lnTo>
                  <a:cubicBezTo>
                    <a:pt x="128811" y="355145"/>
                    <a:pt x="128921" y="355145"/>
                    <a:pt x="128989" y="355213"/>
                  </a:cubicBezTo>
                  <a:lnTo>
                    <a:pt x="176982" y="403176"/>
                  </a:lnTo>
                  <a:cubicBezTo>
                    <a:pt x="184888" y="411079"/>
                    <a:pt x="197441" y="398914"/>
                    <a:pt x="189358" y="390838"/>
                  </a:cubicBezTo>
                  <a:lnTo>
                    <a:pt x="141351" y="342861"/>
                  </a:lnTo>
                  <a:cubicBezTo>
                    <a:pt x="141283" y="342788"/>
                    <a:pt x="141283" y="342679"/>
                    <a:pt x="141351" y="342611"/>
                  </a:cubicBezTo>
                  <a:lnTo>
                    <a:pt x="164415" y="319560"/>
                  </a:lnTo>
                  <a:cubicBezTo>
                    <a:pt x="164483" y="319492"/>
                    <a:pt x="164598" y="319492"/>
                    <a:pt x="164666" y="319560"/>
                  </a:cubicBezTo>
                  <a:lnTo>
                    <a:pt x="196803" y="351675"/>
                  </a:lnTo>
                  <a:cubicBezTo>
                    <a:pt x="204708" y="359574"/>
                    <a:pt x="217262" y="347414"/>
                    <a:pt x="209178" y="339338"/>
                  </a:cubicBezTo>
                  <a:lnTo>
                    <a:pt x="177028" y="307204"/>
                  </a:lnTo>
                  <a:cubicBezTo>
                    <a:pt x="176960" y="307136"/>
                    <a:pt x="176960" y="307027"/>
                    <a:pt x="177028" y="306959"/>
                  </a:cubicBezTo>
                  <a:lnTo>
                    <a:pt x="200092" y="283908"/>
                  </a:lnTo>
                  <a:cubicBezTo>
                    <a:pt x="200160" y="283840"/>
                    <a:pt x="200270" y="283840"/>
                    <a:pt x="200343" y="283908"/>
                  </a:cubicBezTo>
                  <a:lnTo>
                    <a:pt x="232475" y="316023"/>
                  </a:lnTo>
                  <a:cubicBezTo>
                    <a:pt x="240380" y="323922"/>
                    <a:pt x="252934" y="311762"/>
                    <a:pt x="244855" y="303685"/>
                  </a:cubicBezTo>
                  <a:lnTo>
                    <a:pt x="212700" y="271552"/>
                  </a:lnTo>
                  <a:cubicBezTo>
                    <a:pt x="212632" y="271484"/>
                    <a:pt x="212632" y="271374"/>
                    <a:pt x="212700" y="271302"/>
                  </a:cubicBezTo>
                  <a:lnTo>
                    <a:pt x="235764" y="248256"/>
                  </a:lnTo>
                  <a:cubicBezTo>
                    <a:pt x="235832" y="248187"/>
                    <a:pt x="235946" y="248187"/>
                    <a:pt x="236015" y="248256"/>
                  </a:cubicBezTo>
                  <a:lnTo>
                    <a:pt x="284007" y="296219"/>
                  </a:lnTo>
                  <a:cubicBezTo>
                    <a:pt x="291913" y="304118"/>
                    <a:pt x="304462" y="291953"/>
                    <a:pt x="296383" y="283881"/>
                  </a:cubicBezTo>
                  <a:lnTo>
                    <a:pt x="248377" y="235900"/>
                  </a:lnTo>
                  <a:cubicBezTo>
                    <a:pt x="248308" y="235831"/>
                    <a:pt x="248308" y="235717"/>
                    <a:pt x="248377" y="235649"/>
                  </a:cubicBezTo>
                  <a:lnTo>
                    <a:pt x="271440" y="212599"/>
                  </a:lnTo>
                  <a:cubicBezTo>
                    <a:pt x="271509" y="212530"/>
                    <a:pt x="271623" y="212530"/>
                    <a:pt x="271691" y="212599"/>
                  </a:cubicBezTo>
                  <a:lnTo>
                    <a:pt x="303828" y="244718"/>
                  </a:lnTo>
                  <a:cubicBezTo>
                    <a:pt x="311733" y="252617"/>
                    <a:pt x="324282" y="240452"/>
                    <a:pt x="316204" y="232380"/>
                  </a:cubicBezTo>
                  <a:lnTo>
                    <a:pt x="284053" y="200243"/>
                  </a:lnTo>
                  <a:cubicBezTo>
                    <a:pt x="283980" y="200174"/>
                    <a:pt x="283980" y="200065"/>
                    <a:pt x="284053" y="199997"/>
                  </a:cubicBezTo>
                  <a:lnTo>
                    <a:pt x="307112" y="176946"/>
                  </a:lnTo>
                  <a:cubicBezTo>
                    <a:pt x="307185" y="176878"/>
                    <a:pt x="307295" y="176878"/>
                    <a:pt x="307363" y="176946"/>
                  </a:cubicBezTo>
                  <a:lnTo>
                    <a:pt x="339500" y="209061"/>
                  </a:lnTo>
                  <a:cubicBezTo>
                    <a:pt x="347405" y="216965"/>
                    <a:pt x="359959" y="204800"/>
                    <a:pt x="351876" y="196723"/>
                  </a:cubicBezTo>
                  <a:lnTo>
                    <a:pt x="319725" y="164590"/>
                  </a:lnTo>
                  <a:cubicBezTo>
                    <a:pt x="319657" y="164522"/>
                    <a:pt x="319657" y="164413"/>
                    <a:pt x="319725" y="164340"/>
                  </a:cubicBezTo>
                  <a:lnTo>
                    <a:pt x="342789" y="141294"/>
                  </a:lnTo>
                  <a:cubicBezTo>
                    <a:pt x="342857" y="141226"/>
                    <a:pt x="342967" y="141226"/>
                    <a:pt x="343040" y="141294"/>
                  </a:cubicBezTo>
                  <a:lnTo>
                    <a:pt x="391028" y="189257"/>
                  </a:lnTo>
                  <a:cubicBezTo>
                    <a:pt x="398933" y="197156"/>
                    <a:pt x="411487" y="184991"/>
                    <a:pt x="403404" y="176919"/>
                  </a:cubicBezTo>
                  <a:lnTo>
                    <a:pt x="355397" y="128938"/>
                  </a:lnTo>
                  <a:cubicBezTo>
                    <a:pt x="355329" y="128869"/>
                    <a:pt x="355329" y="128756"/>
                    <a:pt x="355397" y="128687"/>
                  </a:cubicBezTo>
                  <a:lnTo>
                    <a:pt x="378461" y="105637"/>
                  </a:lnTo>
                  <a:cubicBezTo>
                    <a:pt x="378529" y="105569"/>
                    <a:pt x="378643" y="105569"/>
                    <a:pt x="378712" y="105637"/>
                  </a:cubicBezTo>
                  <a:lnTo>
                    <a:pt x="410848" y="137756"/>
                  </a:lnTo>
                  <a:cubicBezTo>
                    <a:pt x="418754" y="145655"/>
                    <a:pt x="431303" y="133491"/>
                    <a:pt x="423224" y="125419"/>
                  </a:cubicBezTo>
                  <a:lnTo>
                    <a:pt x="391074" y="93285"/>
                  </a:lnTo>
                  <a:cubicBezTo>
                    <a:pt x="391005" y="93217"/>
                    <a:pt x="391005" y="93103"/>
                    <a:pt x="391074" y="93035"/>
                  </a:cubicBezTo>
                  <a:lnTo>
                    <a:pt x="414133" y="69985"/>
                  </a:lnTo>
                  <a:cubicBezTo>
                    <a:pt x="414206" y="69916"/>
                    <a:pt x="414315" y="69916"/>
                    <a:pt x="414384" y="69985"/>
                  </a:cubicBezTo>
                  <a:lnTo>
                    <a:pt x="446520" y="102099"/>
                  </a:lnTo>
                  <a:cubicBezTo>
                    <a:pt x="454426" y="110003"/>
                    <a:pt x="466979" y="97838"/>
                    <a:pt x="458896" y="89762"/>
                  </a:cubicBezTo>
                  <a:lnTo>
                    <a:pt x="426746" y="57628"/>
                  </a:lnTo>
                  <a:cubicBezTo>
                    <a:pt x="426677" y="57560"/>
                    <a:pt x="426677" y="57451"/>
                    <a:pt x="426746" y="57378"/>
                  </a:cubicBezTo>
                  <a:lnTo>
                    <a:pt x="456127" y="28013"/>
                  </a:lnTo>
                  <a:cubicBezTo>
                    <a:pt x="462418" y="21730"/>
                    <a:pt x="470797" y="17769"/>
                    <a:pt x="479688" y="17478"/>
                  </a:cubicBezTo>
                  <a:cubicBezTo>
                    <a:pt x="489254" y="17164"/>
                    <a:pt x="498299" y="20742"/>
                    <a:pt x="505028" y="27471"/>
                  </a:cubicBezTo>
                  <a:lnTo>
                    <a:pt x="572216" y="94961"/>
                  </a:lnTo>
                  <a:cubicBezTo>
                    <a:pt x="572221" y="94965"/>
                    <a:pt x="572225" y="94974"/>
                    <a:pt x="572230" y="94979"/>
                  </a:cubicBezTo>
                  <a:cubicBezTo>
                    <a:pt x="582817" y="108387"/>
                    <a:pt x="581928" y="127950"/>
                    <a:pt x="569552" y="140315"/>
                  </a:cubicBezTo>
                  <a:lnTo>
                    <a:pt x="209119" y="500531"/>
                  </a:lnTo>
                  <a:cubicBezTo>
                    <a:pt x="201383" y="508262"/>
                    <a:pt x="213412" y="520955"/>
                    <a:pt x="221495" y="512869"/>
                  </a:cubicBezTo>
                  <a:lnTo>
                    <a:pt x="581937" y="152653"/>
                  </a:lnTo>
                  <a:cubicBezTo>
                    <a:pt x="602086" y="132516"/>
                    <a:pt x="602086" y="99755"/>
                    <a:pt x="581937" y="7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5" name="Google Shape;2875;p71"/>
          <p:cNvGrpSpPr/>
          <p:nvPr/>
        </p:nvGrpSpPr>
        <p:grpSpPr>
          <a:xfrm>
            <a:off x="3242228" y="4035335"/>
            <a:ext cx="448609" cy="448866"/>
            <a:chOff x="3242227" y="4035335"/>
            <a:chExt cx="448609" cy="448866"/>
          </a:xfrm>
        </p:grpSpPr>
        <p:sp>
          <p:nvSpPr>
            <p:cNvPr id="2876" name="Google Shape;2876;p71"/>
            <p:cNvSpPr/>
            <p:nvPr/>
          </p:nvSpPr>
          <p:spPr>
            <a:xfrm>
              <a:off x="3248603" y="4314117"/>
              <a:ext cx="435658" cy="163483"/>
            </a:xfrm>
            <a:custGeom>
              <a:avLst/>
              <a:gdLst/>
              <a:ahLst/>
              <a:cxnLst/>
              <a:rect l="l" t="t" r="r" b="b"/>
              <a:pathLst>
                <a:path w="580877" h="217977" extrusionOk="0">
                  <a:moveTo>
                    <a:pt x="124473" y="1032"/>
                  </a:moveTo>
                  <a:lnTo>
                    <a:pt x="9709" y="56683"/>
                  </a:lnTo>
                  <a:cubicBezTo>
                    <a:pt x="-3236" y="62962"/>
                    <a:pt x="-3236" y="81450"/>
                    <a:pt x="9709" y="87728"/>
                  </a:cubicBezTo>
                  <a:lnTo>
                    <a:pt x="267373" y="212680"/>
                  </a:lnTo>
                  <a:cubicBezTo>
                    <a:pt x="281944" y="219743"/>
                    <a:pt x="298934" y="219743"/>
                    <a:pt x="313505" y="212680"/>
                  </a:cubicBezTo>
                  <a:lnTo>
                    <a:pt x="571169" y="87728"/>
                  </a:lnTo>
                  <a:cubicBezTo>
                    <a:pt x="584114" y="81450"/>
                    <a:pt x="584114" y="62962"/>
                    <a:pt x="571169" y="56683"/>
                  </a:cubicBezTo>
                  <a:lnTo>
                    <a:pt x="454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71"/>
            <p:cNvSpPr/>
            <p:nvPr/>
          </p:nvSpPr>
          <p:spPr>
            <a:xfrm>
              <a:off x="3248603" y="4197096"/>
              <a:ext cx="435658" cy="172002"/>
            </a:xfrm>
            <a:custGeom>
              <a:avLst/>
              <a:gdLst/>
              <a:ahLst/>
              <a:cxnLst/>
              <a:rect l="l" t="t" r="r" b="b"/>
              <a:pathLst>
                <a:path w="580877" h="229336" extrusionOk="0">
                  <a:moveTo>
                    <a:pt x="150769" y="0"/>
                  </a:moveTo>
                  <a:lnTo>
                    <a:pt x="9709" y="68044"/>
                  </a:lnTo>
                  <a:cubicBezTo>
                    <a:pt x="-3236" y="74322"/>
                    <a:pt x="-3236" y="92806"/>
                    <a:pt x="9709" y="99089"/>
                  </a:cubicBezTo>
                  <a:lnTo>
                    <a:pt x="267373" y="224035"/>
                  </a:lnTo>
                  <a:cubicBezTo>
                    <a:pt x="281944" y="231104"/>
                    <a:pt x="298934" y="231104"/>
                    <a:pt x="313505" y="224035"/>
                  </a:cubicBezTo>
                  <a:lnTo>
                    <a:pt x="571169" y="99089"/>
                  </a:lnTo>
                  <a:cubicBezTo>
                    <a:pt x="584114" y="92806"/>
                    <a:pt x="584114" y="74322"/>
                    <a:pt x="571169" y="68044"/>
                  </a:cubicBezTo>
                  <a:lnTo>
                    <a:pt x="437118" y="35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71"/>
            <p:cNvSpPr/>
            <p:nvPr/>
          </p:nvSpPr>
          <p:spPr>
            <a:xfrm>
              <a:off x="3248603" y="4041941"/>
              <a:ext cx="435661" cy="218654"/>
            </a:xfrm>
            <a:custGeom>
              <a:avLst/>
              <a:gdLst/>
              <a:ahLst/>
              <a:cxnLst/>
              <a:rect l="l" t="t" r="r" b="b"/>
              <a:pathLst>
                <a:path w="580881" h="291538" extrusionOk="0">
                  <a:moveTo>
                    <a:pt x="267378" y="5298"/>
                  </a:moveTo>
                  <a:lnTo>
                    <a:pt x="9709" y="130249"/>
                  </a:lnTo>
                  <a:cubicBezTo>
                    <a:pt x="-3236" y="136527"/>
                    <a:pt x="-3236" y="155011"/>
                    <a:pt x="9709" y="161289"/>
                  </a:cubicBezTo>
                  <a:lnTo>
                    <a:pt x="267378" y="286240"/>
                  </a:lnTo>
                  <a:cubicBezTo>
                    <a:pt x="281944" y="293304"/>
                    <a:pt x="298934" y="293304"/>
                    <a:pt x="313505" y="286240"/>
                  </a:cubicBezTo>
                  <a:lnTo>
                    <a:pt x="571169" y="161289"/>
                  </a:lnTo>
                  <a:cubicBezTo>
                    <a:pt x="584119" y="155011"/>
                    <a:pt x="584119" y="136527"/>
                    <a:pt x="571169" y="130249"/>
                  </a:cubicBezTo>
                  <a:lnTo>
                    <a:pt x="313505" y="5298"/>
                  </a:lnTo>
                  <a:cubicBezTo>
                    <a:pt x="298934" y="-1766"/>
                    <a:pt x="281944" y="-1766"/>
                    <a:pt x="267378" y="5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71"/>
            <p:cNvSpPr/>
            <p:nvPr/>
          </p:nvSpPr>
          <p:spPr>
            <a:xfrm>
              <a:off x="3342482" y="4067892"/>
              <a:ext cx="159346" cy="67727"/>
            </a:xfrm>
            <a:custGeom>
              <a:avLst/>
              <a:gdLst/>
              <a:ahLst/>
              <a:cxnLst/>
              <a:rect l="l" t="t" r="r" b="b"/>
              <a:pathLst>
                <a:path w="212461" h="90303" extrusionOk="0">
                  <a:moveTo>
                    <a:pt x="181964" y="3859"/>
                  </a:moveTo>
                  <a:cubicBezTo>
                    <a:pt x="171352" y="-1286"/>
                    <a:pt x="159183" y="-1286"/>
                    <a:pt x="148576" y="3859"/>
                  </a:cubicBezTo>
                  <a:lnTo>
                    <a:pt x="4799" y="73579"/>
                  </a:lnTo>
                  <a:cubicBezTo>
                    <a:pt x="-5360" y="78506"/>
                    <a:pt x="2247" y="94305"/>
                    <a:pt x="12448" y="89355"/>
                  </a:cubicBezTo>
                  <a:lnTo>
                    <a:pt x="156225" y="19635"/>
                  </a:lnTo>
                  <a:cubicBezTo>
                    <a:pt x="161973" y="16845"/>
                    <a:pt x="168567" y="16845"/>
                    <a:pt x="174316" y="19635"/>
                  </a:cubicBezTo>
                  <a:lnTo>
                    <a:pt x="200014" y="32096"/>
                  </a:lnTo>
                  <a:cubicBezTo>
                    <a:pt x="210187" y="37032"/>
                    <a:pt x="217835" y="21256"/>
                    <a:pt x="207662" y="16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0" name="Google Shape;2880;p71"/>
            <p:cNvGrpSpPr/>
            <p:nvPr/>
          </p:nvGrpSpPr>
          <p:grpSpPr>
            <a:xfrm>
              <a:off x="3242228" y="4035335"/>
              <a:ext cx="448609" cy="448866"/>
              <a:chOff x="4279220" y="5219463"/>
              <a:chExt cx="598145" cy="598488"/>
            </a:xfrm>
          </p:grpSpPr>
          <p:sp>
            <p:nvSpPr>
              <p:cNvPr id="2881" name="Google Shape;2881;p71"/>
              <p:cNvSpPr/>
              <p:nvPr/>
            </p:nvSpPr>
            <p:spPr>
              <a:xfrm>
                <a:off x="4279220" y="5219463"/>
                <a:ext cx="598145" cy="309153"/>
              </a:xfrm>
              <a:custGeom>
                <a:avLst/>
                <a:gdLst/>
                <a:ahLst/>
                <a:cxnLst/>
                <a:rect l="l" t="t" r="r" b="b"/>
                <a:pathLst>
                  <a:path w="598145" h="309153" extrusionOk="0">
                    <a:moveTo>
                      <a:pt x="583493" y="177987"/>
                    </a:moveTo>
                    <a:cubicBezTo>
                      <a:pt x="592533" y="173604"/>
                      <a:pt x="598145" y="164632"/>
                      <a:pt x="598145" y="154577"/>
                    </a:cubicBezTo>
                    <a:cubicBezTo>
                      <a:pt x="598145" y="144523"/>
                      <a:pt x="592533" y="135550"/>
                      <a:pt x="583493" y="131167"/>
                    </a:cubicBezTo>
                    <a:lnTo>
                      <a:pt x="533014" y="106688"/>
                    </a:lnTo>
                    <a:cubicBezTo>
                      <a:pt x="522841" y="101752"/>
                      <a:pt x="515188" y="117528"/>
                      <a:pt x="525366" y="122464"/>
                    </a:cubicBezTo>
                    <a:lnTo>
                      <a:pt x="575844" y="146943"/>
                    </a:lnTo>
                    <a:cubicBezTo>
                      <a:pt x="582068" y="149961"/>
                      <a:pt x="582132" y="159161"/>
                      <a:pt x="575844" y="162212"/>
                    </a:cubicBezTo>
                    <a:lnTo>
                      <a:pt x="318180" y="287163"/>
                    </a:lnTo>
                    <a:cubicBezTo>
                      <a:pt x="305952" y="293090"/>
                      <a:pt x="291929" y="293090"/>
                      <a:pt x="279701" y="287163"/>
                    </a:cubicBezTo>
                    <a:lnTo>
                      <a:pt x="22037" y="162212"/>
                    </a:lnTo>
                    <a:cubicBezTo>
                      <a:pt x="15818" y="159193"/>
                      <a:pt x="15749" y="149993"/>
                      <a:pt x="22037" y="146943"/>
                    </a:cubicBezTo>
                    <a:lnTo>
                      <a:pt x="279701" y="21991"/>
                    </a:lnTo>
                    <a:cubicBezTo>
                      <a:pt x="291929" y="16060"/>
                      <a:pt x="305956" y="16060"/>
                      <a:pt x="318180" y="21991"/>
                    </a:cubicBezTo>
                    <a:lnTo>
                      <a:pt x="473938" y="97524"/>
                    </a:lnTo>
                    <a:cubicBezTo>
                      <a:pt x="484112" y="102460"/>
                      <a:pt x="491764" y="86684"/>
                      <a:pt x="481586" y="81748"/>
                    </a:cubicBezTo>
                    <a:lnTo>
                      <a:pt x="325828" y="6216"/>
                    </a:lnTo>
                    <a:cubicBezTo>
                      <a:pt x="308742" y="-2072"/>
                      <a:pt x="289139" y="-2072"/>
                      <a:pt x="272053" y="6216"/>
                    </a:cubicBezTo>
                    <a:lnTo>
                      <a:pt x="14388" y="131167"/>
                    </a:lnTo>
                    <a:cubicBezTo>
                      <a:pt x="-4776" y="140463"/>
                      <a:pt x="-4817" y="168673"/>
                      <a:pt x="14388" y="177987"/>
                    </a:cubicBezTo>
                    <a:lnTo>
                      <a:pt x="272053" y="302939"/>
                    </a:lnTo>
                    <a:cubicBezTo>
                      <a:pt x="280596" y="307080"/>
                      <a:pt x="289769" y="309153"/>
                      <a:pt x="298943" y="309153"/>
                    </a:cubicBezTo>
                    <a:cubicBezTo>
                      <a:pt x="308116" y="309153"/>
                      <a:pt x="317285" y="307080"/>
                      <a:pt x="325832" y="30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71"/>
              <p:cNvSpPr/>
              <p:nvPr/>
            </p:nvSpPr>
            <p:spPr>
              <a:xfrm>
                <a:off x="4391300" y="5586496"/>
                <a:ext cx="485800" cy="231455"/>
              </a:xfrm>
              <a:custGeom>
                <a:avLst/>
                <a:gdLst/>
                <a:ahLst/>
                <a:cxnLst/>
                <a:rect l="l" t="t" r="r" b="b"/>
                <a:pathLst>
                  <a:path w="485800" h="231455" extrusionOk="0">
                    <a:moveTo>
                      <a:pt x="471412" y="53474"/>
                    </a:moveTo>
                    <a:cubicBezTo>
                      <a:pt x="471412" y="53474"/>
                      <a:pt x="369191" y="4676"/>
                      <a:pt x="359840" y="0"/>
                    </a:cubicBezTo>
                    <a:lnTo>
                      <a:pt x="339968" y="9351"/>
                    </a:lnTo>
                    <a:cubicBezTo>
                      <a:pt x="339950" y="9392"/>
                      <a:pt x="463746" y="69290"/>
                      <a:pt x="463764" y="69249"/>
                    </a:cubicBezTo>
                    <a:cubicBezTo>
                      <a:pt x="469988" y="72263"/>
                      <a:pt x="470051" y="81468"/>
                      <a:pt x="463764" y="84514"/>
                    </a:cubicBezTo>
                    <a:lnTo>
                      <a:pt x="206099" y="209465"/>
                    </a:lnTo>
                    <a:cubicBezTo>
                      <a:pt x="193871" y="215396"/>
                      <a:pt x="179849" y="215396"/>
                      <a:pt x="167625" y="209470"/>
                    </a:cubicBezTo>
                    <a:lnTo>
                      <a:pt x="12451" y="134120"/>
                    </a:lnTo>
                    <a:cubicBezTo>
                      <a:pt x="2283" y="129179"/>
                      <a:pt x="-5375" y="144955"/>
                      <a:pt x="4794" y="149891"/>
                    </a:cubicBezTo>
                    <a:lnTo>
                      <a:pt x="159973" y="225241"/>
                    </a:lnTo>
                    <a:cubicBezTo>
                      <a:pt x="168516" y="229387"/>
                      <a:pt x="177689" y="231455"/>
                      <a:pt x="186862" y="231455"/>
                    </a:cubicBezTo>
                    <a:cubicBezTo>
                      <a:pt x="196031" y="231455"/>
                      <a:pt x="205204" y="229387"/>
                      <a:pt x="213747" y="225241"/>
                    </a:cubicBezTo>
                    <a:lnTo>
                      <a:pt x="471412" y="100290"/>
                    </a:lnTo>
                    <a:cubicBezTo>
                      <a:pt x="490576" y="90998"/>
                      <a:pt x="490617" y="62784"/>
                      <a:pt x="471412" y="534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71"/>
              <p:cNvSpPr/>
              <p:nvPr/>
            </p:nvSpPr>
            <p:spPr>
              <a:xfrm>
                <a:off x="4279220" y="5586496"/>
                <a:ext cx="145832" cy="126852"/>
              </a:xfrm>
              <a:custGeom>
                <a:avLst/>
                <a:gdLst/>
                <a:ahLst/>
                <a:cxnLst/>
                <a:rect l="l" t="t" r="r" b="b"/>
                <a:pathLst>
                  <a:path w="145832" h="126852" extrusionOk="0">
                    <a:moveTo>
                      <a:pt x="74857" y="110130"/>
                    </a:moveTo>
                    <a:lnTo>
                      <a:pt x="22037" y="84514"/>
                    </a:lnTo>
                    <a:cubicBezTo>
                      <a:pt x="15818" y="81500"/>
                      <a:pt x="15749" y="72295"/>
                      <a:pt x="22037" y="69249"/>
                    </a:cubicBezTo>
                    <a:cubicBezTo>
                      <a:pt x="22037" y="69249"/>
                      <a:pt x="139504" y="12278"/>
                      <a:pt x="145832" y="9351"/>
                    </a:cubicBezTo>
                    <a:lnTo>
                      <a:pt x="125965" y="0"/>
                    </a:lnTo>
                    <a:cubicBezTo>
                      <a:pt x="123418" y="1347"/>
                      <a:pt x="14388" y="53474"/>
                      <a:pt x="14388" y="53474"/>
                    </a:cubicBezTo>
                    <a:cubicBezTo>
                      <a:pt x="-4776" y="62766"/>
                      <a:pt x="-4817" y="90979"/>
                      <a:pt x="14388" y="100290"/>
                    </a:cubicBezTo>
                    <a:lnTo>
                      <a:pt x="67204" y="125905"/>
                    </a:lnTo>
                    <a:cubicBezTo>
                      <a:pt x="77405" y="130851"/>
                      <a:pt x="85012" y="115056"/>
                      <a:pt x="74857" y="110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4" name="Google Shape;2884;p71"/>
            <p:cNvSpPr/>
            <p:nvPr/>
          </p:nvSpPr>
          <p:spPr>
            <a:xfrm>
              <a:off x="3486266" y="4286457"/>
              <a:ext cx="81302" cy="45679"/>
            </a:xfrm>
            <a:custGeom>
              <a:avLst/>
              <a:gdLst/>
              <a:ahLst/>
              <a:cxnLst/>
              <a:rect l="l" t="t" r="r" b="b"/>
              <a:pathLst>
                <a:path w="108403" h="60905" extrusionOk="0">
                  <a:moveTo>
                    <a:pt x="96025" y="908"/>
                  </a:moveTo>
                  <a:lnTo>
                    <a:pt x="4863" y="44153"/>
                  </a:lnTo>
                  <a:cubicBezTo>
                    <a:pt x="-5342" y="48993"/>
                    <a:pt x="2137" y="64847"/>
                    <a:pt x="12379" y="59993"/>
                  </a:cubicBezTo>
                  <a:lnTo>
                    <a:pt x="103541" y="16747"/>
                  </a:lnTo>
                  <a:cubicBezTo>
                    <a:pt x="113756" y="11903"/>
                    <a:pt x="106244" y="-3928"/>
                    <a:pt x="96025" y="9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5" name="Google Shape;2885;p71"/>
          <p:cNvGrpSpPr/>
          <p:nvPr/>
        </p:nvGrpSpPr>
        <p:grpSpPr>
          <a:xfrm>
            <a:off x="3981142" y="2685945"/>
            <a:ext cx="447551" cy="365861"/>
            <a:chOff x="3981142" y="2685945"/>
            <a:chExt cx="447551" cy="365861"/>
          </a:xfrm>
        </p:grpSpPr>
        <p:sp>
          <p:nvSpPr>
            <p:cNvPr id="2886" name="Google Shape;2886;p71"/>
            <p:cNvSpPr/>
            <p:nvPr/>
          </p:nvSpPr>
          <p:spPr>
            <a:xfrm>
              <a:off x="3987013" y="2692126"/>
              <a:ext cx="242071" cy="352954"/>
            </a:xfrm>
            <a:custGeom>
              <a:avLst/>
              <a:gdLst/>
              <a:ahLst/>
              <a:cxnLst/>
              <a:rect l="l" t="t" r="r" b="b"/>
              <a:pathLst>
                <a:path w="322761" h="470605" extrusionOk="0">
                  <a:moveTo>
                    <a:pt x="303644" y="432165"/>
                  </a:moveTo>
                  <a:lnTo>
                    <a:pt x="285715" y="432165"/>
                  </a:lnTo>
                  <a:lnTo>
                    <a:pt x="179068" y="14447"/>
                  </a:lnTo>
                  <a:cubicBezTo>
                    <a:pt x="176901" y="5944"/>
                    <a:pt x="169279" y="0"/>
                    <a:pt x="160552" y="0"/>
                  </a:cubicBezTo>
                  <a:cubicBezTo>
                    <a:pt x="151820" y="0"/>
                    <a:pt x="144203" y="5944"/>
                    <a:pt x="142031" y="14447"/>
                  </a:cubicBezTo>
                  <a:lnTo>
                    <a:pt x="35388" y="432165"/>
                  </a:lnTo>
                  <a:lnTo>
                    <a:pt x="19117" y="432165"/>
                  </a:lnTo>
                  <a:cubicBezTo>
                    <a:pt x="8559" y="432165"/>
                    <a:pt x="0" y="440773"/>
                    <a:pt x="0" y="451388"/>
                  </a:cubicBezTo>
                  <a:cubicBezTo>
                    <a:pt x="0" y="462003"/>
                    <a:pt x="8559" y="470606"/>
                    <a:pt x="19117" y="470606"/>
                  </a:cubicBezTo>
                  <a:lnTo>
                    <a:pt x="87818" y="470606"/>
                  </a:lnTo>
                  <a:cubicBezTo>
                    <a:pt x="98375" y="470606"/>
                    <a:pt x="106939" y="462003"/>
                    <a:pt x="106939" y="451388"/>
                  </a:cubicBezTo>
                  <a:cubicBezTo>
                    <a:pt x="106939" y="440773"/>
                    <a:pt x="98375" y="432165"/>
                    <a:pt x="87818" y="432165"/>
                  </a:cubicBezTo>
                  <a:lnTo>
                    <a:pt x="74865" y="432165"/>
                  </a:lnTo>
                  <a:lnTo>
                    <a:pt x="105191" y="313375"/>
                  </a:lnTo>
                  <a:lnTo>
                    <a:pt x="215909" y="313375"/>
                  </a:lnTo>
                  <a:lnTo>
                    <a:pt x="246239" y="432165"/>
                  </a:lnTo>
                  <a:lnTo>
                    <a:pt x="234943" y="432165"/>
                  </a:lnTo>
                  <a:cubicBezTo>
                    <a:pt x="224381" y="432165"/>
                    <a:pt x="215822" y="440773"/>
                    <a:pt x="215822" y="451388"/>
                  </a:cubicBezTo>
                  <a:cubicBezTo>
                    <a:pt x="215822" y="462003"/>
                    <a:pt x="224381" y="470606"/>
                    <a:pt x="234943" y="470606"/>
                  </a:cubicBezTo>
                  <a:lnTo>
                    <a:pt x="303644" y="470606"/>
                  </a:lnTo>
                  <a:cubicBezTo>
                    <a:pt x="314202" y="470606"/>
                    <a:pt x="322761" y="462003"/>
                    <a:pt x="322761" y="451388"/>
                  </a:cubicBezTo>
                  <a:cubicBezTo>
                    <a:pt x="322761" y="440773"/>
                    <a:pt x="314202" y="432165"/>
                    <a:pt x="303644" y="432165"/>
                  </a:cubicBezTo>
                  <a:close/>
                  <a:moveTo>
                    <a:pt x="115006" y="274934"/>
                  </a:moveTo>
                  <a:lnTo>
                    <a:pt x="160552" y="96538"/>
                  </a:lnTo>
                  <a:lnTo>
                    <a:pt x="206097" y="274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7" name="Google Shape;2887;p71"/>
            <p:cNvSpPr/>
            <p:nvPr/>
          </p:nvSpPr>
          <p:spPr>
            <a:xfrm>
              <a:off x="4243479" y="2832393"/>
              <a:ext cx="179345" cy="212824"/>
            </a:xfrm>
            <a:custGeom>
              <a:avLst/>
              <a:gdLst/>
              <a:ahLst/>
              <a:cxnLst/>
              <a:rect l="l" t="t" r="r" b="b"/>
              <a:pathLst>
                <a:path w="239127" h="283765" extrusionOk="0">
                  <a:moveTo>
                    <a:pt x="220006" y="245325"/>
                  </a:moveTo>
                  <a:lnTo>
                    <a:pt x="197215" y="245325"/>
                  </a:lnTo>
                  <a:lnTo>
                    <a:pt x="197215" y="97532"/>
                  </a:lnTo>
                  <a:cubicBezTo>
                    <a:pt x="197215" y="97227"/>
                    <a:pt x="197183" y="96926"/>
                    <a:pt x="197169" y="96625"/>
                  </a:cubicBezTo>
                  <a:cubicBezTo>
                    <a:pt x="196204" y="43185"/>
                    <a:pt x="152498" y="0"/>
                    <a:pt x="98867" y="0"/>
                  </a:cubicBezTo>
                  <a:cubicBezTo>
                    <a:pt x="79054" y="0"/>
                    <a:pt x="59959" y="5930"/>
                    <a:pt x="43656" y="17143"/>
                  </a:cubicBezTo>
                  <a:cubicBezTo>
                    <a:pt x="34938" y="23137"/>
                    <a:pt x="32707" y="35102"/>
                    <a:pt x="38671" y="43860"/>
                  </a:cubicBezTo>
                  <a:cubicBezTo>
                    <a:pt x="44635" y="52623"/>
                    <a:pt x="56531" y="54863"/>
                    <a:pt x="65245" y="48869"/>
                  </a:cubicBezTo>
                  <a:cubicBezTo>
                    <a:pt x="75161" y="42049"/>
                    <a:pt x="86789" y="38441"/>
                    <a:pt x="98867" y="38441"/>
                  </a:cubicBezTo>
                  <a:cubicBezTo>
                    <a:pt x="132011" y="38441"/>
                    <a:pt x="158977" y="65350"/>
                    <a:pt x="158977" y="98422"/>
                  </a:cubicBezTo>
                  <a:lnTo>
                    <a:pt x="158977" y="108530"/>
                  </a:lnTo>
                  <a:cubicBezTo>
                    <a:pt x="142218" y="95028"/>
                    <a:pt x="120980" y="86927"/>
                    <a:pt x="97888" y="86927"/>
                  </a:cubicBezTo>
                  <a:cubicBezTo>
                    <a:pt x="43911" y="86927"/>
                    <a:pt x="0" y="131074"/>
                    <a:pt x="0" y="185344"/>
                  </a:cubicBezTo>
                  <a:cubicBezTo>
                    <a:pt x="0" y="239614"/>
                    <a:pt x="43911" y="283766"/>
                    <a:pt x="97888" y="283766"/>
                  </a:cubicBezTo>
                  <a:cubicBezTo>
                    <a:pt x="120980" y="283766"/>
                    <a:pt x="142218" y="275664"/>
                    <a:pt x="158977" y="262162"/>
                  </a:cubicBezTo>
                  <a:lnTo>
                    <a:pt x="158977" y="264543"/>
                  </a:lnTo>
                  <a:cubicBezTo>
                    <a:pt x="158977" y="275158"/>
                    <a:pt x="167536" y="283766"/>
                    <a:pt x="178094" y="283766"/>
                  </a:cubicBezTo>
                  <a:lnTo>
                    <a:pt x="220006" y="283766"/>
                  </a:lnTo>
                  <a:cubicBezTo>
                    <a:pt x="230564" y="283766"/>
                    <a:pt x="239127" y="275158"/>
                    <a:pt x="239127" y="264543"/>
                  </a:cubicBezTo>
                  <a:cubicBezTo>
                    <a:pt x="239127" y="253928"/>
                    <a:pt x="230568" y="245325"/>
                    <a:pt x="220006" y="245325"/>
                  </a:cubicBezTo>
                  <a:close/>
                  <a:moveTo>
                    <a:pt x="96964" y="244613"/>
                  </a:moveTo>
                  <a:cubicBezTo>
                    <a:pt x="64230" y="244613"/>
                    <a:pt x="37692" y="217937"/>
                    <a:pt x="37692" y="185029"/>
                  </a:cubicBezTo>
                  <a:cubicBezTo>
                    <a:pt x="37692" y="152121"/>
                    <a:pt x="64230" y="125445"/>
                    <a:pt x="96964" y="125445"/>
                  </a:cubicBezTo>
                  <a:cubicBezTo>
                    <a:pt x="129698" y="125445"/>
                    <a:pt x="156231" y="152121"/>
                    <a:pt x="156231" y="185029"/>
                  </a:cubicBezTo>
                  <a:cubicBezTo>
                    <a:pt x="156231" y="217937"/>
                    <a:pt x="129694" y="244613"/>
                    <a:pt x="96964" y="2446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8" name="Google Shape;2888;p71"/>
            <p:cNvGrpSpPr/>
            <p:nvPr/>
          </p:nvGrpSpPr>
          <p:grpSpPr>
            <a:xfrm>
              <a:off x="3981142" y="2685945"/>
              <a:ext cx="447551" cy="365861"/>
              <a:chOff x="5264439" y="3420277"/>
              <a:chExt cx="596734" cy="487815"/>
            </a:xfrm>
          </p:grpSpPr>
          <p:sp>
            <p:nvSpPr>
              <p:cNvPr id="2889" name="Google Shape;2889;p71"/>
              <p:cNvSpPr/>
              <p:nvPr/>
            </p:nvSpPr>
            <p:spPr>
              <a:xfrm>
                <a:off x="5264439" y="3420277"/>
                <a:ext cx="338415" cy="487632"/>
              </a:xfrm>
              <a:custGeom>
                <a:avLst/>
                <a:gdLst/>
                <a:ahLst/>
                <a:cxnLst/>
                <a:rect l="l" t="t" r="r" b="b"/>
                <a:pathLst>
                  <a:path w="338415" h="487632" extrusionOk="0">
                    <a:moveTo>
                      <a:pt x="311471" y="431620"/>
                    </a:moveTo>
                    <a:lnTo>
                      <a:pt x="300349" y="431620"/>
                    </a:lnTo>
                    <a:lnTo>
                      <a:pt x="195391" y="20507"/>
                    </a:lnTo>
                    <a:cubicBezTo>
                      <a:pt x="188416" y="-6822"/>
                      <a:pt x="148347" y="-6849"/>
                      <a:pt x="141363" y="20507"/>
                    </a:cubicBezTo>
                    <a:lnTo>
                      <a:pt x="134002" y="49336"/>
                    </a:lnTo>
                    <a:cubicBezTo>
                      <a:pt x="131202" y="60316"/>
                      <a:pt x="148188" y="64673"/>
                      <a:pt x="150992" y="53693"/>
                    </a:cubicBezTo>
                    <a:lnTo>
                      <a:pt x="158354" y="24863"/>
                    </a:lnTo>
                    <a:cubicBezTo>
                      <a:pt x="160954" y="14682"/>
                      <a:pt x="175800" y="14677"/>
                      <a:pt x="178400" y="24863"/>
                    </a:cubicBezTo>
                    <a:lnTo>
                      <a:pt x="285047" y="442581"/>
                    </a:lnTo>
                    <a:cubicBezTo>
                      <a:pt x="286040" y="446472"/>
                      <a:pt x="289536" y="449191"/>
                      <a:pt x="293543" y="449191"/>
                    </a:cubicBezTo>
                    <a:lnTo>
                      <a:pt x="311471" y="449191"/>
                    </a:lnTo>
                    <a:cubicBezTo>
                      <a:pt x="324829" y="449191"/>
                      <a:pt x="324829" y="470061"/>
                      <a:pt x="311471" y="470061"/>
                    </a:cubicBezTo>
                    <a:lnTo>
                      <a:pt x="242771" y="470061"/>
                    </a:lnTo>
                    <a:cubicBezTo>
                      <a:pt x="229413" y="470061"/>
                      <a:pt x="229413" y="449191"/>
                      <a:pt x="242771" y="449191"/>
                    </a:cubicBezTo>
                    <a:lnTo>
                      <a:pt x="254066" y="449191"/>
                    </a:lnTo>
                    <a:cubicBezTo>
                      <a:pt x="259702" y="449191"/>
                      <a:pt x="263959" y="443704"/>
                      <a:pt x="262557" y="438230"/>
                    </a:cubicBezTo>
                    <a:lnTo>
                      <a:pt x="232231" y="319440"/>
                    </a:lnTo>
                    <a:cubicBezTo>
                      <a:pt x="231239" y="315553"/>
                      <a:pt x="227742" y="312830"/>
                      <a:pt x="223736" y="312830"/>
                    </a:cubicBezTo>
                    <a:lnTo>
                      <a:pt x="113018" y="312830"/>
                    </a:lnTo>
                    <a:cubicBezTo>
                      <a:pt x="109012" y="312830"/>
                      <a:pt x="105515" y="315553"/>
                      <a:pt x="104523" y="319440"/>
                    </a:cubicBezTo>
                    <a:lnTo>
                      <a:pt x="74197" y="438230"/>
                    </a:lnTo>
                    <a:cubicBezTo>
                      <a:pt x="72799" y="443704"/>
                      <a:pt x="77052" y="449191"/>
                      <a:pt x="82692" y="449191"/>
                    </a:cubicBezTo>
                    <a:lnTo>
                      <a:pt x="95645" y="449191"/>
                    </a:lnTo>
                    <a:cubicBezTo>
                      <a:pt x="109003" y="449191"/>
                      <a:pt x="109003" y="470061"/>
                      <a:pt x="95645" y="470061"/>
                    </a:cubicBezTo>
                    <a:lnTo>
                      <a:pt x="26944" y="470061"/>
                    </a:lnTo>
                    <a:cubicBezTo>
                      <a:pt x="13586" y="470061"/>
                      <a:pt x="13586" y="449191"/>
                      <a:pt x="26944" y="449191"/>
                    </a:cubicBezTo>
                    <a:lnTo>
                      <a:pt x="43216" y="449191"/>
                    </a:lnTo>
                    <a:cubicBezTo>
                      <a:pt x="47217" y="449191"/>
                      <a:pt x="50719" y="446472"/>
                      <a:pt x="51711" y="442581"/>
                    </a:cubicBezTo>
                    <a:lnTo>
                      <a:pt x="138732" y="101722"/>
                    </a:lnTo>
                    <a:cubicBezTo>
                      <a:pt x="141536" y="90742"/>
                      <a:pt x="124546" y="86391"/>
                      <a:pt x="121741" y="97366"/>
                    </a:cubicBezTo>
                    <a:lnTo>
                      <a:pt x="36405" y="431620"/>
                    </a:lnTo>
                    <a:lnTo>
                      <a:pt x="26944" y="431620"/>
                    </a:lnTo>
                    <a:cubicBezTo>
                      <a:pt x="-8931" y="431620"/>
                      <a:pt x="-9031" y="487632"/>
                      <a:pt x="26944" y="487632"/>
                    </a:cubicBezTo>
                    <a:lnTo>
                      <a:pt x="95645" y="487632"/>
                    </a:lnTo>
                    <a:cubicBezTo>
                      <a:pt x="111024" y="487632"/>
                      <a:pt x="123535" y="475069"/>
                      <a:pt x="123535" y="459624"/>
                    </a:cubicBezTo>
                    <a:cubicBezTo>
                      <a:pt x="123535" y="444182"/>
                      <a:pt x="111024" y="431620"/>
                      <a:pt x="95645" y="431620"/>
                    </a:cubicBezTo>
                    <a:lnTo>
                      <a:pt x="93988" y="431620"/>
                    </a:lnTo>
                    <a:lnTo>
                      <a:pt x="119824" y="330402"/>
                    </a:lnTo>
                    <a:lnTo>
                      <a:pt x="216929" y="330402"/>
                    </a:lnTo>
                    <a:lnTo>
                      <a:pt x="242771" y="431620"/>
                    </a:lnTo>
                    <a:cubicBezTo>
                      <a:pt x="227392" y="431620"/>
                      <a:pt x="214885" y="444182"/>
                      <a:pt x="214885" y="459624"/>
                    </a:cubicBezTo>
                    <a:cubicBezTo>
                      <a:pt x="214885" y="475069"/>
                      <a:pt x="227392" y="487632"/>
                      <a:pt x="242771" y="487632"/>
                    </a:cubicBezTo>
                    <a:lnTo>
                      <a:pt x="311471" y="487632"/>
                    </a:lnTo>
                    <a:cubicBezTo>
                      <a:pt x="347347" y="487632"/>
                      <a:pt x="347447" y="431620"/>
                      <a:pt x="311471" y="4316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71"/>
              <p:cNvSpPr/>
              <p:nvPr/>
            </p:nvSpPr>
            <p:spPr>
              <a:xfrm>
                <a:off x="5605453" y="3606755"/>
                <a:ext cx="255720" cy="301337"/>
              </a:xfrm>
              <a:custGeom>
                <a:avLst/>
                <a:gdLst/>
                <a:ahLst/>
                <a:cxnLst/>
                <a:rect l="l" t="t" r="r" b="b"/>
                <a:pathLst>
                  <a:path w="255720" h="301337" extrusionOk="0">
                    <a:moveTo>
                      <a:pt x="228775" y="245325"/>
                    </a:moveTo>
                    <a:lnTo>
                      <a:pt x="205984" y="245325"/>
                    </a:lnTo>
                    <a:cubicBezTo>
                      <a:pt x="194675" y="245325"/>
                      <a:pt x="194675" y="262896"/>
                      <a:pt x="205984" y="262896"/>
                    </a:cubicBezTo>
                    <a:lnTo>
                      <a:pt x="228775" y="262896"/>
                    </a:lnTo>
                    <a:cubicBezTo>
                      <a:pt x="242137" y="262896"/>
                      <a:pt x="242137" y="283766"/>
                      <a:pt x="228775" y="283766"/>
                    </a:cubicBezTo>
                    <a:lnTo>
                      <a:pt x="186867" y="283766"/>
                    </a:lnTo>
                    <a:cubicBezTo>
                      <a:pt x="181158" y="283766"/>
                      <a:pt x="176514" y="279085"/>
                      <a:pt x="176514" y="273329"/>
                    </a:cubicBezTo>
                    <a:cubicBezTo>
                      <a:pt x="177320" y="265811"/>
                      <a:pt x="169598" y="258179"/>
                      <a:pt x="162250" y="264101"/>
                    </a:cubicBezTo>
                    <a:cubicBezTo>
                      <a:pt x="146284" y="276964"/>
                      <a:pt x="127058" y="283766"/>
                      <a:pt x="106657" y="283766"/>
                    </a:cubicBezTo>
                    <a:cubicBezTo>
                      <a:pt x="57515" y="283766"/>
                      <a:pt x="17542" y="243555"/>
                      <a:pt x="17542" y="194130"/>
                    </a:cubicBezTo>
                    <a:cubicBezTo>
                      <a:pt x="17542" y="144709"/>
                      <a:pt x="57515" y="104498"/>
                      <a:pt x="106657" y="104498"/>
                    </a:cubicBezTo>
                    <a:cubicBezTo>
                      <a:pt x="127058" y="104498"/>
                      <a:pt x="146284" y="111299"/>
                      <a:pt x="162250" y="124163"/>
                    </a:cubicBezTo>
                    <a:cubicBezTo>
                      <a:pt x="167868" y="128688"/>
                      <a:pt x="176514" y="124368"/>
                      <a:pt x="176514" y="117316"/>
                    </a:cubicBezTo>
                    <a:lnTo>
                      <a:pt x="176514" y="107208"/>
                    </a:lnTo>
                    <a:cubicBezTo>
                      <a:pt x="176514" y="69291"/>
                      <a:pt x="145619" y="38445"/>
                      <a:pt x="107636" y="38445"/>
                    </a:cubicBezTo>
                    <a:cubicBezTo>
                      <a:pt x="93782" y="38445"/>
                      <a:pt x="80438" y="42583"/>
                      <a:pt x="69051" y="50415"/>
                    </a:cubicBezTo>
                    <a:cubicBezTo>
                      <a:pt x="57988" y="58024"/>
                      <a:pt x="46383" y="40740"/>
                      <a:pt x="57387" y="33172"/>
                    </a:cubicBezTo>
                    <a:cubicBezTo>
                      <a:pt x="72224" y="22968"/>
                      <a:pt x="89598" y="17571"/>
                      <a:pt x="107636" y="17571"/>
                    </a:cubicBezTo>
                    <a:cubicBezTo>
                      <a:pt x="131237" y="17571"/>
                      <a:pt x="153523" y="26718"/>
                      <a:pt x="170390" y="43326"/>
                    </a:cubicBezTo>
                    <a:cubicBezTo>
                      <a:pt x="187235" y="59908"/>
                      <a:pt x="196746" y="82014"/>
                      <a:pt x="197169" y="105570"/>
                    </a:cubicBezTo>
                    <a:cubicBezTo>
                      <a:pt x="197169" y="105647"/>
                      <a:pt x="197174" y="105730"/>
                      <a:pt x="197179" y="105807"/>
                    </a:cubicBezTo>
                    <a:lnTo>
                      <a:pt x="197206" y="106323"/>
                    </a:lnTo>
                    <a:lnTo>
                      <a:pt x="197215" y="208280"/>
                    </a:lnTo>
                    <a:cubicBezTo>
                      <a:pt x="197215" y="219611"/>
                      <a:pt x="214752" y="219611"/>
                      <a:pt x="214752" y="208280"/>
                    </a:cubicBezTo>
                    <a:lnTo>
                      <a:pt x="214752" y="106318"/>
                    </a:lnTo>
                    <a:cubicBezTo>
                      <a:pt x="214752" y="105926"/>
                      <a:pt x="214729" y="105538"/>
                      <a:pt x="214707" y="105150"/>
                    </a:cubicBezTo>
                    <a:lnTo>
                      <a:pt x="214702" y="105077"/>
                    </a:lnTo>
                    <a:cubicBezTo>
                      <a:pt x="214151" y="76955"/>
                      <a:pt x="202783" y="50579"/>
                      <a:pt x="182683" y="30791"/>
                    </a:cubicBezTo>
                    <a:cubicBezTo>
                      <a:pt x="162514" y="10934"/>
                      <a:pt x="135862" y="0"/>
                      <a:pt x="107636" y="0"/>
                    </a:cubicBezTo>
                    <a:cubicBezTo>
                      <a:pt x="86037" y="0"/>
                      <a:pt x="65231" y="6464"/>
                      <a:pt x="47458" y="18684"/>
                    </a:cubicBezTo>
                    <a:cubicBezTo>
                      <a:pt x="18097" y="38879"/>
                      <a:pt x="48951" y="85549"/>
                      <a:pt x="78976" y="64898"/>
                    </a:cubicBezTo>
                    <a:cubicBezTo>
                      <a:pt x="87426" y="59087"/>
                      <a:pt x="97337" y="56017"/>
                      <a:pt x="107636" y="56017"/>
                    </a:cubicBezTo>
                    <a:cubicBezTo>
                      <a:pt x="133677" y="56017"/>
                      <a:pt x="155253" y="75449"/>
                      <a:pt x="158540" y="100534"/>
                    </a:cubicBezTo>
                    <a:cubicBezTo>
                      <a:pt x="142746" y="91680"/>
                      <a:pt x="124827" y="86927"/>
                      <a:pt x="106652" y="86927"/>
                    </a:cubicBezTo>
                    <a:cubicBezTo>
                      <a:pt x="47845" y="86927"/>
                      <a:pt x="0" y="135020"/>
                      <a:pt x="0" y="194130"/>
                    </a:cubicBezTo>
                    <a:cubicBezTo>
                      <a:pt x="0" y="253244"/>
                      <a:pt x="47845" y="301337"/>
                      <a:pt x="106652" y="301337"/>
                    </a:cubicBezTo>
                    <a:cubicBezTo>
                      <a:pt x="126120" y="301337"/>
                      <a:pt x="145296" y="295881"/>
                      <a:pt x="161881" y="285773"/>
                    </a:cubicBezTo>
                    <a:cubicBezTo>
                      <a:pt x="166457" y="294992"/>
                      <a:pt x="175936" y="301337"/>
                      <a:pt x="186862" y="301337"/>
                    </a:cubicBezTo>
                    <a:lnTo>
                      <a:pt x="228775" y="301337"/>
                    </a:lnTo>
                    <a:cubicBezTo>
                      <a:pt x="264655" y="301337"/>
                      <a:pt x="264750" y="245325"/>
                      <a:pt x="228775" y="245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91" name="Google Shape;2891;p71"/>
          <p:cNvGrpSpPr/>
          <p:nvPr/>
        </p:nvGrpSpPr>
        <p:grpSpPr>
          <a:xfrm>
            <a:off x="3242667" y="3360422"/>
            <a:ext cx="449445" cy="448865"/>
            <a:chOff x="3242667" y="3360422"/>
            <a:chExt cx="449445" cy="448865"/>
          </a:xfrm>
        </p:grpSpPr>
        <p:sp>
          <p:nvSpPr>
            <p:cNvPr id="2892" name="Google Shape;2892;p71"/>
            <p:cNvSpPr/>
            <p:nvPr/>
          </p:nvSpPr>
          <p:spPr>
            <a:xfrm>
              <a:off x="3249252" y="3491261"/>
              <a:ext cx="436276" cy="311454"/>
            </a:xfrm>
            <a:custGeom>
              <a:avLst/>
              <a:gdLst/>
              <a:ahLst/>
              <a:cxnLst/>
              <a:rect l="l" t="t" r="r" b="b"/>
              <a:pathLst>
                <a:path w="581701" h="415272" extrusionOk="0">
                  <a:moveTo>
                    <a:pt x="545074" y="0"/>
                  </a:moveTo>
                  <a:cubicBezTo>
                    <a:pt x="565300" y="0"/>
                    <a:pt x="581701" y="16369"/>
                    <a:pt x="581701" y="36561"/>
                  </a:cubicBezTo>
                  <a:lnTo>
                    <a:pt x="581701" y="378716"/>
                  </a:lnTo>
                  <a:cubicBezTo>
                    <a:pt x="581701" y="398903"/>
                    <a:pt x="565300" y="415273"/>
                    <a:pt x="545074" y="415273"/>
                  </a:cubicBezTo>
                  <a:lnTo>
                    <a:pt x="36628" y="415273"/>
                  </a:lnTo>
                  <a:cubicBezTo>
                    <a:pt x="16397" y="415273"/>
                    <a:pt x="0" y="398903"/>
                    <a:pt x="0" y="378716"/>
                  </a:cubicBezTo>
                  <a:lnTo>
                    <a:pt x="0" y="36561"/>
                  </a:lnTo>
                  <a:cubicBezTo>
                    <a:pt x="0" y="16369"/>
                    <a:pt x="16397" y="0"/>
                    <a:pt x="36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71"/>
            <p:cNvSpPr/>
            <p:nvPr/>
          </p:nvSpPr>
          <p:spPr>
            <a:xfrm>
              <a:off x="3249252" y="3491261"/>
              <a:ext cx="91731" cy="311454"/>
            </a:xfrm>
            <a:custGeom>
              <a:avLst/>
              <a:gdLst/>
              <a:ahLst/>
              <a:cxnLst/>
              <a:rect l="l" t="t" r="r" b="b"/>
              <a:pathLst>
                <a:path w="122308" h="415272" extrusionOk="0">
                  <a:moveTo>
                    <a:pt x="36628" y="0"/>
                  </a:moveTo>
                  <a:cubicBezTo>
                    <a:pt x="16397" y="0"/>
                    <a:pt x="0" y="16369"/>
                    <a:pt x="0" y="36561"/>
                  </a:cubicBezTo>
                  <a:lnTo>
                    <a:pt x="0" y="378716"/>
                  </a:lnTo>
                  <a:cubicBezTo>
                    <a:pt x="0" y="398903"/>
                    <a:pt x="16397" y="415273"/>
                    <a:pt x="36628" y="415273"/>
                  </a:cubicBezTo>
                  <a:lnTo>
                    <a:pt x="122309" y="415273"/>
                  </a:lnTo>
                  <a:lnTo>
                    <a:pt x="12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71"/>
            <p:cNvSpPr/>
            <p:nvPr/>
          </p:nvSpPr>
          <p:spPr>
            <a:xfrm>
              <a:off x="3601256" y="3367724"/>
              <a:ext cx="49017" cy="61771"/>
            </a:xfrm>
            <a:custGeom>
              <a:avLst/>
              <a:gdLst/>
              <a:ahLst/>
              <a:cxnLst/>
              <a:rect l="l" t="t" r="r" b="b"/>
              <a:pathLst>
                <a:path w="65356" h="82361" extrusionOk="0">
                  <a:moveTo>
                    <a:pt x="0" y="60166"/>
                  </a:moveTo>
                  <a:lnTo>
                    <a:pt x="23918" y="12130"/>
                  </a:lnTo>
                  <a:cubicBezTo>
                    <a:pt x="29276" y="1336"/>
                    <a:pt x="42388" y="-3075"/>
                    <a:pt x="53203" y="2272"/>
                  </a:cubicBezTo>
                  <a:cubicBezTo>
                    <a:pt x="64014" y="7624"/>
                    <a:pt x="68438" y="20706"/>
                    <a:pt x="63081" y="31500"/>
                  </a:cubicBezTo>
                  <a:lnTo>
                    <a:pt x="37456" y="8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71"/>
            <p:cNvSpPr/>
            <p:nvPr/>
          </p:nvSpPr>
          <p:spPr>
            <a:xfrm>
              <a:off x="3485557" y="3396499"/>
              <a:ext cx="156553" cy="279814"/>
            </a:xfrm>
            <a:custGeom>
              <a:avLst/>
              <a:gdLst/>
              <a:ahLst/>
              <a:cxnLst/>
              <a:rect l="l" t="t" r="r" b="b"/>
              <a:pathLst>
                <a:path w="208737" h="373086" extrusionOk="0">
                  <a:moveTo>
                    <a:pt x="0" y="296659"/>
                  </a:moveTo>
                  <a:lnTo>
                    <a:pt x="136633" y="21817"/>
                  </a:lnTo>
                  <a:cubicBezTo>
                    <a:pt x="145674" y="3630"/>
                    <a:pt x="167455" y="-5087"/>
                    <a:pt x="186085" y="3073"/>
                  </a:cubicBezTo>
                  <a:cubicBezTo>
                    <a:pt x="205972" y="11780"/>
                    <a:pt x="214336" y="35177"/>
                    <a:pt x="204792" y="54373"/>
                  </a:cubicBezTo>
                  <a:lnTo>
                    <a:pt x="67683" y="330174"/>
                  </a:lnTo>
                  <a:lnTo>
                    <a:pt x="4182" y="373086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71"/>
            <p:cNvSpPr/>
            <p:nvPr/>
          </p:nvSpPr>
          <p:spPr>
            <a:xfrm>
              <a:off x="3485557" y="3396499"/>
              <a:ext cx="156553" cy="247675"/>
            </a:xfrm>
            <a:custGeom>
              <a:avLst/>
              <a:gdLst/>
              <a:ahLst/>
              <a:cxnLst/>
              <a:rect l="l" t="t" r="r" b="b"/>
              <a:pathLst>
                <a:path w="208737" h="330233" extrusionOk="0">
                  <a:moveTo>
                    <a:pt x="186085" y="3073"/>
                  </a:moveTo>
                  <a:cubicBezTo>
                    <a:pt x="167455" y="-5087"/>
                    <a:pt x="145674" y="3630"/>
                    <a:pt x="136633" y="21817"/>
                  </a:cubicBezTo>
                  <a:lnTo>
                    <a:pt x="0" y="296659"/>
                  </a:lnTo>
                  <a:lnTo>
                    <a:pt x="41" y="297449"/>
                  </a:lnTo>
                  <a:lnTo>
                    <a:pt x="480" y="297015"/>
                  </a:lnTo>
                  <a:cubicBezTo>
                    <a:pt x="480" y="297015"/>
                    <a:pt x="37881" y="294668"/>
                    <a:pt x="67591" y="330233"/>
                  </a:cubicBezTo>
                  <a:lnTo>
                    <a:pt x="67683" y="330174"/>
                  </a:lnTo>
                  <a:lnTo>
                    <a:pt x="204792" y="54373"/>
                  </a:lnTo>
                  <a:cubicBezTo>
                    <a:pt x="214336" y="35177"/>
                    <a:pt x="205972" y="11780"/>
                    <a:pt x="186085" y="30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71"/>
            <p:cNvSpPr/>
            <p:nvPr/>
          </p:nvSpPr>
          <p:spPr>
            <a:xfrm>
              <a:off x="3485588" y="3619237"/>
              <a:ext cx="50663" cy="57077"/>
            </a:xfrm>
            <a:custGeom>
              <a:avLst/>
              <a:gdLst/>
              <a:ahLst/>
              <a:cxnLst/>
              <a:rect l="l" t="t" r="r" b="b"/>
              <a:pathLst>
                <a:path w="67550" h="76103" extrusionOk="0">
                  <a:moveTo>
                    <a:pt x="439" y="32"/>
                  </a:moveTo>
                  <a:lnTo>
                    <a:pt x="0" y="466"/>
                  </a:lnTo>
                  <a:lnTo>
                    <a:pt x="4140" y="76103"/>
                  </a:lnTo>
                  <a:lnTo>
                    <a:pt x="67550" y="33250"/>
                  </a:lnTo>
                  <a:cubicBezTo>
                    <a:pt x="37840" y="-2315"/>
                    <a:pt x="439" y="32"/>
                    <a:pt x="439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71"/>
            <p:cNvSpPr/>
            <p:nvPr/>
          </p:nvSpPr>
          <p:spPr>
            <a:xfrm>
              <a:off x="3242667" y="3552364"/>
              <a:ext cx="449445" cy="256922"/>
            </a:xfrm>
            <a:custGeom>
              <a:avLst/>
              <a:gdLst/>
              <a:ahLst/>
              <a:cxnLst/>
              <a:rect l="l" t="t" r="r" b="b"/>
              <a:pathLst>
                <a:path w="599260" h="342563" extrusionOk="0">
                  <a:moveTo>
                    <a:pt x="581701" y="297245"/>
                  </a:moveTo>
                  <a:cubicBezTo>
                    <a:pt x="581701" y="312573"/>
                    <a:pt x="569207" y="325043"/>
                    <a:pt x="553853" y="325043"/>
                  </a:cubicBezTo>
                  <a:lnTo>
                    <a:pt x="45407" y="325043"/>
                  </a:lnTo>
                  <a:cubicBezTo>
                    <a:pt x="30049" y="325043"/>
                    <a:pt x="17554" y="312573"/>
                    <a:pt x="17554" y="297245"/>
                  </a:cubicBezTo>
                  <a:lnTo>
                    <a:pt x="17554" y="8476"/>
                  </a:lnTo>
                  <a:cubicBezTo>
                    <a:pt x="17554" y="-2825"/>
                    <a:pt x="0" y="-2825"/>
                    <a:pt x="0" y="8476"/>
                  </a:cubicBezTo>
                  <a:lnTo>
                    <a:pt x="0" y="297245"/>
                  </a:lnTo>
                  <a:cubicBezTo>
                    <a:pt x="0" y="322235"/>
                    <a:pt x="20368" y="342563"/>
                    <a:pt x="45407" y="342563"/>
                  </a:cubicBezTo>
                  <a:lnTo>
                    <a:pt x="553853" y="342563"/>
                  </a:lnTo>
                  <a:cubicBezTo>
                    <a:pt x="578892" y="342563"/>
                    <a:pt x="599260" y="322235"/>
                    <a:pt x="599260" y="297245"/>
                  </a:cubicBezTo>
                  <a:cubicBezTo>
                    <a:pt x="599260" y="285944"/>
                    <a:pt x="581701" y="285944"/>
                    <a:pt x="581701" y="297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71"/>
            <p:cNvSpPr/>
            <p:nvPr/>
          </p:nvSpPr>
          <p:spPr>
            <a:xfrm>
              <a:off x="3242667" y="3360422"/>
              <a:ext cx="449445" cy="383596"/>
            </a:xfrm>
            <a:custGeom>
              <a:avLst/>
              <a:gdLst/>
              <a:ahLst/>
              <a:cxnLst/>
              <a:rect l="l" t="t" r="r" b="b"/>
              <a:pathLst>
                <a:path w="599260" h="511461" extrusionOk="0">
                  <a:moveTo>
                    <a:pt x="553853" y="165694"/>
                  </a:moveTo>
                  <a:lnTo>
                    <a:pt x="507018" y="165694"/>
                  </a:lnTo>
                  <a:lnTo>
                    <a:pt x="536509" y="106372"/>
                  </a:lnTo>
                  <a:cubicBezTo>
                    <a:pt x="542484" y="94349"/>
                    <a:pt x="542923" y="80245"/>
                    <a:pt x="537776" y="67857"/>
                  </a:cubicBezTo>
                  <a:lnTo>
                    <a:pt x="549068" y="45127"/>
                  </a:lnTo>
                  <a:cubicBezTo>
                    <a:pt x="556561" y="30022"/>
                    <a:pt x="550353" y="11644"/>
                    <a:pt x="535219" y="4160"/>
                  </a:cubicBezTo>
                  <a:cubicBezTo>
                    <a:pt x="520085" y="-3324"/>
                    <a:pt x="501670" y="2872"/>
                    <a:pt x="494172" y="17977"/>
                  </a:cubicBezTo>
                  <a:lnTo>
                    <a:pt x="482739" y="41004"/>
                  </a:lnTo>
                  <a:cubicBezTo>
                    <a:pt x="470139" y="44497"/>
                    <a:pt x="458972" y="53263"/>
                    <a:pt x="452626" y="66030"/>
                  </a:cubicBezTo>
                  <a:cubicBezTo>
                    <a:pt x="447593" y="76153"/>
                    <a:pt x="463318" y="83938"/>
                    <a:pt x="468350" y="73815"/>
                  </a:cubicBezTo>
                  <a:cubicBezTo>
                    <a:pt x="475396" y="59651"/>
                    <a:pt x="492470" y="53095"/>
                    <a:pt x="506410" y="59199"/>
                  </a:cubicBezTo>
                  <a:cubicBezTo>
                    <a:pt x="521357" y="65743"/>
                    <a:pt x="528064" y="83943"/>
                    <a:pt x="520785" y="98582"/>
                  </a:cubicBezTo>
                  <a:cubicBezTo>
                    <a:pt x="520785" y="98582"/>
                    <a:pt x="384897" y="371694"/>
                    <a:pt x="385076" y="371867"/>
                  </a:cubicBezTo>
                  <a:lnTo>
                    <a:pt x="335958" y="405259"/>
                  </a:lnTo>
                  <a:cubicBezTo>
                    <a:pt x="335958" y="405259"/>
                    <a:pt x="333575" y="345009"/>
                    <a:pt x="333575" y="345000"/>
                  </a:cubicBezTo>
                  <a:lnTo>
                    <a:pt x="447749" y="115262"/>
                  </a:lnTo>
                  <a:cubicBezTo>
                    <a:pt x="452781" y="105139"/>
                    <a:pt x="437053" y="97354"/>
                    <a:pt x="432020" y="107477"/>
                  </a:cubicBezTo>
                  <a:lnTo>
                    <a:pt x="403078" y="165690"/>
                  </a:lnTo>
                  <a:lnTo>
                    <a:pt x="77437" y="165690"/>
                  </a:lnTo>
                  <a:lnTo>
                    <a:pt x="77437" y="146759"/>
                  </a:lnTo>
                  <a:cubicBezTo>
                    <a:pt x="77437" y="134768"/>
                    <a:pt x="87209" y="125015"/>
                    <a:pt x="99219" y="125015"/>
                  </a:cubicBezTo>
                  <a:lnTo>
                    <a:pt x="344770" y="125015"/>
                  </a:lnTo>
                  <a:cubicBezTo>
                    <a:pt x="366464" y="125015"/>
                    <a:pt x="384115" y="107399"/>
                    <a:pt x="384115" y="85751"/>
                  </a:cubicBezTo>
                  <a:cubicBezTo>
                    <a:pt x="384115" y="64099"/>
                    <a:pt x="366464" y="46483"/>
                    <a:pt x="344770" y="46483"/>
                  </a:cubicBezTo>
                  <a:lnTo>
                    <a:pt x="238313" y="46483"/>
                  </a:lnTo>
                  <a:cubicBezTo>
                    <a:pt x="226304" y="46483"/>
                    <a:pt x="216527" y="36730"/>
                    <a:pt x="216527" y="24739"/>
                  </a:cubicBezTo>
                  <a:lnTo>
                    <a:pt x="216527" y="8762"/>
                  </a:lnTo>
                  <a:cubicBezTo>
                    <a:pt x="216527" y="3922"/>
                    <a:pt x="212597" y="0"/>
                    <a:pt x="207752" y="0"/>
                  </a:cubicBezTo>
                  <a:cubicBezTo>
                    <a:pt x="202903" y="0"/>
                    <a:pt x="198973" y="3922"/>
                    <a:pt x="198973" y="8762"/>
                  </a:cubicBezTo>
                  <a:lnTo>
                    <a:pt x="198973" y="24744"/>
                  </a:lnTo>
                  <a:cubicBezTo>
                    <a:pt x="198973" y="46396"/>
                    <a:pt x="216623" y="64007"/>
                    <a:pt x="238313" y="64007"/>
                  </a:cubicBezTo>
                  <a:lnTo>
                    <a:pt x="344770" y="64007"/>
                  </a:lnTo>
                  <a:cubicBezTo>
                    <a:pt x="356784" y="64007"/>
                    <a:pt x="366556" y="73765"/>
                    <a:pt x="366556" y="85751"/>
                  </a:cubicBezTo>
                  <a:cubicBezTo>
                    <a:pt x="366556" y="97742"/>
                    <a:pt x="356784" y="107495"/>
                    <a:pt x="344770" y="107495"/>
                  </a:cubicBezTo>
                  <a:lnTo>
                    <a:pt x="99219" y="107495"/>
                  </a:lnTo>
                  <a:cubicBezTo>
                    <a:pt x="77528" y="107495"/>
                    <a:pt x="59878" y="125111"/>
                    <a:pt x="59878" y="146763"/>
                  </a:cubicBezTo>
                  <a:lnTo>
                    <a:pt x="59878" y="165694"/>
                  </a:lnTo>
                  <a:lnTo>
                    <a:pt x="45407" y="165694"/>
                  </a:lnTo>
                  <a:cubicBezTo>
                    <a:pt x="20368" y="165694"/>
                    <a:pt x="0" y="186023"/>
                    <a:pt x="0" y="211013"/>
                  </a:cubicBezTo>
                  <a:cubicBezTo>
                    <a:pt x="0" y="222314"/>
                    <a:pt x="17554" y="222314"/>
                    <a:pt x="17554" y="211013"/>
                  </a:cubicBezTo>
                  <a:cubicBezTo>
                    <a:pt x="17554" y="195685"/>
                    <a:pt x="30049" y="183215"/>
                    <a:pt x="45407" y="183215"/>
                  </a:cubicBezTo>
                  <a:lnTo>
                    <a:pt x="394363" y="183215"/>
                  </a:lnTo>
                  <a:lnTo>
                    <a:pt x="315988" y="340873"/>
                  </a:lnTo>
                  <a:cubicBezTo>
                    <a:pt x="315316" y="342224"/>
                    <a:pt x="315004" y="343731"/>
                    <a:pt x="315087" y="345242"/>
                  </a:cubicBezTo>
                  <a:lnTo>
                    <a:pt x="319268" y="421670"/>
                  </a:lnTo>
                  <a:cubicBezTo>
                    <a:pt x="319634" y="428341"/>
                    <a:pt x="327371" y="432222"/>
                    <a:pt x="332957" y="428446"/>
                  </a:cubicBezTo>
                  <a:lnTo>
                    <a:pt x="396458" y="385529"/>
                  </a:lnTo>
                  <a:cubicBezTo>
                    <a:pt x="397680" y="384703"/>
                    <a:pt x="398750" y="383470"/>
                    <a:pt x="399400" y="382168"/>
                  </a:cubicBezTo>
                  <a:lnTo>
                    <a:pt x="498308" y="183215"/>
                  </a:lnTo>
                  <a:lnTo>
                    <a:pt x="553853" y="183215"/>
                  </a:lnTo>
                  <a:cubicBezTo>
                    <a:pt x="569207" y="183215"/>
                    <a:pt x="581701" y="195685"/>
                    <a:pt x="581701" y="211013"/>
                  </a:cubicBezTo>
                  <a:lnTo>
                    <a:pt x="581701" y="502700"/>
                  </a:lnTo>
                  <a:cubicBezTo>
                    <a:pt x="581701" y="507540"/>
                    <a:pt x="585631" y="511462"/>
                    <a:pt x="590481" y="511462"/>
                  </a:cubicBezTo>
                  <a:cubicBezTo>
                    <a:pt x="595330" y="511462"/>
                    <a:pt x="599260" y="507540"/>
                    <a:pt x="599260" y="502700"/>
                  </a:cubicBezTo>
                  <a:lnTo>
                    <a:pt x="599260" y="211013"/>
                  </a:lnTo>
                  <a:cubicBezTo>
                    <a:pt x="599260" y="186023"/>
                    <a:pt x="578892" y="165694"/>
                    <a:pt x="553853" y="165694"/>
                  </a:cubicBezTo>
                  <a:close/>
                  <a:moveTo>
                    <a:pt x="513465" y="43154"/>
                  </a:moveTo>
                  <a:cubicBezTo>
                    <a:pt x="509992" y="41634"/>
                    <a:pt x="506428" y="40583"/>
                    <a:pt x="502846" y="39967"/>
                  </a:cubicBezTo>
                  <a:lnTo>
                    <a:pt x="509901" y="25757"/>
                  </a:lnTo>
                  <a:cubicBezTo>
                    <a:pt x="513103" y="19310"/>
                    <a:pt x="520959" y="16662"/>
                    <a:pt x="527423" y="19858"/>
                  </a:cubicBezTo>
                  <a:cubicBezTo>
                    <a:pt x="533883" y="23054"/>
                    <a:pt x="536532" y="30899"/>
                    <a:pt x="533334" y="37346"/>
                  </a:cubicBezTo>
                  <a:lnTo>
                    <a:pt x="526307" y="51492"/>
                  </a:lnTo>
                  <a:cubicBezTo>
                    <a:pt x="522574" y="48081"/>
                    <a:pt x="518264" y="45255"/>
                    <a:pt x="513465" y="43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71"/>
            <p:cNvSpPr/>
            <p:nvPr/>
          </p:nvSpPr>
          <p:spPr>
            <a:xfrm>
              <a:off x="3271634" y="3623771"/>
              <a:ext cx="46524" cy="46433"/>
            </a:xfrm>
            <a:custGeom>
              <a:avLst/>
              <a:gdLst/>
              <a:ahLst/>
              <a:cxnLst/>
              <a:rect l="l" t="t" r="r" b="b"/>
              <a:pathLst>
                <a:path w="62032" h="61911" extrusionOk="0">
                  <a:moveTo>
                    <a:pt x="31019" y="61912"/>
                  </a:moveTo>
                  <a:cubicBezTo>
                    <a:pt x="48120" y="61912"/>
                    <a:pt x="62033" y="48026"/>
                    <a:pt x="62033" y="30958"/>
                  </a:cubicBezTo>
                  <a:cubicBezTo>
                    <a:pt x="62033" y="13890"/>
                    <a:pt x="48120" y="0"/>
                    <a:pt x="31019" y="0"/>
                  </a:cubicBezTo>
                  <a:cubicBezTo>
                    <a:pt x="13917" y="0"/>
                    <a:pt x="0" y="13890"/>
                    <a:pt x="0" y="30958"/>
                  </a:cubicBezTo>
                  <a:cubicBezTo>
                    <a:pt x="0" y="48026"/>
                    <a:pt x="13917" y="61912"/>
                    <a:pt x="31019" y="61912"/>
                  </a:cubicBezTo>
                  <a:close/>
                  <a:moveTo>
                    <a:pt x="31019" y="17525"/>
                  </a:moveTo>
                  <a:cubicBezTo>
                    <a:pt x="38439" y="17525"/>
                    <a:pt x="44478" y="23552"/>
                    <a:pt x="44478" y="30958"/>
                  </a:cubicBezTo>
                  <a:cubicBezTo>
                    <a:pt x="44478" y="38364"/>
                    <a:pt x="38439" y="44392"/>
                    <a:pt x="31019" y="44392"/>
                  </a:cubicBezTo>
                  <a:cubicBezTo>
                    <a:pt x="23598" y="44392"/>
                    <a:pt x="17559" y="38364"/>
                    <a:pt x="17559" y="30958"/>
                  </a:cubicBezTo>
                  <a:cubicBezTo>
                    <a:pt x="17559" y="23552"/>
                    <a:pt x="23598" y="17525"/>
                    <a:pt x="31019" y="17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1" name="Google Shape;2901;p71"/>
            <p:cNvGrpSpPr/>
            <p:nvPr/>
          </p:nvGrpSpPr>
          <p:grpSpPr>
            <a:xfrm>
              <a:off x="3274484" y="3547989"/>
              <a:ext cx="40826" cy="198001"/>
              <a:chOff x="4322229" y="4569668"/>
              <a:chExt cx="54435" cy="264002"/>
            </a:xfrm>
          </p:grpSpPr>
          <p:sp>
            <p:nvSpPr>
              <p:cNvPr id="2902" name="Google Shape;2902;p71"/>
              <p:cNvSpPr/>
              <p:nvPr/>
            </p:nvSpPr>
            <p:spPr>
              <a:xfrm>
                <a:off x="4322229" y="4614060"/>
                <a:ext cx="54435" cy="17520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0" extrusionOk="0">
                    <a:moveTo>
                      <a:pt x="8492" y="17520"/>
                    </a:move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71"/>
              <p:cNvSpPr/>
              <p:nvPr/>
            </p:nvSpPr>
            <p:spPr>
              <a:xfrm>
                <a:off x="4322229" y="4569668"/>
                <a:ext cx="54435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4" extrusionOk="0">
                    <a:moveTo>
                      <a:pt x="8492" y="17525"/>
                    </a:move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71"/>
              <p:cNvSpPr/>
              <p:nvPr/>
            </p:nvSpPr>
            <p:spPr>
              <a:xfrm>
                <a:off x="4322229" y="4816146"/>
                <a:ext cx="54435" cy="17524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4" extrusionOk="0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71"/>
              <p:cNvSpPr/>
              <p:nvPr/>
            </p:nvSpPr>
            <p:spPr>
              <a:xfrm>
                <a:off x="4322229" y="4771759"/>
                <a:ext cx="54435" cy="17520"/>
              </a:xfrm>
              <a:custGeom>
                <a:avLst/>
                <a:gdLst/>
                <a:ahLst/>
                <a:cxnLst/>
                <a:rect l="l" t="t" r="r" b="b"/>
                <a:pathLst>
                  <a:path w="54435" h="17520" extrusionOk="0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6" name="Google Shape;2906;p71"/>
            <p:cNvSpPr/>
            <p:nvPr/>
          </p:nvSpPr>
          <p:spPr>
            <a:xfrm>
              <a:off x="3548120" y="3523773"/>
              <a:ext cx="20440" cy="27555"/>
            </a:xfrm>
            <a:custGeom>
              <a:avLst/>
              <a:gdLst/>
              <a:ahLst/>
              <a:cxnLst/>
              <a:rect l="l" t="t" r="r" b="b"/>
              <a:pathLst>
                <a:path w="27254" h="36740" extrusionOk="0">
                  <a:moveTo>
                    <a:pt x="4881" y="35844"/>
                  </a:moveTo>
                  <a:cubicBezTo>
                    <a:pt x="9191" y="37976"/>
                    <a:pt x="14520" y="36164"/>
                    <a:pt x="16643" y="31890"/>
                  </a:cubicBezTo>
                  <a:lnTo>
                    <a:pt x="26274" y="12516"/>
                  </a:lnTo>
                  <a:cubicBezTo>
                    <a:pt x="31306" y="2393"/>
                    <a:pt x="15577" y="-5392"/>
                    <a:pt x="10545" y="4731"/>
                  </a:cubicBezTo>
                  <a:lnTo>
                    <a:pt x="914" y="24100"/>
                  </a:lnTo>
                  <a:cubicBezTo>
                    <a:pt x="-1236" y="28438"/>
                    <a:pt x="535" y="33693"/>
                    <a:pt x="4881" y="358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71"/>
            <p:cNvSpPr/>
            <p:nvPr/>
          </p:nvSpPr>
          <p:spPr>
            <a:xfrm>
              <a:off x="3528092" y="3563864"/>
              <a:ext cx="20440" cy="27554"/>
            </a:xfrm>
            <a:custGeom>
              <a:avLst/>
              <a:gdLst/>
              <a:ahLst/>
              <a:cxnLst/>
              <a:rect l="l" t="t" r="r" b="b"/>
              <a:pathLst>
                <a:path w="27254" h="36738" extrusionOk="0">
                  <a:moveTo>
                    <a:pt x="22375" y="915"/>
                  </a:moveTo>
                  <a:cubicBezTo>
                    <a:pt x="18029" y="-1236"/>
                    <a:pt x="12763" y="536"/>
                    <a:pt x="10613" y="4869"/>
                  </a:cubicBezTo>
                  <a:lnTo>
                    <a:pt x="982" y="24238"/>
                  </a:lnTo>
                  <a:cubicBezTo>
                    <a:pt x="-4060" y="34384"/>
                    <a:pt x="11701" y="42096"/>
                    <a:pt x="16711" y="32028"/>
                  </a:cubicBezTo>
                  <a:lnTo>
                    <a:pt x="26337" y="12654"/>
                  </a:lnTo>
                  <a:cubicBezTo>
                    <a:pt x="28492" y="8321"/>
                    <a:pt x="26721" y="3065"/>
                    <a:pt x="22375" y="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71"/>
            <p:cNvSpPr/>
            <p:nvPr/>
          </p:nvSpPr>
          <p:spPr>
            <a:xfrm>
              <a:off x="3370478" y="3519883"/>
              <a:ext cx="37892" cy="37814"/>
            </a:xfrm>
            <a:custGeom>
              <a:avLst/>
              <a:gdLst/>
              <a:ahLst/>
              <a:cxnLst/>
              <a:rect l="l" t="t" r="r" b="b"/>
              <a:pathLst>
                <a:path w="50522" h="50419" extrusionOk="0">
                  <a:moveTo>
                    <a:pt x="42026" y="0"/>
                  </a:moveTo>
                  <a:lnTo>
                    <a:pt x="24467" y="0"/>
                  </a:lnTo>
                  <a:cubicBezTo>
                    <a:pt x="10975" y="0"/>
                    <a:pt x="0" y="10954"/>
                    <a:pt x="0" y="24419"/>
                  </a:cubicBezTo>
                  <a:lnTo>
                    <a:pt x="0" y="41944"/>
                  </a:lnTo>
                  <a:cubicBezTo>
                    <a:pt x="0" y="53245"/>
                    <a:pt x="17559" y="53245"/>
                    <a:pt x="17559" y="41944"/>
                  </a:cubicBezTo>
                  <a:lnTo>
                    <a:pt x="17559" y="24419"/>
                  </a:lnTo>
                  <a:cubicBezTo>
                    <a:pt x="17559" y="20616"/>
                    <a:pt x="20656" y="17525"/>
                    <a:pt x="24467" y="17525"/>
                  </a:cubicBezTo>
                  <a:lnTo>
                    <a:pt x="42026" y="17525"/>
                  </a:lnTo>
                  <a:cubicBezTo>
                    <a:pt x="53354" y="17525"/>
                    <a:pt x="53354" y="0"/>
                    <a:pt x="4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71"/>
            <p:cNvSpPr/>
            <p:nvPr/>
          </p:nvSpPr>
          <p:spPr>
            <a:xfrm>
              <a:off x="3370478" y="3734748"/>
              <a:ext cx="37889" cy="38029"/>
            </a:xfrm>
            <a:custGeom>
              <a:avLst/>
              <a:gdLst/>
              <a:ahLst/>
              <a:cxnLst/>
              <a:rect l="l" t="t" r="r" b="b"/>
              <a:pathLst>
                <a:path w="50518" h="50706" extrusionOk="0">
                  <a:moveTo>
                    <a:pt x="8779" y="0"/>
                  </a:moveTo>
                  <a:cubicBezTo>
                    <a:pt x="3930" y="0"/>
                    <a:pt x="0" y="3922"/>
                    <a:pt x="0" y="8762"/>
                  </a:cubicBezTo>
                  <a:lnTo>
                    <a:pt x="0" y="26287"/>
                  </a:lnTo>
                  <a:cubicBezTo>
                    <a:pt x="0" y="39752"/>
                    <a:pt x="10975" y="50706"/>
                    <a:pt x="24467" y="50706"/>
                  </a:cubicBezTo>
                  <a:lnTo>
                    <a:pt x="42026" y="50706"/>
                  </a:lnTo>
                  <a:cubicBezTo>
                    <a:pt x="53349" y="50706"/>
                    <a:pt x="53349" y="33182"/>
                    <a:pt x="42026" y="33182"/>
                  </a:cubicBezTo>
                  <a:lnTo>
                    <a:pt x="24467" y="33182"/>
                  </a:lnTo>
                  <a:cubicBezTo>
                    <a:pt x="20656" y="33182"/>
                    <a:pt x="17559" y="30091"/>
                    <a:pt x="17559" y="26287"/>
                  </a:cubicBezTo>
                  <a:lnTo>
                    <a:pt x="17559" y="8762"/>
                  </a:lnTo>
                  <a:cubicBezTo>
                    <a:pt x="17559" y="3922"/>
                    <a:pt x="13629" y="0"/>
                    <a:pt x="8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71"/>
            <p:cNvSpPr/>
            <p:nvPr/>
          </p:nvSpPr>
          <p:spPr>
            <a:xfrm>
              <a:off x="3615071" y="3734748"/>
              <a:ext cx="37889" cy="38029"/>
            </a:xfrm>
            <a:custGeom>
              <a:avLst/>
              <a:gdLst/>
              <a:ahLst/>
              <a:cxnLst/>
              <a:rect l="l" t="t" r="r" b="b"/>
              <a:pathLst>
                <a:path w="50519" h="50706" extrusionOk="0">
                  <a:moveTo>
                    <a:pt x="41740" y="0"/>
                  </a:moveTo>
                  <a:cubicBezTo>
                    <a:pt x="36891" y="0"/>
                    <a:pt x="32961" y="3922"/>
                    <a:pt x="32961" y="8762"/>
                  </a:cubicBezTo>
                  <a:lnTo>
                    <a:pt x="32961" y="26287"/>
                  </a:lnTo>
                  <a:cubicBezTo>
                    <a:pt x="32961" y="30091"/>
                    <a:pt x="29864" y="33182"/>
                    <a:pt x="26053" y="33182"/>
                  </a:cubicBezTo>
                  <a:lnTo>
                    <a:pt x="8489" y="33182"/>
                  </a:lnTo>
                  <a:cubicBezTo>
                    <a:pt x="-2830" y="33182"/>
                    <a:pt x="-2830" y="50706"/>
                    <a:pt x="8489" y="50706"/>
                  </a:cubicBezTo>
                  <a:lnTo>
                    <a:pt x="26053" y="50706"/>
                  </a:lnTo>
                  <a:cubicBezTo>
                    <a:pt x="39544" y="50706"/>
                    <a:pt x="50520" y="39752"/>
                    <a:pt x="50520" y="26287"/>
                  </a:cubicBezTo>
                  <a:lnTo>
                    <a:pt x="50520" y="8762"/>
                  </a:lnTo>
                  <a:cubicBezTo>
                    <a:pt x="50520" y="3922"/>
                    <a:pt x="46585" y="0"/>
                    <a:pt x="4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71"/>
            <p:cNvSpPr/>
            <p:nvPr/>
          </p:nvSpPr>
          <p:spPr>
            <a:xfrm>
              <a:off x="3615071" y="3519887"/>
              <a:ext cx="37889" cy="37814"/>
            </a:xfrm>
            <a:custGeom>
              <a:avLst/>
              <a:gdLst/>
              <a:ahLst/>
              <a:cxnLst/>
              <a:rect l="l" t="t" r="r" b="b"/>
              <a:pathLst>
                <a:path w="50519" h="50419" extrusionOk="0">
                  <a:moveTo>
                    <a:pt x="50520" y="24415"/>
                  </a:moveTo>
                  <a:cubicBezTo>
                    <a:pt x="50520" y="10949"/>
                    <a:pt x="39544" y="0"/>
                    <a:pt x="26053" y="0"/>
                  </a:cubicBezTo>
                  <a:lnTo>
                    <a:pt x="8489" y="0"/>
                  </a:lnTo>
                  <a:cubicBezTo>
                    <a:pt x="-2830" y="0"/>
                    <a:pt x="-2830" y="17520"/>
                    <a:pt x="8489" y="17520"/>
                  </a:cubicBezTo>
                  <a:lnTo>
                    <a:pt x="26053" y="17520"/>
                  </a:lnTo>
                  <a:cubicBezTo>
                    <a:pt x="29864" y="17520"/>
                    <a:pt x="32961" y="20611"/>
                    <a:pt x="32961" y="24415"/>
                  </a:cubicBezTo>
                  <a:lnTo>
                    <a:pt x="32961" y="41944"/>
                  </a:lnTo>
                  <a:cubicBezTo>
                    <a:pt x="32961" y="53245"/>
                    <a:pt x="50520" y="53245"/>
                    <a:pt x="50520" y="419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2" name="Google Shape;2912;p71"/>
          <p:cNvGrpSpPr/>
          <p:nvPr/>
        </p:nvGrpSpPr>
        <p:grpSpPr>
          <a:xfrm>
            <a:off x="3242228" y="2685510"/>
            <a:ext cx="448865" cy="448793"/>
            <a:chOff x="3242228" y="2685510"/>
            <a:chExt cx="448865" cy="448793"/>
          </a:xfrm>
        </p:grpSpPr>
        <p:sp>
          <p:nvSpPr>
            <p:cNvPr id="2913" name="Google Shape;2913;p71"/>
            <p:cNvSpPr/>
            <p:nvPr/>
          </p:nvSpPr>
          <p:spPr>
            <a:xfrm>
              <a:off x="3481277" y="2846444"/>
              <a:ext cx="193023" cy="270972"/>
            </a:xfrm>
            <a:custGeom>
              <a:avLst/>
              <a:gdLst/>
              <a:ahLst/>
              <a:cxnLst/>
              <a:rect l="l" t="t" r="r" b="b"/>
              <a:pathLst>
                <a:path w="257364" h="361296" extrusionOk="0">
                  <a:moveTo>
                    <a:pt x="0" y="9698"/>
                  </a:moveTo>
                  <a:lnTo>
                    <a:pt x="434" y="351626"/>
                  </a:lnTo>
                  <a:cubicBezTo>
                    <a:pt x="443" y="360260"/>
                    <a:pt x="10913" y="364548"/>
                    <a:pt x="16981" y="358402"/>
                  </a:cubicBezTo>
                  <a:lnTo>
                    <a:pt x="109162" y="264957"/>
                  </a:lnTo>
                  <a:cubicBezTo>
                    <a:pt x="111029" y="263066"/>
                    <a:pt x="113591" y="262030"/>
                    <a:pt x="116244" y="262084"/>
                  </a:cubicBezTo>
                  <a:lnTo>
                    <a:pt x="247478" y="264838"/>
                  </a:lnTo>
                  <a:cubicBezTo>
                    <a:pt x="256112" y="265016"/>
                    <a:pt x="260628" y="254646"/>
                    <a:pt x="254619" y="248446"/>
                  </a:cubicBezTo>
                  <a:lnTo>
                    <a:pt x="16607" y="2959"/>
                  </a:lnTo>
                  <a:cubicBezTo>
                    <a:pt x="10557" y="-3283"/>
                    <a:pt x="-9" y="1009"/>
                    <a:pt x="0" y="9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71"/>
            <p:cNvSpPr/>
            <p:nvPr/>
          </p:nvSpPr>
          <p:spPr>
            <a:xfrm>
              <a:off x="3242228" y="2685510"/>
              <a:ext cx="448865" cy="448793"/>
            </a:xfrm>
            <a:custGeom>
              <a:avLst/>
              <a:gdLst/>
              <a:ahLst/>
              <a:cxnLst/>
              <a:rect l="l" t="t" r="r" b="b"/>
              <a:pathLst>
                <a:path w="598487" h="598391" extrusionOk="0">
                  <a:moveTo>
                    <a:pt x="481860" y="356064"/>
                  </a:moveTo>
                  <a:cubicBezTo>
                    <a:pt x="516256" y="338498"/>
                    <a:pt x="544881" y="315878"/>
                    <a:pt x="564853" y="290394"/>
                  </a:cubicBezTo>
                  <a:cubicBezTo>
                    <a:pt x="586857" y="262318"/>
                    <a:pt x="598487" y="230569"/>
                    <a:pt x="598487" y="198584"/>
                  </a:cubicBezTo>
                  <a:cubicBezTo>
                    <a:pt x="598487" y="144823"/>
                    <a:pt x="566862" y="94550"/>
                    <a:pt x="509439" y="57021"/>
                  </a:cubicBezTo>
                  <a:cubicBezTo>
                    <a:pt x="453167" y="20251"/>
                    <a:pt x="378515" y="0"/>
                    <a:pt x="299244" y="0"/>
                  </a:cubicBezTo>
                  <a:cubicBezTo>
                    <a:pt x="233985" y="0"/>
                    <a:pt x="172009" y="13616"/>
                    <a:pt x="120015" y="39378"/>
                  </a:cubicBezTo>
                  <a:cubicBezTo>
                    <a:pt x="109878" y="44401"/>
                    <a:pt x="117664" y="60108"/>
                    <a:pt x="127796" y="55090"/>
                  </a:cubicBezTo>
                  <a:cubicBezTo>
                    <a:pt x="177388" y="30520"/>
                    <a:pt x="236674" y="17534"/>
                    <a:pt x="299244" y="17534"/>
                  </a:cubicBezTo>
                  <a:cubicBezTo>
                    <a:pt x="454577" y="17534"/>
                    <a:pt x="580953" y="98751"/>
                    <a:pt x="580953" y="198584"/>
                  </a:cubicBezTo>
                  <a:cubicBezTo>
                    <a:pt x="580953" y="227008"/>
                    <a:pt x="570894" y="254258"/>
                    <a:pt x="551050" y="279577"/>
                  </a:cubicBezTo>
                  <a:cubicBezTo>
                    <a:pt x="531754" y="304202"/>
                    <a:pt x="503457" y="326065"/>
                    <a:pt x="469225" y="342799"/>
                  </a:cubicBezTo>
                  <a:cubicBezTo>
                    <a:pt x="469171" y="342822"/>
                    <a:pt x="469130" y="342854"/>
                    <a:pt x="469075" y="342882"/>
                  </a:cubicBezTo>
                  <a:lnTo>
                    <a:pt x="324996" y="194274"/>
                  </a:lnTo>
                  <a:cubicBezTo>
                    <a:pt x="319704" y="188817"/>
                    <a:pt x="309928" y="192685"/>
                    <a:pt x="309937" y="200388"/>
                  </a:cubicBezTo>
                  <a:lnTo>
                    <a:pt x="310161" y="379483"/>
                  </a:lnTo>
                  <a:cubicBezTo>
                    <a:pt x="306526" y="379575"/>
                    <a:pt x="302878" y="379634"/>
                    <a:pt x="299244" y="379634"/>
                  </a:cubicBezTo>
                  <a:cubicBezTo>
                    <a:pt x="252971" y="379634"/>
                    <a:pt x="209273" y="372424"/>
                    <a:pt x="170717" y="359667"/>
                  </a:cubicBezTo>
                  <a:cubicBezTo>
                    <a:pt x="190648" y="350694"/>
                    <a:pt x="204561" y="330663"/>
                    <a:pt x="204561" y="307426"/>
                  </a:cubicBezTo>
                  <a:cubicBezTo>
                    <a:pt x="204561" y="275842"/>
                    <a:pt x="178868" y="250149"/>
                    <a:pt x="147284" y="250149"/>
                  </a:cubicBezTo>
                  <a:cubicBezTo>
                    <a:pt x="115700" y="250149"/>
                    <a:pt x="90007" y="275842"/>
                    <a:pt x="90007" y="307426"/>
                  </a:cubicBezTo>
                  <a:cubicBezTo>
                    <a:pt x="90007" y="312033"/>
                    <a:pt x="90568" y="316512"/>
                    <a:pt x="91600" y="320805"/>
                  </a:cubicBezTo>
                  <a:cubicBezTo>
                    <a:pt x="45629" y="288573"/>
                    <a:pt x="17534" y="245651"/>
                    <a:pt x="17534" y="198584"/>
                  </a:cubicBezTo>
                  <a:cubicBezTo>
                    <a:pt x="17534" y="155389"/>
                    <a:pt x="41812" y="113490"/>
                    <a:pt x="85897" y="80596"/>
                  </a:cubicBezTo>
                  <a:cubicBezTo>
                    <a:pt x="94961" y="73834"/>
                    <a:pt x="84477" y="59779"/>
                    <a:pt x="75414" y="66546"/>
                  </a:cubicBezTo>
                  <a:cubicBezTo>
                    <a:pt x="26780" y="102824"/>
                    <a:pt x="0" y="149718"/>
                    <a:pt x="0" y="198584"/>
                  </a:cubicBezTo>
                  <a:cubicBezTo>
                    <a:pt x="0" y="252345"/>
                    <a:pt x="31625" y="302618"/>
                    <a:pt x="89048" y="340147"/>
                  </a:cubicBezTo>
                  <a:cubicBezTo>
                    <a:pt x="106321" y="351434"/>
                    <a:pt x="124823" y="360826"/>
                    <a:pt x="143955" y="368529"/>
                  </a:cubicBezTo>
                  <a:cubicBezTo>
                    <a:pt x="191566" y="396415"/>
                    <a:pt x="211908" y="456313"/>
                    <a:pt x="189260" y="508083"/>
                  </a:cubicBezTo>
                  <a:cubicBezTo>
                    <a:pt x="184726" y="518443"/>
                    <a:pt x="200794" y="525457"/>
                    <a:pt x="205324" y="515110"/>
                  </a:cubicBezTo>
                  <a:cubicBezTo>
                    <a:pt x="225186" y="469714"/>
                    <a:pt x="216515" y="418921"/>
                    <a:pt x="187214" y="382890"/>
                  </a:cubicBezTo>
                  <a:cubicBezTo>
                    <a:pt x="222346" y="392255"/>
                    <a:pt x="260235" y="397168"/>
                    <a:pt x="299244" y="397168"/>
                  </a:cubicBezTo>
                  <a:cubicBezTo>
                    <a:pt x="302883" y="397168"/>
                    <a:pt x="306540" y="397109"/>
                    <a:pt x="310188" y="397022"/>
                  </a:cubicBezTo>
                  <a:lnTo>
                    <a:pt x="310430" y="589729"/>
                  </a:lnTo>
                  <a:cubicBezTo>
                    <a:pt x="310440" y="597291"/>
                    <a:pt x="320056" y="601332"/>
                    <a:pt x="325439" y="595875"/>
                  </a:cubicBezTo>
                  <a:lnTo>
                    <a:pt x="434382" y="485449"/>
                  </a:lnTo>
                  <a:lnTo>
                    <a:pt x="489531" y="487015"/>
                  </a:lnTo>
                  <a:cubicBezTo>
                    <a:pt x="500841" y="487280"/>
                    <a:pt x="501334" y="469815"/>
                    <a:pt x="490029" y="469490"/>
                  </a:cubicBezTo>
                  <a:lnTo>
                    <a:pt x="431067" y="467810"/>
                  </a:lnTo>
                  <a:cubicBezTo>
                    <a:pt x="428656" y="467741"/>
                    <a:pt x="426286" y="468687"/>
                    <a:pt x="424578" y="470417"/>
                  </a:cubicBezTo>
                  <a:lnTo>
                    <a:pt x="327937" y="568378"/>
                  </a:lnTo>
                  <a:lnTo>
                    <a:pt x="327499" y="222045"/>
                  </a:lnTo>
                  <a:lnTo>
                    <a:pt x="568657" y="470773"/>
                  </a:lnTo>
                  <a:lnTo>
                    <a:pt x="542534" y="470321"/>
                  </a:lnTo>
                  <a:cubicBezTo>
                    <a:pt x="531365" y="470198"/>
                    <a:pt x="530959" y="487659"/>
                    <a:pt x="542228" y="487851"/>
                  </a:cubicBezTo>
                  <a:lnTo>
                    <a:pt x="589569" y="488672"/>
                  </a:lnTo>
                  <a:cubicBezTo>
                    <a:pt x="597090" y="488746"/>
                    <a:pt x="601364" y="479321"/>
                    <a:pt x="596017" y="473805"/>
                  </a:cubicBezTo>
                  <a:close/>
                  <a:moveTo>
                    <a:pt x="147284" y="267683"/>
                  </a:moveTo>
                  <a:cubicBezTo>
                    <a:pt x="169197" y="267683"/>
                    <a:pt x="187027" y="285513"/>
                    <a:pt x="187027" y="307426"/>
                  </a:cubicBezTo>
                  <a:cubicBezTo>
                    <a:pt x="187027" y="329339"/>
                    <a:pt x="169197" y="347169"/>
                    <a:pt x="147284" y="347169"/>
                  </a:cubicBezTo>
                  <a:cubicBezTo>
                    <a:pt x="125371" y="347169"/>
                    <a:pt x="107541" y="329339"/>
                    <a:pt x="107541" y="307426"/>
                  </a:cubicBezTo>
                  <a:cubicBezTo>
                    <a:pt x="107541" y="285513"/>
                    <a:pt x="125371" y="267683"/>
                    <a:pt x="147284" y="267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71"/>
            <p:cNvSpPr/>
            <p:nvPr/>
          </p:nvSpPr>
          <p:spPr>
            <a:xfrm>
              <a:off x="3503482" y="2956620"/>
              <a:ext cx="13150" cy="96009"/>
            </a:xfrm>
            <a:custGeom>
              <a:avLst/>
              <a:gdLst/>
              <a:ahLst/>
              <a:cxnLst/>
              <a:rect l="l" t="t" r="r" b="b"/>
              <a:pathLst>
                <a:path w="17533" h="128012" extrusionOk="0">
                  <a:moveTo>
                    <a:pt x="0" y="8483"/>
                  </a:moveTo>
                  <a:lnTo>
                    <a:pt x="0" y="119530"/>
                  </a:lnTo>
                  <a:cubicBezTo>
                    <a:pt x="0" y="130840"/>
                    <a:pt x="17534" y="130840"/>
                    <a:pt x="17534" y="119530"/>
                  </a:cubicBezTo>
                  <a:lnTo>
                    <a:pt x="17534" y="8483"/>
                  </a:lnTo>
                  <a:cubicBezTo>
                    <a:pt x="17534" y="-2828"/>
                    <a:pt x="0" y="-2828"/>
                    <a:pt x="0" y="8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6" name="Google Shape;2916;p71"/>
          <p:cNvGrpSpPr/>
          <p:nvPr/>
        </p:nvGrpSpPr>
        <p:grpSpPr>
          <a:xfrm>
            <a:off x="3242667" y="2010597"/>
            <a:ext cx="449654" cy="448865"/>
            <a:chOff x="3242667" y="2010597"/>
            <a:chExt cx="449654" cy="448865"/>
          </a:xfrm>
        </p:grpSpPr>
        <p:sp>
          <p:nvSpPr>
            <p:cNvPr id="2917" name="Google Shape;2917;p71"/>
            <p:cNvSpPr/>
            <p:nvPr/>
          </p:nvSpPr>
          <p:spPr>
            <a:xfrm>
              <a:off x="3394457" y="2236920"/>
              <a:ext cx="71740" cy="70874"/>
            </a:xfrm>
            <a:custGeom>
              <a:avLst/>
              <a:gdLst/>
              <a:ahLst/>
              <a:cxnLst/>
              <a:rect l="l" t="t" r="r" b="b"/>
              <a:pathLst>
                <a:path w="95654" h="94499" extrusionOk="0">
                  <a:moveTo>
                    <a:pt x="0" y="60400"/>
                  </a:moveTo>
                  <a:lnTo>
                    <a:pt x="60518" y="0"/>
                  </a:lnTo>
                  <a:lnTo>
                    <a:pt x="95655" y="33533"/>
                  </a:lnTo>
                  <a:lnTo>
                    <a:pt x="34573" y="945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71"/>
            <p:cNvSpPr/>
            <p:nvPr/>
          </p:nvSpPr>
          <p:spPr>
            <a:xfrm>
              <a:off x="3406517" y="2017172"/>
              <a:ext cx="279281" cy="278739"/>
            </a:xfrm>
            <a:custGeom>
              <a:avLst/>
              <a:gdLst/>
              <a:ahLst/>
              <a:cxnLst/>
              <a:rect l="l" t="t" r="r" b="b"/>
              <a:pathLst>
                <a:path w="372375" h="371652" extrusionOk="0">
                  <a:moveTo>
                    <a:pt x="372375" y="185826"/>
                  </a:moveTo>
                  <a:cubicBezTo>
                    <a:pt x="372375" y="288454"/>
                    <a:pt x="289018" y="371653"/>
                    <a:pt x="186190" y="371653"/>
                  </a:cubicBezTo>
                  <a:cubicBezTo>
                    <a:pt x="83357" y="371653"/>
                    <a:pt x="0" y="288454"/>
                    <a:pt x="0" y="185826"/>
                  </a:cubicBezTo>
                  <a:cubicBezTo>
                    <a:pt x="0" y="83199"/>
                    <a:pt x="83357" y="0"/>
                    <a:pt x="186190" y="0"/>
                  </a:cubicBezTo>
                  <a:cubicBezTo>
                    <a:pt x="289018" y="0"/>
                    <a:pt x="372375" y="83199"/>
                    <a:pt x="372375" y="185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71"/>
            <p:cNvSpPr/>
            <p:nvPr/>
          </p:nvSpPr>
          <p:spPr>
            <a:xfrm>
              <a:off x="3446394" y="2056970"/>
              <a:ext cx="199532" cy="199143"/>
            </a:xfrm>
            <a:custGeom>
              <a:avLst/>
              <a:gdLst/>
              <a:ahLst/>
              <a:cxnLst/>
              <a:rect l="l" t="t" r="r" b="b"/>
              <a:pathLst>
                <a:path w="266042" h="265524" extrusionOk="0">
                  <a:moveTo>
                    <a:pt x="38917" y="226683"/>
                  </a:moveTo>
                  <a:cubicBezTo>
                    <a:pt x="-12972" y="174894"/>
                    <a:pt x="-12972" y="90631"/>
                    <a:pt x="38917" y="38838"/>
                  </a:cubicBezTo>
                  <a:cubicBezTo>
                    <a:pt x="90803" y="-12946"/>
                    <a:pt x="175235" y="-12946"/>
                    <a:pt x="227125" y="38838"/>
                  </a:cubicBezTo>
                  <a:cubicBezTo>
                    <a:pt x="279015" y="90627"/>
                    <a:pt x="279015" y="174894"/>
                    <a:pt x="227125" y="226683"/>
                  </a:cubicBezTo>
                  <a:cubicBezTo>
                    <a:pt x="175235" y="278471"/>
                    <a:pt x="90803" y="278471"/>
                    <a:pt x="38917" y="2266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71"/>
            <p:cNvSpPr/>
            <p:nvPr/>
          </p:nvSpPr>
          <p:spPr>
            <a:xfrm>
              <a:off x="3427781" y="2315233"/>
              <a:ext cx="3291" cy="15869"/>
            </a:xfrm>
            <a:custGeom>
              <a:avLst/>
              <a:gdLst/>
              <a:ahLst/>
              <a:cxnLst/>
              <a:rect l="l" t="t" r="r" b="b"/>
              <a:pathLst>
                <a:path w="4388" h="21159" extrusionOk="0">
                  <a:moveTo>
                    <a:pt x="0" y="0"/>
                  </a:moveTo>
                  <a:cubicBezTo>
                    <a:pt x="5851" y="5840"/>
                    <a:pt x="5851" y="15315"/>
                    <a:pt x="0" y="21159"/>
                  </a:cubicBezTo>
                </a:path>
              </a:pathLst>
            </a:custGeom>
            <a:solidFill>
              <a:srgbClr val="C499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71"/>
            <p:cNvSpPr/>
            <p:nvPr/>
          </p:nvSpPr>
          <p:spPr>
            <a:xfrm>
              <a:off x="3249232" y="2271402"/>
              <a:ext cx="181840" cy="181483"/>
            </a:xfrm>
            <a:custGeom>
              <a:avLst/>
              <a:gdLst/>
              <a:ahLst/>
              <a:cxnLst/>
              <a:rect l="l" t="t" r="r" b="b"/>
              <a:pathLst>
                <a:path w="242453" h="241978" extrusionOk="0">
                  <a:moveTo>
                    <a:pt x="15609" y="226401"/>
                  </a:moveTo>
                  <a:cubicBezTo>
                    <a:pt x="-5203" y="205629"/>
                    <a:pt x="-5203" y="171955"/>
                    <a:pt x="15609" y="151183"/>
                  </a:cubicBezTo>
                  <a:lnTo>
                    <a:pt x="162701" y="4383"/>
                  </a:lnTo>
                  <a:cubicBezTo>
                    <a:pt x="168552" y="-1461"/>
                    <a:pt x="178045" y="-1461"/>
                    <a:pt x="183901" y="4383"/>
                  </a:cubicBezTo>
                  <a:lnTo>
                    <a:pt x="238065" y="58441"/>
                  </a:lnTo>
                  <a:cubicBezTo>
                    <a:pt x="243917" y="64281"/>
                    <a:pt x="243917" y="73756"/>
                    <a:pt x="238065" y="79601"/>
                  </a:cubicBezTo>
                  <a:lnTo>
                    <a:pt x="90973" y="226401"/>
                  </a:lnTo>
                  <a:cubicBezTo>
                    <a:pt x="70162" y="247172"/>
                    <a:pt x="36421" y="247172"/>
                    <a:pt x="15609" y="226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71"/>
            <p:cNvSpPr/>
            <p:nvPr/>
          </p:nvSpPr>
          <p:spPr>
            <a:xfrm>
              <a:off x="3347531" y="2271402"/>
              <a:ext cx="83541" cy="83381"/>
            </a:xfrm>
            <a:custGeom>
              <a:avLst/>
              <a:gdLst/>
              <a:ahLst/>
              <a:cxnLst/>
              <a:rect l="l" t="t" r="r" b="b"/>
              <a:pathLst>
                <a:path w="111388" h="111175" extrusionOk="0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71"/>
            <p:cNvSpPr/>
            <p:nvPr/>
          </p:nvSpPr>
          <p:spPr>
            <a:xfrm>
              <a:off x="3347531" y="2271402"/>
              <a:ext cx="83541" cy="83381"/>
            </a:xfrm>
            <a:custGeom>
              <a:avLst/>
              <a:gdLst/>
              <a:ahLst/>
              <a:cxnLst/>
              <a:rect l="l" t="t" r="r" b="b"/>
              <a:pathLst>
                <a:path w="111388" h="111175" extrusionOk="0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71"/>
            <p:cNvSpPr/>
            <p:nvPr/>
          </p:nvSpPr>
          <p:spPr>
            <a:xfrm>
              <a:off x="3242667" y="2010597"/>
              <a:ext cx="449654" cy="448865"/>
            </a:xfrm>
            <a:custGeom>
              <a:avLst/>
              <a:gdLst/>
              <a:ahLst/>
              <a:cxnLst/>
              <a:rect l="l" t="t" r="r" b="b"/>
              <a:pathLst>
                <a:path w="599538" h="598487" extrusionOk="0">
                  <a:moveTo>
                    <a:pt x="542521" y="56994"/>
                  </a:moveTo>
                  <a:cubicBezTo>
                    <a:pt x="505696" y="20241"/>
                    <a:pt x="456734" y="0"/>
                    <a:pt x="404657" y="0"/>
                  </a:cubicBezTo>
                  <a:cubicBezTo>
                    <a:pt x="352575" y="0"/>
                    <a:pt x="303617" y="20241"/>
                    <a:pt x="266788" y="56994"/>
                  </a:cubicBezTo>
                  <a:cubicBezTo>
                    <a:pt x="229964" y="93746"/>
                    <a:pt x="209683" y="142617"/>
                    <a:pt x="209683" y="194593"/>
                  </a:cubicBezTo>
                  <a:cubicBezTo>
                    <a:pt x="209683" y="235387"/>
                    <a:pt x="222182" y="274267"/>
                    <a:pt x="245363" y="306873"/>
                  </a:cubicBezTo>
                  <a:lnTo>
                    <a:pt x="202550" y="349603"/>
                  </a:lnTo>
                  <a:lnTo>
                    <a:pt x="198863" y="345923"/>
                  </a:lnTo>
                  <a:cubicBezTo>
                    <a:pt x="194375" y="341443"/>
                    <a:pt x="188404" y="338973"/>
                    <a:pt x="182054" y="338973"/>
                  </a:cubicBezTo>
                  <a:cubicBezTo>
                    <a:pt x="175699" y="338973"/>
                    <a:pt x="169729" y="341443"/>
                    <a:pt x="165241" y="345927"/>
                  </a:cubicBezTo>
                  <a:lnTo>
                    <a:pt x="18149" y="492727"/>
                  </a:lnTo>
                  <a:cubicBezTo>
                    <a:pt x="-6053" y="516882"/>
                    <a:pt x="-6048" y="556187"/>
                    <a:pt x="18154" y="580341"/>
                  </a:cubicBezTo>
                  <a:cubicBezTo>
                    <a:pt x="29875" y="592044"/>
                    <a:pt x="45467" y="598487"/>
                    <a:pt x="62042" y="598487"/>
                  </a:cubicBezTo>
                  <a:cubicBezTo>
                    <a:pt x="78626" y="598487"/>
                    <a:pt x="94214" y="592044"/>
                    <a:pt x="105939" y="580341"/>
                  </a:cubicBezTo>
                  <a:cubicBezTo>
                    <a:pt x="113712" y="572584"/>
                    <a:pt x="101643" y="559835"/>
                    <a:pt x="93514" y="567944"/>
                  </a:cubicBezTo>
                  <a:cubicBezTo>
                    <a:pt x="76165" y="585264"/>
                    <a:pt x="47928" y="585264"/>
                    <a:pt x="30575" y="567944"/>
                  </a:cubicBezTo>
                  <a:cubicBezTo>
                    <a:pt x="13222" y="550625"/>
                    <a:pt x="13222" y="522443"/>
                    <a:pt x="30575" y="505129"/>
                  </a:cubicBezTo>
                  <a:lnTo>
                    <a:pt x="177667" y="358324"/>
                  </a:lnTo>
                  <a:cubicBezTo>
                    <a:pt x="178838" y="357155"/>
                    <a:pt x="180398" y="356511"/>
                    <a:pt x="182054" y="356511"/>
                  </a:cubicBezTo>
                  <a:cubicBezTo>
                    <a:pt x="183710" y="356511"/>
                    <a:pt x="185270" y="357155"/>
                    <a:pt x="186442" y="358324"/>
                  </a:cubicBezTo>
                  <a:lnTo>
                    <a:pt x="240605" y="412378"/>
                  </a:lnTo>
                  <a:cubicBezTo>
                    <a:pt x="243026" y="414798"/>
                    <a:pt x="243026" y="418729"/>
                    <a:pt x="240605" y="421140"/>
                  </a:cubicBezTo>
                  <a:lnTo>
                    <a:pt x="126513" y="535014"/>
                  </a:lnTo>
                  <a:cubicBezTo>
                    <a:pt x="118740" y="542772"/>
                    <a:pt x="130805" y="555520"/>
                    <a:pt x="138934" y="547411"/>
                  </a:cubicBezTo>
                  <a:lnTo>
                    <a:pt x="253027" y="433541"/>
                  </a:lnTo>
                  <a:cubicBezTo>
                    <a:pt x="262296" y="424286"/>
                    <a:pt x="262296" y="409236"/>
                    <a:pt x="253027" y="399981"/>
                  </a:cubicBezTo>
                  <a:lnTo>
                    <a:pt x="249344" y="396305"/>
                  </a:lnTo>
                  <a:lnTo>
                    <a:pt x="292152" y="353575"/>
                  </a:lnTo>
                  <a:cubicBezTo>
                    <a:pt x="324827" y="376712"/>
                    <a:pt x="363779" y="389186"/>
                    <a:pt x="404657" y="389186"/>
                  </a:cubicBezTo>
                  <a:cubicBezTo>
                    <a:pt x="456734" y="389186"/>
                    <a:pt x="505696" y="368945"/>
                    <a:pt x="542525" y="332192"/>
                  </a:cubicBezTo>
                  <a:cubicBezTo>
                    <a:pt x="618544" y="256318"/>
                    <a:pt x="618544" y="132864"/>
                    <a:pt x="542521" y="56994"/>
                  </a:cubicBezTo>
                  <a:close/>
                  <a:moveTo>
                    <a:pt x="236918" y="383903"/>
                  </a:moveTo>
                  <a:lnTo>
                    <a:pt x="214971" y="362000"/>
                  </a:lnTo>
                  <a:lnTo>
                    <a:pt x="256252" y="320805"/>
                  </a:lnTo>
                  <a:cubicBezTo>
                    <a:pt x="259596" y="324713"/>
                    <a:pt x="263105" y="328517"/>
                    <a:pt x="266788" y="332192"/>
                  </a:cubicBezTo>
                  <a:cubicBezTo>
                    <a:pt x="270471" y="335864"/>
                    <a:pt x="274278" y="339366"/>
                    <a:pt x="278198" y="342708"/>
                  </a:cubicBezTo>
                  <a:close/>
                  <a:moveTo>
                    <a:pt x="530099" y="319791"/>
                  </a:moveTo>
                  <a:cubicBezTo>
                    <a:pt x="496592" y="353233"/>
                    <a:pt x="452040" y="371653"/>
                    <a:pt x="404657" y="371653"/>
                  </a:cubicBezTo>
                  <a:cubicBezTo>
                    <a:pt x="357269" y="371653"/>
                    <a:pt x="312717" y="353233"/>
                    <a:pt x="279214" y="319791"/>
                  </a:cubicBezTo>
                  <a:cubicBezTo>
                    <a:pt x="245707" y="286349"/>
                    <a:pt x="227251" y="241889"/>
                    <a:pt x="227251" y="194593"/>
                  </a:cubicBezTo>
                  <a:cubicBezTo>
                    <a:pt x="227251" y="147298"/>
                    <a:pt x="245707" y="102833"/>
                    <a:pt x="279214" y="69391"/>
                  </a:cubicBezTo>
                  <a:cubicBezTo>
                    <a:pt x="312717" y="35953"/>
                    <a:pt x="357269" y="17534"/>
                    <a:pt x="404657" y="17534"/>
                  </a:cubicBezTo>
                  <a:cubicBezTo>
                    <a:pt x="452040" y="17534"/>
                    <a:pt x="496592" y="35953"/>
                    <a:pt x="530099" y="69391"/>
                  </a:cubicBezTo>
                  <a:cubicBezTo>
                    <a:pt x="599269" y="138430"/>
                    <a:pt x="599269" y="250756"/>
                    <a:pt x="530099" y="319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71"/>
            <p:cNvSpPr/>
            <p:nvPr/>
          </p:nvSpPr>
          <p:spPr>
            <a:xfrm>
              <a:off x="3509041" y="2119283"/>
              <a:ext cx="74234" cy="74303"/>
            </a:xfrm>
            <a:custGeom>
              <a:avLst/>
              <a:gdLst/>
              <a:ahLst/>
              <a:cxnLst/>
              <a:rect l="l" t="t" r="r" b="b"/>
              <a:pathLst>
                <a:path w="98979" h="99070" extrusionOk="0">
                  <a:moveTo>
                    <a:pt x="49492" y="0"/>
                  </a:moveTo>
                  <a:cubicBezTo>
                    <a:pt x="44637" y="0"/>
                    <a:pt x="40707" y="3922"/>
                    <a:pt x="40707" y="8767"/>
                  </a:cubicBezTo>
                  <a:lnTo>
                    <a:pt x="40707" y="40912"/>
                  </a:lnTo>
                  <a:lnTo>
                    <a:pt x="8499" y="40912"/>
                  </a:lnTo>
                  <a:cubicBezTo>
                    <a:pt x="-2833" y="40912"/>
                    <a:pt x="-2833" y="58446"/>
                    <a:pt x="8499" y="58446"/>
                  </a:cubicBezTo>
                  <a:lnTo>
                    <a:pt x="40707" y="58446"/>
                  </a:lnTo>
                  <a:lnTo>
                    <a:pt x="40707" y="90591"/>
                  </a:lnTo>
                  <a:cubicBezTo>
                    <a:pt x="40707" y="101897"/>
                    <a:pt x="58276" y="101897"/>
                    <a:pt x="58276" y="90591"/>
                  </a:cubicBezTo>
                  <a:lnTo>
                    <a:pt x="58276" y="58446"/>
                  </a:lnTo>
                  <a:lnTo>
                    <a:pt x="90484" y="58446"/>
                  </a:lnTo>
                  <a:cubicBezTo>
                    <a:pt x="101812" y="58446"/>
                    <a:pt x="101812" y="40912"/>
                    <a:pt x="90484" y="40912"/>
                  </a:cubicBezTo>
                  <a:lnTo>
                    <a:pt x="58276" y="40912"/>
                  </a:lnTo>
                  <a:lnTo>
                    <a:pt x="58276" y="8767"/>
                  </a:lnTo>
                  <a:cubicBezTo>
                    <a:pt x="58276" y="3922"/>
                    <a:pt x="54341" y="0"/>
                    <a:pt x="49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6" name="Google Shape;2926;p71"/>
          <p:cNvGrpSpPr/>
          <p:nvPr/>
        </p:nvGrpSpPr>
        <p:grpSpPr>
          <a:xfrm>
            <a:off x="2497900" y="4035336"/>
            <a:ext cx="448863" cy="448865"/>
            <a:chOff x="2497901" y="4035336"/>
            <a:chExt cx="448863" cy="448865"/>
          </a:xfrm>
        </p:grpSpPr>
        <p:sp>
          <p:nvSpPr>
            <p:cNvPr id="2927" name="Google Shape;2927;p71"/>
            <p:cNvSpPr/>
            <p:nvPr/>
          </p:nvSpPr>
          <p:spPr>
            <a:xfrm>
              <a:off x="2649401" y="4261669"/>
              <a:ext cx="71604" cy="70878"/>
            </a:xfrm>
            <a:custGeom>
              <a:avLst/>
              <a:gdLst/>
              <a:ahLst/>
              <a:cxnLst/>
              <a:rect l="l" t="t" r="r" b="b"/>
              <a:pathLst>
                <a:path w="95472" h="94504" extrusionOk="0">
                  <a:moveTo>
                    <a:pt x="0" y="60405"/>
                  </a:moveTo>
                  <a:lnTo>
                    <a:pt x="60400" y="0"/>
                  </a:lnTo>
                  <a:lnTo>
                    <a:pt x="95472" y="33538"/>
                  </a:lnTo>
                  <a:lnTo>
                    <a:pt x="34506" y="94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71"/>
            <p:cNvSpPr/>
            <p:nvPr/>
          </p:nvSpPr>
          <p:spPr>
            <a:xfrm>
              <a:off x="2504454" y="4296155"/>
              <a:ext cx="181491" cy="181493"/>
            </a:xfrm>
            <a:custGeom>
              <a:avLst/>
              <a:gdLst/>
              <a:ahLst/>
              <a:cxnLst/>
              <a:rect l="l" t="t" r="r" b="b"/>
              <a:pathLst>
                <a:path w="241988" h="241991" extrusionOk="0">
                  <a:moveTo>
                    <a:pt x="15578" y="226410"/>
                  </a:moveTo>
                  <a:cubicBezTo>
                    <a:pt x="-5193" y="205639"/>
                    <a:pt x="-5193" y="171964"/>
                    <a:pt x="15578" y="151192"/>
                  </a:cubicBezTo>
                  <a:lnTo>
                    <a:pt x="162387" y="4383"/>
                  </a:lnTo>
                  <a:cubicBezTo>
                    <a:pt x="168232" y="-1461"/>
                    <a:pt x="177702" y="-1461"/>
                    <a:pt x="183547" y="4383"/>
                  </a:cubicBezTo>
                  <a:lnTo>
                    <a:pt x="237605" y="58441"/>
                  </a:lnTo>
                  <a:cubicBezTo>
                    <a:pt x="243449" y="64286"/>
                    <a:pt x="243449" y="73761"/>
                    <a:pt x="237605" y="79605"/>
                  </a:cubicBezTo>
                  <a:lnTo>
                    <a:pt x="90796" y="226410"/>
                  </a:lnTo>
                  <a:cubicBezTo>
                    <a:pt x="70024" y="247185"/>
                    <a:pt x="36350" y="247185"/>
                    <a:pt x="15578" y="22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71"/>
            <p:cNvSpPr/>
            <p:nvPr/>
          </p:nvSpPr>
          <p:spPr>
            <a:xfrm>
              <a:off x="2602560" y="4296155"/>
              <a:ext cx="83384" cy="83384"/>
            </a:xfrm>
            <a:custGeom>
              <a:avLst/>
              <a:gdLst/>
              <a:ahLst/>
              <a:cxnLst/>
              <a:rect l="l" t="t" r="r" b="b"/>
              <a:pathLst>
                <a:path w="111179" h="111179" extrusionOk="0">
                  <a:moveTo>
                    <a:pt x="106796" y="58441"/>
                  </a:moveTo>
                  <a:lnTo>
                    <a:pt x="52738" y="4383"/>
                  </a:lnTo>
                  <a:cubicBezTo>
                    <a:pt x="46894" y="-1461"/>
                    <a:pt x="37419" y="-1461"/>
                    <a:pt x="31575" y="4383"/>
                  </a:cubicBezTo>
                  <a:lnTo>
                    <a:pt x="0" y="35958"/>
                  </a:lnTo>
                  <a:lnTo>
                    <a:pt x="75222" y="111180"/>
                  </a:lnTo>
                  <a:lnTo>
                    <a:pt x="106796" y="79605"/>
                  </a:lnTo>
                  <a:cubicBezTo>
                    <a:pt x="112641" y="73761"/>
                    <a:pt x="112641" y="64286"/>
                    <a:pt x="106796" y="58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71"/>
            <p:cNvSpPr/>
            <p:nvPr/>
          </p:nvSpPr>
          <p:spPr>
            <a:xfrm>
              <a:off x="2661436" y="4041911"/>
              <a:ext cx="278753" cy="278753"/>
            </a:xfrm>
            <a:custGeom>
              <a:avLst/>
              <a:gdLst/>
              <a:ahLst/>
              <a:cxnLst/>
              <a:rect l="l" t="t" r="r" b="b"/>
              <a:pathLst>
                <a:path w="371670" h="371670" extrusionOk="0">
                  <a:moveTo>
                    <a:pt x="371671" y="185835"/>
                  </a:moveTo>
                  <a:cubicBezTo>
                    <a:pt x="371671" y="288468"/>
                    <a:pt x="288468" y="371671"/>
                    <a:pt x="185835" y="371671"/>
                  </a:cubicBezTo>
                  <a:cubicBezTo>
                    <a:pt x="83203" y="371671"/>
                    <a:pt x="0" y="288468"/>
                    <a:pt x="0" y="185835"/>
                  </a:cubicBezTo>
                  <a:cubicBezTo>
                    <a:pt x="0" y="83203"/>
                    <a:pt x="83203" y="0"/>
                    <a:pt x="185835" y="0"/>
                  </a:cubicBezTo>
                  <a:cubicBezTo>
                    <a:pt x="288468" y="0"/>
                    <a:pt x="371671" y="83203"/>
                    <a:pt x="371671" y="185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71"/>
            <p:cNvSpPr/>
            <p:nvPr/>
          </p:nvSpPr>
          <p:spPr>
            <a:xfrm>
              <a:off x="2701238" y="4081710"/>
              <a:ext cx="199151" cy="199153"/>
            </a:xfrm>
            <a:custGeom>
              <a:avLst/>
              <a:gdLst/>
              <a:ahLst/>
              <a:cxnLst/>
              <a:rect l="l" t="t" r="r" b="b"/>
              <a:pathLst>
                <a:path w="265535" h="265537" extrusionOk="0">
                  <a:moveTo>
                    <a:pt x="38841" y="226694"/>
                  </a:moveTo>
                  <a:cubicBezTo>
                    <a:pt x="-12947" y="174905"/>
                    <a:pt x="-12947" y="90634"/>
                    <a:pt x="38841" y="38845"/>
                  </a:cubicBezTo>
                  <a:cubicBezTo>
                    <a:pt x="90630" y="-12948"/>
                    <a:pt x="174902" y="-12948"/>
                    <a:pt x="226691" y="38845"/>
                  </a:cubicBezTo>
                  <a:cubicBezTo>
                    <a:pt x="278484" y="90634"/>
                    <a:pt x="278484" y="174901"/>
                    <a:pt x="226691" y="226694"/>
                  </a:cubicBezTo>
                  <a:cubicBezTo>
                    <a:pt x="174902" y="278487"/>
                    <a:pt x="90630" y="278483"/>
                    <a:pt x="38841" y="226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71"/>
            <p:cNvSpPr/>
            <p:nvPr/>
          </p:nvSpPr>
          <p:spPr>
            <a:xfrm>
              <a:off x="2497900" y="4035336"/>
              <a:ext cx="448863" cy="448865"/>
            </a:xfrm>
            <a:custGeom>
              <a:avLst/>
              <a:gdLst/>
              <a:ahLst/>
              <a:cxnLst/>
              <a:rect l="l" t="t" r="r" b="b"/>
              <a:pathLst>
                <a:path w="598484" h="598487" extrusionOk="0">
                  <a:moveTo>
                    <a:pt x="541486" y="56999"/>
                  </a:moveTo>
                  <a:cubicBezTo>
                    <a:pt x="504734" y="20241"/>
                    <a:pt x="455863" y="0"/>
                    <a:pt x="403882" y="0"/>
                  </a:cubicBezTo>
                  <a:cubicBezTo>
                    <a:pt x="351902" y="0"/>
                    <a:pt x="303036" y="20241"/>
                    <a:pt x="266279" y="56999"/>
                  </a:cubicBezTo>
                  <a:cubicBezTo>
                    <a:pt x="229526" y="93751"/>
                    <a:pt x="209280" y="142622"/>
                    <a:pt x="209280" y="194602"/>
                  </a:cubicBezTo>
                  <a:cubicBezTo>
                    <a:pt x="209280" y="235400"/>
                    <a:pt x="221755" y="274276"/>
                    <a:pt x="244891" y="306892"/>
                  </a:cubicBezTo>
                  <a:lnTo>
                    <a:pt x="202162" y="349621"/>
                  </a:lnTo>
                  <a:lnTo>
                    <a:pt x="198486" y="345941"/>
                  </a:lnTo>
                  <a:cubicBezTo>
                    <a:pt x="189230" y="336690"/>
                    <a:pt x="174176" y="336690"/>
                    <a:pt x="164925" y="345941"/>
                  </a:cubicBezTo>
                  <a:lnTo>
                    <a:pt x="67010" y="443856"/>
                  </a:lnTo>
                  <a:cubicBezTo>
                    <a:pt x="59252" y="451614"/>
                    <a:pt x="71297" y="464367"/>
                    <a:pt x="79411" y="456253"/>
                  </a:cubicBezTo>
                  <a:lnTo>
                    <a:pt x="177322" y="358338"/>
                  </a:lnTo>
                  <a:cubicBezTo>
                    <a:pt x="179742" y="355922"/>
                    <a:pt x="183673" y="355922"/>
                    <a:pt x="186084" y="358338"/>
                  </a:cubicBezTo>
                  <a:lnTo>
                    <a:pt x="240142" y="412400"/>
                  </a:lnTo>
                  <a:cubicBezTo>
                    <a:pt x="242562" y="414816"/>
                    <a:pt x="242562" y="418747"/>
                    <a:pt x="240142" y="421163"/>
                  </a:cubicBezTo>
                  <a:lnTo>
                    <a:pt x="93333" y="567972"/>
                  </a:lnTo>
                  <a:cubicBezTo>
                    <a:pt x="76014" y="585291"/>
                    <a:pt x="47832" y="585291"/>
                    <a:pt x="30513" y="567972"/>
                  </a:cubicBezTo>
                  <a:cubicBezTo>
                    <a:pt x="13194" y="550653"/>
                    <a:pt x="13194" y="522471"/>
                    <a:pt x="30513" y="505151"/>
                  </a:cubicBezTo>
                  <a:lnTo>
                    <a:pt x="45508" y="490156"/>
                  </a:lnTo>
                  <a:cubicBezTo>
                    <a:pt x="53266" y="482399"/>
                    <a:pt x="41220" y="469646"/>
                    <a:pt x="33111" y="477760"/>
                  </a:cubicBezTo>
                  <a:lnTo>
                    <a:pt x="18116" y="492750"/>
                  </a:lnTo>
                  <a:cubicBezTo>
                    <a:pt x="-6039" y="516909"/>
                    <a:pt x="-6039" y="556214"/>
                    <a:pt x="18116" y="580369"/>
                  </a:cubicBezTo>
                  <a:cubicBezTo>
                    <a:pt x="30193" y="592451"/>
                    <a:pt x="46060" y="598487"/>
                    <a:pt x="61928" y="598487"/>
                  </a:cubicBezTo>
                  <a:cubicBezTo>
                    <a:pt x="77790" y="598487"/>
                    <a:pt x="93657" y="592451"/>
                    <a:pt x="105735" y="580369"/>
                  </a:cubicBezTo>
                  <a:lnTo>
                    <a:pt x="252544" y="433560"/>
                  </a:lnTo>
                  <a:cubicBezTo>
                    <a:pt x="261799" y="424309"/>
                    <a:pt x="261799" y="409254"/>
                    <a:pt x="252544" y="400003"/>
                  </a:cubicBezTo>
                  <a:lnTo>
                    <a:pt x="248868" y="396323"/>
                  </a:lnTo>
                  <a:lnTo>
                    <a:pt x="291598" y="353594"/>
                  </a:lnTo>
                  <a:cubicBezTo>
                    <a:pt x="324209" y="376730"/>
                    <a:pt x="363084" y="389205"/>
                    <a:pt x="403882" y="389205"/>
                  </a:cubicBezTo>
                  <a:cubicBezTo>
                    <a:pt x="455863" y="389205"/>
                    <a:pt x="504734" y="368963"/>
                    <a:pt x="541486" y="332206"/>
                  </a:cubicBezTo>
                  <a:cubicBezTo>
                    <a:pt x="578243" y="295454"/>
                    <a:pt x="598485" y="246583"/>
                    <a:pt x="598485" y="194602"/>
                  </a:cubicBezTo>
                  <a:cubicBezTo>
                    <a:pt x="598485" y="142622"/>
                    <a:pt x="578243" y="93751"/>
                    <a:pt x="541486" y="56999"/>
                  </a:cubicBezTo>
                  <a:close/>
                  <a:moveTo>
                    <a:pt x="236467" y="383922"/>
                  </a:moveTo>
                  <a:lnTo>
                    <a:pt x="214563" y="362018"/>
                  </a:lnTo>
                  <a:lnTo>
                    <a:pt x="255758" y="320823"/>
                  </a:lnTo>
                  <a:cubicBezTo>
                    <a:pt x="259101" y="324731"/>
                    <a:pt x="262603" y="328530"/>
                    <a:pt x="266279" y="332206"/>
                  </a:cubicBezTo>
                  <a:cubicBezTo>
                    <a:pt x="269954" y="335882"/>
                    <a:pt x="273753" y="339384"/>
                    <a:pt x="277662" y="342726"/>
                  </a:cubicBezTo>
                  <a:close/>
                  <a:moveTo>
                    <a:pt x="529089" y="319809"/>
                  </a:moveTo>
                  <a:cubicBezTo>
                    <a:pt x="495647" y="353251"/>
                    <a:pt x="451178" y="371671"/>
                    <a:pt x="403882" y="371671"/>
                  </a:cubicBezTo>
                  <a:cubicBezTo>
                    <a:pt x="356587" y="371671"/>
                    <a:pt x="312122" y="353251"/>
                    <a:pt x="278676" y="319809"/>
                  </a:cubicBezTo>
                  <a:cubicBezTo>
                    <a:pt x="245233" y="286363"/>
                    <a:pt x="226814" y="241898"/>
                    <a:pt x="226814" y="194602"/>
                  </a:cubicBezTo>
                  <a:cubicBezTo>
                    <a:pt x="226814" y="147307"/>
                    <a:pt x="245233" y="102838"/>
                    <a:pt x="278676" y="69395"/>
                  </a:cubicBezTo>
                  <a:cubicBezTo>
                    <a:pt x="312122" y="35953"/>
                    <a:pt x="356587" y="17534"/>
                    <a:pt x="403882" y="17534"/>
                  </a:cubicBezTo>
                  <a:cubicBezTo>
                    <a:pt x="451178" y="17534"/>
                    <a:pt x="495643" y="35953"/>
                    <a:pt x="529089" y="69395"/>
                  </a:cubicBezTo>
                  <a:cubicBezTo>
                    <a:pt x="562531" y="102838"/>
                    <a:pt x="580951" y="147307"/>
                    <a:pt x="580951" y="194602"/>
                  </a:cubicBezTo>
                  <a:cubicBezTo>
                    <a:pt x="580951" y="241898"/>
                    <a:pt x="562531" y="286363"/>
                    <a:pt x="529089" y="319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71"/>
            <p:cNvSpPr/>
            <p:nvPr/>
          </p:nvSpPr>
          <p:spPr>
            <a:xfrm>
              <a:off x="2763766" y="4174713"/>
              <a:ext cx="74092" cy="13150"/>
            </a:xfrm>
            <a:custGeom>
              <a:avLst/>
              <a:gdLst/>
              <a:ahLst/>
              <a:cxnLst/>
              <a:rect l="l" t="t" r="r" b="b"/>
              <a:pathLst>
                <a:path w="98790" h="17533" extrusionOk="0">
                  <a:moveTo>
                    <a:pt x="8483" y="0"/>
                  </a:moveTo>
                  <a:cubicBezTo>
                    <a:pt x="-2828" y="0"/>
                    <a:pt x="-2828" y="17534"/>
                    <a:pt x="8483" y="17534"/>
                  </a:cubicBezTo>
                  <a:lnTo>
                    <a:pt x="90312" y="17534"/>
                  </a:lnTo>
                  <a:cubicBezTo>
                    <a:pt x="101617" y="17534"/>
                    <a:pt x="101617" y="0"/>
                    <a:pt x="90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4" name="Google Shape;2934;p71"/>
          <p:cNvGrpSpPr/>
          <p:nvPr/>
        </p:nvGrpSpPr>
        <p:grpSpPr>
          <a:xfrm>
            <a:off x="2498349" y="2685510"/>
            <a:ext cx="335443" cy="448865"/>
            <a:chOff x="2498349" y="2685510"/>
            <a:chExt cx="335443" cy="448865"/>
          </a:xfrm>
        </p:grpSpPr>
        <p:sp>
          <p:nvSpPr>
            <p:cNvPr id="2935" name="Google Shape;2935;p71"/>
            <p:cNvSpPr/>
            <p:nvPr/>
          </p:nvSpPr>
          <p:spPr>
            <a:xfrm>
              <a:off x="2504924" y="2692084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71"/>
            <p:cNvSpPr/>
            <p:nvPr/>
          </p:nvSpPr>
          <p:spPr>
            <a:xfrm>
              <a:off x="2675714" y="2690769"/>
              <a:ext cx="154297" cy="153420"/>
            </a:xfrm>
            <a:custGeom>
              <a:avLst/>
              <a:gdLst/>
              <a:ahLst/>
              <a:cxnLst/>
              <a:rect l="l" t="t" r="r" b="b"/>
              <a:pathLst>
                <a:path w="205729" h="204560" extrusionOk="0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71"/>
            <p:cNvSpPr/>
            <p:nvPr/>
          </p:nvSpPr>
          <p:spPr>
            <a:xfrm>
              <a:off x="2498349" y="2685510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8" name="Google Shape;2938;p71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2939" name="Google Shape;2939;p71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avLst/>
                <a:gdLst/>
                <a:ahLst/>
                <a:cxnLst/>
                <a:rect l="l" t="t" r="r" b="b"/>
                <a:pathLst>
                  <a:path w="173597" h="175337" extrusionOk="0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71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avLst/>
                <a:gdLst/>
                <a:ahLst/>
                <a:cxnLst/>
                <a:rect l="l" t="t" r="r" b="b"/>
                <a:pathLst>
                  <a:path w="67225" h="119814" extrusionOk="0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71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71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202" extrusionOk="0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71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019" extrusionOk="0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44" name="Google Shape;2944;p71"/>
          <p:cNvGrpSpPr/>
          <p:nvPr/>
        </p:nvGrpSpPr>
        <p:grpSpPr>
          <a:xfrm>
            <a:off x="2497900" y="3360422"/>
            <a:ext cx="448865" cy="448785"/>
            <a:chOff x="2497900" y="3360423"/>
            <a:chExt cx="448865" cy="448785"/>
          </a:xfrm>
        </p:grpSpPr>
        <p:sp>
          <p:nvSpPr>
            <p:cNvPr id="2945" name="Google Shape;2945;p71"/>
            <p:cNvSpPr/>
            <p:nvPr/>
          </p:nvSpPr>
          <p:spPr>
            <a:xfrm>
              <a:off x="2504474" y="3478531"/>
              <a:ext cx="323938" cy="324113"/>
            </a:xfrm>
            <a:custGeom>
              <a:avLst/>
              <a:gdLst/>
              <a:ahLst/>
              <a:cxnLst/>
              <a:rect l="l" t="t" r="r" b="b"/>
              <a:pathLst>
                <a:path w="431917" h="432151" extrusionOk="0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71"/>
            <p:cNvSpPr/>
            <p:nvPr/>
          </p:nvSpPr>
          <p:spPr>
            <a:xfrm>
              <a:off x="2778440" y="3366971"/>
              <a:ext cx="161748" cy="161086"/>
            </a:xfrm>
            <a:custGeom>
              <a:avLst/>
              <a:gdLst/>
              <a:ahLst/>
              <a:cxnLst/>
              <a:rect l="l" t="t" r="r" b="b"/>
              <a:pathLst>
                <a:path w="215664" h="214782" extrusionOk="0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71"/>
            <p:cNvSpPr/>
            <p:nvPr/>
          </p:nvSpPr>
          <p:spPr>
            <a:xfrm>
              <a:off x="2719888" y="3426184"/>
              <a:ext cx="160240" cy="160241"/>
            </a:xfrm>
            <a:custGeom>
              <a:avLst/>
              <a:gdLst/>
              <a:ahLst/>
              <a:cxnLst/>
              <a:rect l="l" t="t" r="r" b="b"/>
              <a:pathLst>
                <a:path w="213654" h="213655" extrusionOk="0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71"/>
            <p:cNvSpPr/>
            <p:nvPr/>
          </p:nvSpPr>
          <p:spPr>
            <a:xfrm>
              <a:off x="2504474" y="3669410"/>
              <a:ext cx="200084" cy="133235"/>
            </a:xfrm>
            <a:custGeom>
              <a:avLst/>
              <a:gdLst/>
              <a:ahLst/>
              <a:cxnLst/>
              <a:rect l="l" t="t" r="r" b="b"/>
              <a:pathLst>
                <a:path w="266779" h="177646" extrusionOk="0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71"/>
            <p:cNvSpPr/>
            <p:nvPr/>
          </p:nvSpPr>
          <p:spPr>
            <a:xfrm>
              <a:off x="2497900" y="3360423"/>
              <a:ext cx="448865" cy="448785"/>
            </a:xfrm>
            <a:custGeom>
              <a:avLst/>
              <a:gdLst/>
              <a:ahLst/>
              <a:cxnLst/>
              <a:rect l="l" t="t" r="r" b="b"/>
              <a:pathLst>
                <a:path w="598486" h="598380" extrusionOk="0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0" name="Google Shape;2950;p71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2951" name="Google Shape;2951;p71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71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71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71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71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71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71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71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71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0" name="Google Shape;2960;p71"/>
            <p:cNvSpPr/>
            <p:nvPr/>
          </p:nvSpPr>
          <p:spPr>
            <a:xfrm>
              <a:off x="2898526" y="3393018"/>
              <a:ext cx="20671" cy="46797"/>
            </a:xfrm>
            <a:custGeom>
              <a:avLst/>
              <a:gdLst/>
              <a:ahLst/>
              <a:cxnLst/>
              <a:rect l="l" t="t" r="r" b="b"/>
              <a:pathLst>
                <a:path w="27561" h="62396" extrusionOk="0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1" name="Google Shape;2961;p71"/>
          <p:cNvGrpSpPr/>
          <p:nvPr/>
        </p:nvGrpSpPr>
        <p:grpSpPr>
          <a:xfrm>
            <a:off x="2497901" y="2010597"/>
            <a:ext cx="448865" cy="448865"/>
            <a:chOff x="2497901" y="2010597"/>
            <a:chExt cx="448865" cy="448865"/>
          </a:xfrm>
        </p:grpSpPr>
        <p:sp>
          <p:nvSpPr>
            <p:cNvPr id="2962" name="Google Shape;2962;p71"/>
            <p:cNvSpPr/>
            <p:nvPr/>
          </p:nvSpPr>
          <p:spPr>
            <a:xfrm>
              <a:off x="2504475" y="2017172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71"/>
            <p:cNvSpPr/>
            <p:nvPr/>
          </p:nvSpPr>
          <p:spPr>
            <a:xfrm>
              <a:off x="2547871" y="2131580"/>
              <a:ext cx="348046" cy="127997"/>
            </a:xfrm>
            <a:custGeom>
              <a:avLst/>
              <a:gdLst/>
              <a:ahLst/>
              <a:cxnLst/>
              <a:rect l="l" t="t" r="r" b="b"/>
              <a:pathLst>
                <a:path w="464061" h="170662" extrusionOk="0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71"/>
            <p:cNvSpPr/>
            <p:nvPr/>
          </p:nvSpPr>
          <p:spPr>
            <a:xfrm>
              <a:off x="2504475" y="2017172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71"/>
            <p:cNvSpPr/>
            <p:nvPr/>
          </p:nvSpPr>
          <p:spPr>
            <a:xfrm>
              <a:off x="2814385" y="2301658"/>
              <a:ext cx="81532" cy="108710"/>
            </a:xfrm>
            <a:custGeom>
              <a:avLst/>
              <a:gdLst/>
              <a:ahLst/>
              <a:cxnLst/>
              <a:rect l="l" t="t" r="r" b="b"/>
              <a:pathLst>
                <a:path w="108709" h="144946" extrusionOk="0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71"/>
            <p:cNvSpPr/>
            <p:nvPr/>
          </p:nvSpPr>
          <p:spPr>
            <a:xfrm>
              <a:off x="2497901" y="2010597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71"/>
            <p:cNvSpPr/>
            <p:nvPr/>
          </p:nvSpPr>
          <p:spPr>
            <a:xfrm>
              <a:off x="2541646" y="2124570"/>
              <a:ext cx="361374" cy="141188"/>
            </a:xfrm>
            <a:custGeom>
              <a:avLst/>
              <a:gdLst/>
              <a:ahLst/>
              <a:cxnLst/>
              <a:rect l="l" t="t" r="r" b="b"/>
              <a:pathLst>
                <a:path w="481832" h="188250" extrusionOk="0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71"/>
            <p:cNvSpPr/>
            <p:nvPr/>
          </p:nvSpPr>
          <p:spPr>
            <a:xfrm>
              <a:off x="2520993" y="2034347"/>
              <a:ext cx="34472" cy="34471"/>
            </a:xfrm>
            <a:custGeom>
              <a:avLst/>
              <a:gdLst/>
              <a:ahLst/>
              <a:cxnLst/>
              <a:rect l="l" t="t" r="r" b="b"/>
              <a:pathLst>
                <a:path w="45963" h="45961" extrusionOk="0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9" name="Google Shape;2969;p71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2970" name="Google Shape;2970;p71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71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71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71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71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71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71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5" h="17533" extrusionOk="0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71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4502" h="17533" extrusionOk="0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8" name="Google Shape;2978;p71"/>
            <p:cNvSpPr/>
            <p:nvPr/>
          </p:nvSpPr>
          <p:spPr>
            <a:xfrm>
              <a:off x="2808251" y="2295521"/>
              <a:ext cx="94769" cy="120983"/>
            </a:xfrm>
            <a:custGeom>
              <a:avLst/>
              <a:gdLst/>
              <a:ahLst/>
              <a:cxnLst/>
              <a:rect l="l" t="t" r="r" b="b"/>
              <a:pathLst>
                <a:path w="126358" h="161310" extrusionOk="0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9" name="Google Shape;2979;p71"/>
          <p:cNvGrpSpPr/>
          <p:nvPr/>
        </p:nvGrpSpPr>
        <p:grpSpPr>
          <a:xfrm>
            <a:off x="1760434" y="3360423"/>
            <a:ext cx="448866" cy="448865"/>
            <a:chOff x="1760434" y="3360423"/>
            <a:chExt cx="448866" cy="448865"/>
          </a:xfrm>
        </p:grpSpPr>
        <p:sp>
          <p:nvSpPr>
            <p:cNvPr id="2980" name="Google Shape;2980;p71"/>
            <p:cNvSpPr/>
            <p:nvPr/>
          </p:nvSpPr>
          <p:spPr>
            <a:xfrm>
              <a:off x="1767016" y="3617759"/>
              <a:ext cx="184943" cy="184947"/>
            </a:xfrm>
            <a:custGeom>
              <a:avLst/>
              <a:gdLst/>
              <a:ahLst/>
              <a:cxnLst/>
              <a:rect l="l" t="t" r="r" b="b"/>
              <a:pathLst>
                <a:path w="246591" h="246596" extrusionOk="0">
                  <a:moveTo>
                    <a:pt x="218214" y="246596"/>
                  </a:moveTo>
                  <a:lnTo>
                    <a:pt x="28378" y="246596"/>
                  </a:lnTo>
                  <a:cubicBezTo>
                    <a:pt x="12703" y="246596"/>
                    <a:pt x="0" y="233894"/>
                    <a:pt x="0" y="218218"/>
                  </a:cubicBezTo>
                  <a:lnTo>
                    <a:pt x="0" y="28378"/>
                  </a:lnTo>
                  <a:cubicBezTo>
                    <a:pt x="0" y="12707"/>
                    <a:pt x="12703" y="0"/>
                    <a:pt x="28378" y="0"/>
                  </a:cubicBezTo>
                  <a:lnTo>
                    <a:pt x="218214" y="0"/>
                  </a:lnTo>
                  <a:cubicBezTo>
                    <a:pt x="233889" y="0"/>
                    <a:pt x="246592" y="12707"/>
                    <a:pt x="246592" y="28378"/>
                  </a:cubicBezTo>
                  <a:lnTo>
                    <a:pt x="246592" y="218218"/>
                  </a:lnTo>
                  <a:cubicBezTo>
                    <a:pt x="246596" y="233894"/>
                    <a:pt x="233889" y="246596"/>
                    <a:pt x="218214" y="24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71"/>
            <p:cNvSpPr/>
            <p:nvPr/>
          </p:nvSpPr>
          <p:spPr>
            <a:xfrm>
              <a:off x="1767016" y="3703959"/>
              <a:ext cx="158972" cy="98746"/>
            </a:xfrm>
            <a:custGeom>
              <a:avLst/>
              <a:gdLst/>
              <a:ahLst/>
              <a:cxnLst/>
              <a:rect l="l" t="t" r="r" b="b"/>
              <a:pathLst>
                <a:path w="211962" h="131662" extrusionOk="0">
                  <a:moveTo>
                    <a:pt x="113280" y="34300"/>
                  </a:moveTo>
                  <a:lnTo>
                    <a:pt x="113942" y="33638"/>
                  </a:lnTo>
                  <a:lnTo>
                    <a:pt x="83884" y="3584"/>
                  </a:lnTo>
                  <a:cubicBezTo>
                    <a:pt x="78852" y="-1448"/>
                    <a:pt x="70606" y="-1142"/>
                    <a:pt x="65962" y="4255"/>
                  </a:cubicBezTo>
                  <a:lnTo>
                    <a:pt x="0" y="80911"/>
                  </a:lnTo>
                  <a:lnTo>
                    <a:pt x="0" y="103284"/>
                  </a:lnTo>
                  <a:cubicBezTo>
                    <a:pt x="0" y="118955"/>
                    <a:pt x="12703" y="131663"/>
                    <a:pt x="28378" y="131663"/>
                  </a:cubicBezTo>
                  <a:lnTo>
                    <a:pt x="211963" y="131663"/>
                  </a:lnTo>
                  <a:lnTo>
                    <a:pt x="113938" y="33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71"/>
            <p:cNvSpPr/>
            <p:nvPr/>
          </p:nvSpPr>
          <p:spPr>
            <a:xfrm>
              <a:off x="1852472" y="3677634"/>
              <a:ext cx="99490" cy="125071"/>
            </a:xfrm>
            <a:custGeom>
              <a:avLst/>
              <a:gdLst/>
              <a:ahLst/>
              <a:cxnLst/>
              <a:rect l="l" t="t" r="r" b="b"/>
              <a:pathLst>
                <a:path w="132654" h="166762" extrusionOk="0">
                  <a:moveTo>
                    <a:pt x="65286" y="3452"/>
                  </a:moveTo>
                  <a:lnTo>
                    <a:pt x="0" y="68738"/>
                  </a:lnTo>
                  <a:lnTo>
                    <a:pt x="98025" y="166763"/>
                  </a:lnTo>
                  <a:lnTo>
                    <a:pt x="104276" y="166763"/>
                  </a:lnTo>
                  <a:cubicBezTo>
                    <a:pt x="119947" y="166763"/>
                    <a:pt x="132654" y="154060"/>
                    <a:pt x="132654" y="138385"/>
                  </a:cubicBezTo>
                  <a:lnTo>
                    <a:pt x="132654" y="54158"/>
                  </a:lnTo>
                  <a:lnTo>
                    <a:pt x="81948" y="3452"/>
                  </a:lnTo>
                  <a:cubicBezTo>
                    <a:pt x="77350" y="-1151"/>
                    <a:pt x="69884" y="-1151"/>
                    <a:pt x="65286" y="3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71"/>
            <p:cNvSpPr/>
            <p:nvPr/>
          </p:nvSpPr>
          <p:spPr>
            <a:xfrm>
              <a:off x="1807833" y="3645176"/>
              <a:ext cx="28958" cy="28957"/>
            </a:xfrm>
            <a:custGeom>
              <a:avLst/>
              <a:gdLst/>
              <a:ahLst/>
              <a:cxnLst/>
              <a:rect l="l" t="t" r="r" b="b"/>
              <a:pathLst>
                <a:path w="38610" h="38610" extrusionOk="0">
                  <a:moveTo>
                    <a:pt x="38611" y="19305"/>
                  </a:moveTo>
                  <a:cubicBezTo>
                    <a:pt x="38611" y="29967"/>
                    <a:pt x="29967" y="38611"/>
                    <a:pt x="19305" y="38611"/>
                  </a:cubicBezTo>
                  <a:cubicBezTo>
                    <a:pt x="8644" y="38611"/>
                    <a:pt x="0" y="29967"/>
                    <a:pt x="0" y="19305"/>
                  </a:cubicBezTo>
                  <a:cubicBezTo>
                    <a:pt x="0" y="8644"/>
                    <a:pt x="8644" y="0"/>
                    <a:pt x="19305" y="0"/>
                  </a:cubicBezTo>
                  <a:cubicBezTo>
                    <a:pt x="29967" y="0"/>
                    <a:pt x="38611" y="8644"/>
                    <a:pt x="38611" y="19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71"/>
            <p:cNvGrpSpPr/>
            <p:nvPr/>
          </p:nvGrpSpPr>
          <p:grpSpPr>
            <a:xfrm>
              <a:off x="1829342" y="3360423"/>
              <a:ext cx="379958" cy="379966"/>
              <a:chOff x="2395372" y="4319581"/>
              <a:chExt cx="506611" cy="506621"/>
            </a:xfrm>
          </p:grpSpPr>
          <p:sp>
            <p:nvSpPr>
              <p:cNvPr id="2985" name="Google Shape;2985;p71"/>
              <p:cNvSpPr/>
              <p:nvPr/>
            </p:nvSpPr>
            <p:spPr>
              <a:xfrm>
                <a:off x="2395372" y="4622618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71"/>
              <p:cNvSpPr/>
              <p:nvPr/>
            </p:nvSpPr>
            <p:spPr>
              <a:xfrm>
                <a:off x="2395372" y="458283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71"/>
              <p:cNvSpPr/>
              <p:nvPr/>
            </p:nvSpPr>
            <p:spPr>
              <a:xfrm>
                <a:off x="2395372" y="454305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71"/>
              <p:cNvSpPr/>
              <p:nvPr/>
            </p:nvSpPr>
            <p:spPr>
              <a:xfrm>
                <a:off x="2395372" y="4503274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71"/>
              <p:cNvSpPr/>
              <p:nvPr/>
            </p:nvSpPr>
            <p:spPr>
              <a:xfrm>
                <a:off x="2395372" y="446349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71"/>
              <p:cNvSpPr/>
              <p:nvPr/>
            </p:nvSpPr>
            <p:spPr>
              <a:xfrm>
                <a:off x="2395372" y="442371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71"/>
              <p:cNvSpPr/>
              <p:nvPr/>
            </p:nvSpPr>
            <p:spPr>
              <a:xfrm>
                <a:off x="2395372" y="438393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71"/>
              <p:cNvSpPr/>
              <p:nvPr/>
            </p:nvSpPr>
            <p:spPr>
              <a:xfrm>
                <a:off x="2395372" y="434415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71"/>
              <p:cNvSpPr/>
              <p:nvPr/>
            </p:nvSpPr>
            <p:spPr>
              <a:xfrm>
                <a:off x="2422285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71"/>
              <p:cNvSpPr/>
              <p:nvPr/>
            </p:nvSpPr>
            <p:spPr>
              <a:xfrm>
                <a:off x="2462065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71"/>
              <p:cNvSpPr/>
              <p:nvPr/>
            </p:nvSpPr>
            <p:spPr>
              <a:xfrm>
                <a:off x="2501844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71"/>
              <p:cNvSpPr/>
              <p:nvPr/>
            </p:nvSpPr>
            <p:spPr>
              <a:xfrm>
                <a:off x="2541625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71"/>
              <p:cNvSpPr/>
              <p:nvPr/>
            </p:nvSpPr>
            <p:spPr>
              <a:xfrm>
                <a:off x="2581407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8" y="17552"/>
                    </a:moveTo>
                    <a:cubicBezTo>
                      <a:pt x="19769" y="17552"/>
                      <a:pt x="19788" y="0"/>
                      <a:pt x="8478" y="0"/>
                    </a:cubicBezTo>
                    <a:cubicBezTo>
                      <a:pt x="-2814" y="0"/>
                      <a:pt x="-2837" y="17552"/>
                      <a:pt x="8478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71"/>
              <p:cNvSpPr/>
              <p:nvPr/>
            </p:nvSpPr>
            <p:spPr>
              <a:xfrm>
                <a:off x="2621188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71"/>
              <p:cNvSpPr/>
              <p:nvPr/>
            </p:nvSpPr>
            <p:spPr>
              <a:xfrm>
                <a:off x="2660968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17552"/>
                    </a:moveTo>
                    <a:cubicBezTo>
                      <a:pt x="19768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71"/>
              <p:cNvSpPr/>
              <p:nvPr/>
            </p:nvSpPr>
            <p:spPr>
              <a:xfrm>
                <a:off x="2700748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1" name="Google Shape;3001;p71"/>
              <p:cNvSpPr/>
              <p:nvPr/>
            </p:nvSpPr>
            <p:spPr>
              <a:xfrm>
                <a:off x="2740529" y="431958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2" name="Google Shape;3002;p71"/>
              <p:cNvSpPr/>
              <p:nvPr/>
            </p:nvSpPr>
            <p:spPr>
              <a:xfrm>
                <a:off x="2780312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71"/>
              <p:cNvSpPr/>
              <p:nvPr/>
            </p:nvSpPr>
            <p:spPr>
              <a:xfrm>
                <a:off x="2820092" y="4319581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71"/>
              <p:cNvSpPr/>
              <p:nvPr/>
            </p:nvSpPr>
            <p:spPr>
              <a:xfrm>
                <a:off x="2859872" y="4319581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71"/>
              <p:cNvSpPr/>
              <p:nvPr/>
            </p:nvSpPr>
            <p:spPr>
              <a:xfrm>
                <a:off x="2581407" y="4808650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8" y="0"/>
                    </a:moveTo>
                    <a:cubicBezTo>
                      <a:pt x="-2814" y="0"/>
                      <a:pt x="-2837" y="17552"/>
                      <a:pt x="8478" y="17552"/>
                    </a:cubicBezTo>
                    <a:cubicBezTo>
                      <a:pt x="19769" y="17552"/>
                      <a:pt x="19788" y="0"/>
                      <a:pt x="8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71"/>
              <p:cNvSpPr/>
              <p:nvPr/>
            </p:nvSpPr>
            <p:spPr>
              <a:xfrm>
                <a:off x="2621188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71"/>
              <p:cNvSpPr/>
              <p:nvPr/>
            </p:nvSpPr>
            <p:spPr>
              <a:xfrm>
                <a:off x="2660968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71"/>
              <p:cNvSpPr/>
              <p:nvPr/>
            </p:nvSpPr>
            <p:spPr>
              <a:xfrm>
                <a:off x="2700748" y="480865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91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71"/>
              <p:cNvSpPr/>
              <p:nvPr/>
            </p:nvSpPr>
            <p:spPr>
              <a:xfrm>
                <a:off x="2740529" y="4808650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71"/>
              <p:cNvSpPr/>
              <p:nvPr/>
            </p:nvSpPr>
            <p:spPr>
              <a:xfrm>
                <a:off x="2780312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71"/>
              <p:cNvSpPr/>
              <p:nvPr/>
            </p:nvSpPr>
            <p:spPr>
              <a:xfrm>
                <a:off x="2820092" y="4808650"/>
                <a:ext cx="16951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1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71"/>
              <p:cNvSpPr/>
              <p:nvPr/>
            </p:nvSpPr>
            <p:spPr>
              <a:xfrm>
                <a:off x="2859872" y="4808650"/>
                <a:ext cx="16953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3" h="17552" extrusionOk="0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71"/>
              <p:cNvSpPr/>
              <p:nvPr/>
            </p:nvSpPr>
            <p:spPr>
              <a:xfrm>
                <a:off x="2885028" y="4347078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17547"/>
                    </a:moveTo>
                    <a:cubicBezTo>
                      <a:pt x="19771" y="17547"/>
                      <a:pt x="19789" y="0"/>
                      <a:pt x="8479" y="0"/>
                    </a:cubicBezTo>
                    <a:cubicBezTo>
                      <a:pt x="-2817" y="0"/>
                      <a:pt x="-2836" y="17547"/>
                      <a:pt x="8479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71"/>
              <p:cNvSpPr/>
              <p:nvPr/>
            </p:nvSpPr>
            <p:spPr>
              <a:xfrm>
                <a:off x="2885028" y="438685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71"/>
              <p:cNvSpPr/>
              <p:nvPr/>
            </p:nvSpPr>
            <p:spPr>
              <a:xfrm>
                <a:off x="2885028" y="442663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71"/>
              <p:cNvSpPr/>
              <p:nvPr/>
            </p:nvSpPr>
            <p:spPr>
              <a:xfrm>
                <a:off x="2885028" y="4466417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71"/>
              <p:cNvSpPr/>
              <p:nvPr/>
            </p:nvSpPr>
            <p:spPr>
              <a:xfrm>
                <a:off x="2885028" y="4506201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8" name="Google Shape;3018;p71"/>
              <p:cNvSpPr/>
              <p:nvPr/>
            </p:nvSpPr>
            <p:spPr>
              <a:xfrm>
                <a:off x="2885028" y="4545981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9" name="Google Shape;3019;p71"/>
              <p:cNvSpPr/>
              <p:nvPr/>
            </p:nvSpPr>
            <p:spPr>
              <a:xfrm>
                <a:off x="2885028" y="458576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71"/>
              <p:cNvSpPr/>
              <p:nvPr/>
            </p:nvSpPr>
            <p:spPr>
              <a:xfrm>
                <a:off x="2885028" y="462554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71"/>
              <p:cNvSpPr/>
              <p:nvPr/>
            </p:nvSpPr>
            <p:spPr>
              <a:xfrm>
                <a:off x="2885028" y="4665321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71"/>
              <p:cNvSpPr/>
              <p:nvPr/>
            </p:nvSpPr>
            <p:spPr>
              <a:xfrm>
                <a:off x="2885028" y="470510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71"/>
              <p:cNvSpPr/>
              <p:nvPr/>
            </p:nvSpPr>
            <p:spPr>
              <a:xfrm>
                <a:off x="2885028" y="4744885"/>
                <a:ext cx="16955" cy="1754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47" extrusionOk="0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71"/>
              <p:cNvSpPr/>
              <p:nvPr/>
            </p:nvSpPr>
            <p:spPr>
              <a:xfrm>
                <a:off x="2885028" y="4784665"/>
                <a:ext cx="16955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7552" extrusionOk="0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5" name="Google Shape;3025;p71"/>
            <p:cNvSpPr/>
            <p:nvPr/>
          </p:nvSpPr>
          <p:spPr>
            <a:xfrm>
              <a:off x="1973054" y="3409408"/>
              <a:ext cx="187256" cy="187221"/>
            </a:xfrm>
            <a:custGeom>
              <a:avLst/>
              <a:gdLst/>
              <a:ahLst/>
              <a:cxnLst/>
              <a:rect l="l" t="t" r="r" b="b"/>
              <a:pathLst>
                <a:path w="249675" h="249628" extrusionOk="0">
                  <a:moveTo>
                    <a:pt x="240899" y="75039"/>
                  </a:moveTo>
                  <a:cubicBezTo>
                    <a:pt x="245749" y="75039"/>
                    <a:pt x="249675" y="71112"/>
                    <a:pt x="249675" y="66263"/>
                  </a:cubicBezTo>
                  <a:lnTo>
                    <a:pt x="249675" y="8776"/>
                  </a:lnTo>
                  <a:cubicBezTo>
                    <a:pt x="249675" y="3931"/>
                    <a:pt x="245749" y="0"/>
                    <a:pt x="240899" y="0"/>
                  </a:cubicBezTo>
                  <a:lnTo>
                    <a:pt x="181285" y="0"/>
                  </a:lnTo>
                  <a:cubicBezTo>
                    <a:pt x="169970" y="0"/>
                    <a:pt x="169970" y="17552"/>
                    <a:pt x="181285" y="17552"/>
                  </a:cubicBezTo>
                  <a:lnTo>
                    <a:pt x="219717" y="17552"/>
                  </a:lnTo>
                  <a:lnTo>
                    <a:pt x="2622" y="234647"/>
                  </a:lnTo>
                  <a:cubicBezTo>
                    <a:pt x="-5492" y="242761"/>
                    <a:pt x="7093" y="254993"/>
                    <a:pt x="15033" y="247058"/>
                  </a:cubicBezTo>
                  <a:lnTo>
                    <a:pt x="232128" y="29963"/>
                  </a:lnTo>
                  <a:lnTo>
                    <a:pt x="232128" y="66263"/>
                  </a:lnTo>
                  <a:cubicBezTo>
                    <a:pt x="232128" y="71112"/>
                    <a:pt x="236055" y="75039"/>
                    <a:pt x="240899" y="750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71"/>
            <p:cNvSpPr/>
            <p:nvPr/>
          </p:nvSpPr>
          <p:spPr>
            <a:xfrm>
              <a:off x="1760434" y="3611180"/>
              <a:ext cx="198107" cy="198107"/>
            </a:xfrm>
            <a:custGeom>
              <a:avLst/>
              <a:gdLst/>
              <a:ahLst/>
              <a:cxnLst/>
              <a:rect l="l" t="t" r="r" b="b"/>
              <a:pathLst>
                <a:path w="264143" h="264143" extrusionOk="0">
                  <a:moveTo>
                    <a:pt x="226994" y="0"/>
                  </a:moveTo>
                  <a:lnTo>
                    <a:pt x="37154" y="0"/>
                  </a:lnTo>
                  <a:cubicBezTo>
                    <a:pt x="16666" y="0"/>
                    <a:pt x="0" y="16666"/>
                    <a:pt x="0" y="37150"/>
                  </a:cubicBezTo>
                  <a:cubicBezTo>
                    <a:pt x="0" y="48469"/>
                    <a:pt x="17552" y="48469"/>
                    <a:pt x="17552" y="37150"/>
                  </a:cubicBezTo>
                  <a:cubicBezTo>
                    <a:pt x="17552" y="26342"/>
                    <a:pt x="26346" y="17547"/>
                    <a:pt x="37154" y="17547"/>
                  </a:cubicBezTo>
                  <a:lnTo>
                    <a:pt x="226994" y="17547"/>
                  </a:lnTo>
                  <a:cubicBezTo>
                    <a:pt x="237802" y="17547"/>
                    <a:pt x="246596" y="26342"/>
                    <a:pt x="246596" y="37150"/>
                  </a:cubicBezTo>
                  <a:lnTo>
                    <a:pt x="246596" y="226990"/>
                  </a:lnTo>
                  <a:cubicBezTo>
                    <a:pt x="246596" y="237798"/>
                    <a:pt x="237802" y="246592"/>
                    <a:pt x="226994" y="246592"/>
                  </a:cubicBezTo>
                  <a:lnTo>
                    <a:pt x="37154" y="246592"/>
                  </a:lnTo>
                  <a:cubicBezTo>
                    <a:pt x="26346" y="246592"/>
                    <a:pt x="17552" y="237798"/>
                    <a:pt x="17552" y="226990"/>
                  </a:cubicBezTo>
                  <a:lnTo>
                    <a:pt x="17552" y="95057"/>
                  </a:lnTo>
                  <a:cubicBezTo>
                    <a:pt x="17552" y="83738"/>
                    <a:pt x="0" y="83738"/>
                    <a:pt x="0" y="95057"/>
                  </a:cubicBezTo>
                  <a:lnTo>
                    <a:pt x="0" y="226990"/>
                  </a:lnTo>
                  <a:cubicBezTo>
                    <a:pt x="0" y="247478"/>
                    <a:pt x="16666" y="264144"/>
                    <a:pt x="37154" y="264144"/>
                  </a:cubicBezTo>
                  <a:lnTo>
                    <a:pt x="226994" y="264144"/>
                  </a:lnTo>
                  <a:cubicBezTo>
                    <a:pt x="247478" y="264144"/>
                    <a:pt x="264144" y="247478"/>
                    <a:pt x="264144" y="226990"/>
                  </a:cubicBezTo>
                  <a:lnTo>
                    <a:pt x="264144" y="37150"/>
                  </a:lnTo>
                  <a:cubicBezTo>
                    <a:pt x="264144" y="16666"/>
                    <a:pt x="247478" y="0"/>
                    <a:pt x="22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7" name="Google Shape;3027;p71"/>
          <p:cNvGrpSpPr/>
          <p:nvPr/>
        </p:nvGrpSpPr>
        <p:grpSpPr>
          <a:xfrm>
            <a:off x="1760433" y="4035336"/>
            <a:ext cx="448865" cy="448865"/>
            <a:chOff x="1760433" y="4035336"/>
            <a:chExt cx="448865" cy="448865"/>
          </a:xfrm>
        </p:grpSpPr>
        <p:sp>
          <p:nvSpPr>
            <p:cNvPr id="3028" name="Google Shape;3028;p71"/>
            <p:cNvSpPr/>
            <p:nvPr/>
          </p:nvSpPr>
          <p:spPr>
            <a:xfrm>
              <a:off x="1767167" y="4109171"/>
              <a:ext cx="368297" cy="368296"/>
            </a:xfrm>
            <a:custGeom>
              <a:avLst/>
              <a:gdLst/>
              <a:ahLst/>
              <a:cxnLst/>
              <a:rect l="l" t="t" r="r" b="b"/>
              <a:pathLst>
                <a:path w="491062" h="491062" extrusionOk="0">
                  <a:moveTo>
                    <a:pt x="11455" y="479608"/>
                  </a:moveTo>
                  <a:cubicBezTo>
                    <a:pt x="-3818" y="464334"/>
                    <a:pt x="-3818" y="439572"/>
                    <a:pt x="11455" y="424299"/>
                  </a:cubicBezTo>
                  <a:lnTo>
                    <a:pt x="424299" y="11455"/>
                  </a:lnTo>
                  <a:cubicBezTo>
                    <a:pt x="439572" y="-3818"/>
                    <a:pt x="464334" y="-3818"/>
                    <a:pt x="479608" y="11455"/>
                  </a:cubicBezTo>
                  <a:cubicBezTo>
                    <a:pt x="494881" y="26729"/>
                    <a:pt x="494881" y="51491"/>
                    <a:pt x="479608" y="66764"/>
                  </a:cubicBezTo>
                  <a:lnTo>
                    <a:pt x="66764" y="479608"/>
                  </a:lnTo>
                  <a:cubicBezTo>
                    <a:pt x="51491" y="494881"/>
                    <a:pt x="26729" y="494881"/>
                    <a:pt x="11455" y="479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9" name="Google Shape;3029;p71"/>
            <p:cNvSpPr/>
            <p:nvPr/>
          </p:nvSpPr>
          <p:spPr>
            <a:xfrm>
              <a:off x="2038355" y="4109171"/>
              <a:ext cx="97109" cy="97109"/>
            </a:xfrm>
            <a:custGeom>
              <a:avLst/>
              <a:gdLst/>
              <a:ahLst/>
              <a:cxnLst/>
              <a:rect l="l" t="t" r="r" b="b"/>
              <a:pathLst>
                <a:path w="129479" h="129479" extrusionOk="0">
                  <a:moveTo>
                    <a:pt x="118024" y="11455"/>
                  </a:moveTo>
                  <a:cubicBezTo>
                    <a:pt x="102751" y="-3818"/>
                    <a:pt x="77989" y="-3818"/>
                    <a:pt x="62715" y="11455"/>
                  </a:cubicBezTo>
                  <a:lnTo>
                    <a:pt x="0" y="74170"/>
                  </a:lnTo>
                  <a:lnTo>
                    <a:pt x="55309" y="129480"/>
                  </a:lnTo>
                  <a:lnTo>
                    <a:pt x="118024" y="66764"/>
                  </a:lnTo>
                  <a:cubicBezTo>
                    <a:pt x="133298" y="51491"/>
                    <a:pt x="133298" y="26729"/>
                    <a:pt x="118024" y="11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0" name="Google Shape;3030;p71"/>
            <p:cNvSpPr/>
            <p:nvPr/>
          </p:nvSpPr>
          <p:spPr>
            <a:xfrm>
              <a:off x="1926806" y="4048774"/>
              <a:ext cx="114424" cy="114425"/>
            </a:xfrm>
            <a:custGeom>
              <a:avLst/>
              <a:gdLst/>
              <a:ahLst/>
              <a:cxnLst/>
              <a:rect l="l" t="t" r="r" b="b"/>
              <a:pathLst>
                <a:path w="152566" h="152566" extrusionOk="0">
                  <a:moveTo>
                    <a:pt x="152567" y="76281"/>
                  </a:moveTo>
                  <a:cubicBezTo>
                    <a:pt x="103089" y="91084"/>
                    <a:pt x="91089" y="103084"/>
                    <a:pt x="76286" y="152567"/>
                  </a:cubicBezTo>
                  <a:cubicBezTo>
                    <a:pt x="61482" y="103084"/>
                    <a:pt x="49483" y="91084"/>
                    <a:pt x="0" y="76281"/>
                  </a:cubicBezTo>
                  <a:cubicBezTo>
                    <a:pt x="49483" y="61478"/>
                    <a:pt x="61482" y="49478"/>
                    <a:pt x="76286" y="0"/>
                  </a:cubicBezTo>
                  <a:cubicBezTo>
                    <a:pt x="91089" y="49478"/>
                    <a:pt x="103089" y="61478"/>
                    <a:pt x="152567" y="76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1" name="Google Shape;3031;p71"/>
            <p:cNvSpPr/>
            <p:nvPr/>
          </p:nvSpPr>
          <p:spPr>
            <a:xfrm>
              <a:off x="2106641" y="4214386"/>
              <a:ext cx="63128" cy="63131"/>
            </a:xfrm>
            <a:custGeom>
              <a:avLst/>
              <a:gdLst/>
              <a:ahLst/>
              <a:cxnLst/>
              <a:rect l="l" t="t" r="r" b="b"/>
              <a:pathLst>
                <a:path w="84171" h="84175" extrusionOk="0">
                  <a:moveTo>
                    <a:pt x="84171" y="42086"/>
                  </a:moveTo>
                  <a:cubicBezTo>
                    <a:pt x="56875" y="50254"/>
                    <a:pt x="50254" y="56875"/>
                    <a:pt x="42086" y="84176"/>
                  </a:cubicBezTo>
                  <a:cubicBezTo>
                    <a:pt x="33917" y="56875"/>
                    <a:pt x="27296" y="50254"/>
                    <a:pt x="0" y="42086"/>
                  </a:cubicBezTo>
                  <a:cubicBezTo>
                    <a:pt x="27296" y="33922"/>
                    <a:pt x="33917" y="27301"/>
                    <a:pt x="42086" y="0"/>
                  </a:cubicBezTo>
                  <a:cubicBezTo>
                    <a:pt x="50250" y="27301"/>
                    <a:pt x="56875" y="33922"/>
                    <a:pt x="84171" y="42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2" name="Google Shape;3032;p71"/>
            <p:cNvSpPr/>
            <p:nvPr/>
          </p:nvSpPr>
          <p:spPr>
            <a:xfrm>
              <a:off x="2123387" y="4035336"/>
              <a:ext cx="85912" cy="85912"/>
            </a:xfrm>
            <a:custGeom>
              <a:avLst/>
              <a:gdLst/>
              <a:ahLst/>
              <a:cxnLst/>
              <a:rect l="l" t="t" r="r" b="b"/>
              <a:pathLst>
                <a:path w="114549" h="114549" extrusionOk="0">
                  <a:moveTo>
                    <a:pt x="114550" y="57273"/>
                  </a:moveTo>
                  <a:cubicBezTo>
                    <a:pt x="77400" y="68391"/>
                    <a:pt x="68391" y="77395"/>
                    <a:pt x="57277" y="114550"/>
                  </a:cubicBezTo>
                  <a:cubicBezTo>
                    <a:pt x="46159" y="77395"/>
                    <a:pt x="37150" y="68391"/>
                    <a:pt x="0" y="57273"/>
                  </a:cubicBezTo>
                  <a:cubicBezTo>
                    <a:pt x="37150" y="46159"/>
                    <a:pt x="46159" y="37150"/>
                    <a:pt x="57277" y="0"/>
                  </a:cubicBezTo>
                  <a:cubicBezTo>
                    <a:pt x="68386" y="37150"/>
                    <a:pt x="77400" y="46159"/>
                    <a:pt x="114550" y="57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3" name="Google Shape;3033;p71"/>
            <p:cNvSpPr/>
            <p:nvPr/>
          </p:nvSpPr>
          <p:spPr>
            <a:xfrm>
              <a:off x="1760433" y="4102522"/>
              <a:ext cx="381679" cy="381679"/>
            </a:xfrm>
            <a:custGeom>
              <a:avLst/>
              <a:gdLst/>
              <a:ahLst/>
              <a:cxnLst/>
              <a:rect l="l" t="t" r="r" b="b"/>
              <a:pathLst>
                <a:path w="508906" h="508906" extrusionOk="0">
                  <a:moveTo>
                    <a:pt x="494869" y="14037"/>
                  </a:moveTo>
                  <a:cubicBezTo>
                    <a:pt x="476153" y="-4679"/>
                    <a:pt x="445706" y="-4679"/>
                    <a:pt x="426994" y="14037"/>
                  </a:cubicBezTo>
                  <a:lnTo>
                    <a:pt x="14151" y="426881"/>
                  </a:lnTo>
                  <a:cubicBezTo>
                    <a:pt x="-29647" y="470674"/>
                    <a:pt x="38232" y="538554"/>
                    <a:pt x="82026" y="494756"/>
                  </a:cubicBezTo>
                  <a:lnTo>
                    <a:pt x="123111" y="453675"/>
                  </a:lnTo>
                  <a:cubicBezTo>
                    <a:pt x="130974" y="445812"/>
                    <a:pt x="118764" y="432885"/>
                    <a:pt x="110541" y="441104"/>
                  </a:cubicBezTo>
                  <a:lnTo>
                    <a:pt x="69460" y="482190"/>
                  </a:lnTo>
                  <a:cubicBezTo>
                    <a:pt x="41954" y="509696"/>
                    <a:pt x="-867" y="467026"/>
                    <a:pt x="26717" y="439447"/>
                  </a:cubicBezTo>
                  <a:lnTo>
                    <a:pt x="439560" y="26603"/>
                  </a:lnTo>
                  <a:cubicBezTo>
                    <a:pt x="467071" y="-903"/>
                    <a:pt x="509859" y="41790"/>
                    <a:pt x="482303" y="69346"/>
                  </a:cubicBezTo>
                  <a:lnTo>
                    <a:pt x="150449" y="401201"/>
                  </a:lnTo>
                  <a:cubicBezTo>
                    <a:pt x="142586" y="409064"/>
                    <a:pt x="154795" y="421990"/>
                    <a:pt x="163014" y="413767"/>
                  </a:cubicBezTo>
                  <a:lnTo>
                    <a:pt x="494869" y="81912"/>
                  </a:lnTo>
                  <a:cubicBezTo>
                    <a:pt x="513585" y="63200"/>
                    <a:pt x="513585" y="32749"/>
                    <a:pt x="494869" y="1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4" name="Google Shape;3034;p71"/>
          <p:cNvGrpSpPr/>
          <p:nvPr/>
        </p:nvGrpSpPr>
        <p:grpSpPr>
          <a:xfrm>
            <a:off x="1760434" y="2685510"/>
            <a:ext cx="448865" cy="448865"/>
            <a:chOff x="1760434" y="2685510"/>
            <a:chExt cx="448865" cy="448865"/>
          </a:xfrm>
        </p:grpSpPr>
        <p:sp>
          <p:nvSpPr>
            <p:cNvPr id="3035" name="Google Shape;3035;p71"/>
            <p:cNvSpPr/>
            <p:nvPr/>
          </p:nvSpPr>
          <p:spPr>
            <a:xfrm>
              <a:off x="1767008" y="2692085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6" name="Google Shape;3036;p71"/>
            <p:cNvSpPr/>
            <p:nvPr/>
          </p:nvSpPr>
          <p:spPr>
            <a:xfrm>
              <a:off x="1830818" y="2692085"/>
              <a:ext cx="154458" cy="118360"/>
            </a:xfrm>
            <a:custGeom>
              <a:avLst/>
              <a:gdLst/>
              <a:ahLst/>
              <a:cxnLst/>
              <a:rect l="l" t="t" r="r" b="b"/>
              <a:pathLst>
                <a:path w="205944" h="157813" extrusionOk="0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7" name="Google Shape;3037;p71"/>
            <p:cNvSpPr/>
            <p:nvPr/>
          </p:nvSpPr>
          <p:spPr>
            <a:xfrm>
              <a:off x="1965579" y="2692085"/>
              <a:ext cx="19698" cy="3499"/>
            </a:xfrm>
            <a:custGeom>
              <a:avLst/>
              <a:gdLst/>
              <a:ahLst/>
              <a:cxnLst/>
              <a:rect l="l" t="t" r="r" b="b"/>
              <a:pathLst>
                <a:path w="26264" h="4666" extrusionOk="0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8" name="Google Shape;3038;p71"/>
            <p:cNvSpPr/>
            <p:nvPr/>
          </p:nvSpPr>
          <p:spPr>
            <a:xfrm>
              <a:off x="2084363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9" name="Google Shape;3039;p71"/>
            <p:cNvSpPr/>
            <p:nvPr/>
          </p:nvSpPr>
          <p:spPr>
            <a:xfrm>
              <a:off x="1767008" y="2755895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0" name="Google Shape;3040;p71"/>
            <p:cNvSpPr/>
            <p:nvPr/>
          </p:nvSpPr>
          <p:spPr>
            <a:xfrm>
              <a:off x="1767008" y="2909943"/>
              <a:ext cx="118360" cy="154047"/>
            </a:xfrm>
            <a:custGeom>
              <a:avLst/>
              <a:gdLst/>
              <a:ahLst/>
              <a:cxnLst/>
              <a:rect l="l" t="t" r="r" b="b"/>
              <a:pathLst>
                <a:path w="157813" h="205396" extrusionOk="0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71"/>
            <p:cNvSpPr/>
            <p:nvPr/>
          </p:nvSpPr>
          <p:spPr>
            <a:xfrm>
              <a:off x="1984866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2" name="Google Shape;3042;p71"/>
            <p:cNvSpPr/>
            <p:nvPr/>
          </p:nvSpPr>
          <p:spPr>
            <a:xfrm>
              <a:off x="1830818" y="3009440"/>
              <a:ext cx="154047" cy="118360"/>
            </a:xfrm>
            <a:custGeom>
              <a:avLst/>
              <a:gdLst/>
              <a:ahLst/>
              <a:cxnLst/>
              <a:rect l="l" t="t" r="r" b="b"/>
              <a:pathLst>
                <a:path w="205396" h="157813" extrusionOk="0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3" name="Google Shape;3043;p71"/>
            <p:cNvSpPr/>
            <p:nvPr/>
          </p:nvSpPr>
          <p:spPr>
            <a:xfrm>
              <a:off x="1965579" y="3124365"/>
              <a:ext cx="19287" cy="3434"/>
            </a:xfrm>
            <a:custGeom>
              <a:avLst/>
              <a:gdLst/>
              <a:ahLst/>
              <a:cxnLst/>
              <a:rect l="l" t="t" r="r" b="b"/>
              <a:pathLst>
                <a:path w="25716" h="4579" extrusionOk="0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4" name="Google Shape;3044;p71"/>
            <p:cNvSpPr/>
            <p:nvPr/>
          </p:nvSpPr>
          <p:spPr>
            <a:xfrm>
              <a:off x="2018043" y="3123372"/>
              <a:ext cx="10729" cy="1918"/>
            </a:xfrm>
            <a:custGeom>
              <a:avLst/>
              <a:gdLst/>
              <a:ahLst/>
              <a:cxnLst/>
              <a:rect l="l" t="t" r="r" b="b"/>
              <a:pathLst>
                <a:path w="14305" h="2557" extrusionOk="0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5" name="Google Shape;3045;p71"/>
            <p:cNvSpPr/>
            <p:nvPr/>
          </p:nvSpPr>
          <p:spPr>
            <a:xfrm>
              <a:off x="2001629" y="3126050"/>
              <a:ext cx="10982" cy="1112"/>
            </a:xfrm>
            <a:custGeom>
              <a:avLst/>
              <a:gdLst/>
              <a:ahLst/>
              <a:cxnLst/>
              <a:rect l="l" t="t" r="r" b="b"/>
              <a:pathLst>
                <a:path w="14643" h="1483" extrusionOk="0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6" name="Google Shape;3046;p71"/>
            <p:cNvSpPr/>
            <p:nvPr/>
          </p:nvSpPr>
          <p:spPr>
            <a:xfrm>
              <a:off x="1984928" y="2692092"/>
              <a:ext cx="153985" cy="118353"/>
            </a:xfrm>
            <a:custGeom>
              <a:avLst/>
              <a:gdLst/>
              <a:ahLst/>
              <a:cxnLst/>
              <a:rect l="l" t="t" r="r" b="b"/>
              <a:pathLst>
                <a:path w="205314" h="157804" extrusionOk="0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7" name="Google Shape;3047;p71"/>
            <p:cNvSpPr/>
            <p:nvPr/>
          </p:nvSpPr>
          <p:spPr>
            <a:xfrm>
              <a:off x="1913947" y="2833588"/>
              <a:ext cx="141904" cy="68648"/>
            </a:xfrm>
            <a:custGeom>
              <a:avLst/>
              <a:gdLst/>
              <a:ahLst/>
              <a:cxnLst/>
              <a:rect l="l" t="t" r="r" b="b"/>
              <a:pathLst>
                <a:path w="189205" h="91531" extrusionOk="0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8" name="Google Shape;3048;p71"/>
            <p:cNvSpPr/>
            <p:nvPr/>
          </p:nvSpPr>
          <p:spPr>
            <a:xfrm>
              <a:off x="1913881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71"/>
            <p:cNvSpPr/>
            <p:nvPr/>
          </p:nvSpPr>
          <p:spPr>
            <a:xfrm>
              <a:off x="1984835" y="2868122"/>
              <a:ext cx="71015" cy="118174"/>
            </a:xfrm>
            <a:custGeom>
              <a:avLst/>
              <a:gdLst/>
              <a:ahLst/>
              <a:cxnLst/>
              <a:rect l="l" t="t" r="r" b="b"/>
              <a:pathLst>
                <a:path w="94687" h="157566" extrusionOk="0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0" name="Google Shape;3050;p71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3051" name="Google Shape;3051;p71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avLst/>
                <a:gdLst/>
                <a:ahLst/>
                <a:cxnLst/>
                <a:rect l="l" t="t" r="r" b="b"/>
                <a:pathLst>
                  <a:path w="392346" h="392346" extrusionOk="0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2" name="Google Shape;3052;p71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98487" extrusionOk="0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3" name="Google Shape;3053;p71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avLst/>
                <a:gdLst/>
                <a:ahLst/>
                <a:cxnLst/>
                <a:rect l="l" t="t" r="r" b="b"/>
                <a:pathLst>
                  <a:path w="206825" h="221133" extrusionOk="0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54" name="Google Shape;3054;p71"/>
          <p:cNvGrpSpPr/>
          <p:nvPr/>
        </p:nvGrpSpPr>
        <p:grpSpPr>
          <a:xfrm>
            <a:off x="1760433" y="2010598"/>
            <a:ext cx="448865" cy="448583"/>
            <a:chOff x="1760433" y="2010598"/>
            <a:chExt cx="448865" cy="448583"/>
          </a:xfrm>
        </p:grpSpPr>
        <p:sp>
          <p:nvSpPr>
            <p:cNvPr id="3055" name="Google Shape;3055;p71"/>
            <p:cNvSpPr/>
            <p:nvPr/>
          </p:nvSpPr>
          <p:spPr>
            <a:xfrm>
              <a:off x="2006146" y="2347842"/>
              <a:ext cx="59162" cy="73642"/>
            </a:xfrm>
            <a:custGeom>
              <a:avLst/>
              <a:gdLst/>
              <a:ahLst/>
              <a:cxnLst/>
              <a:rect l="l" t="t" r="r" b="b"/>
              <a:pathLst>
                <a:path w="78883" h="98189" extrusionOk="0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71"/>
            <p:cNvSpPr/>
            <p:nvPr/>
          </p:nvSpPr>
          <p:spPr>
            <a:xfrm>
              <a:off x="1868287" y="2139022"/>
              <a:ext cx="334436" cy="215456"/>
            </a:xfrm>
            <a:custGeom>
              <a:avLst/>
              <a:gdLst/>
              <a:ahLst/>
              <a:cxnLst/>
              <a:rect l="l" t="t" r="r" b="b"/>
              <a:pathLst>
                <a:path w="445915" h="287275" extrusionOk="0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71"/>
            <p:cNvSpPr/>
            <p:nvPr/>
          </p:nvSpPr>
          <p:spPr>
            <a:xfrm>
              <a:off x="1868287" y="2301939"/>
              <a:ext cx="334436" cy="52540"/>
            </a:xfrm>
            <a:custGeom>
              <a:avLst/>
              <a:gdLst/>
              <a:ahLst/>
              <a:cxnLst/>
              <a:rect l="l" t="t" r="r" b="b"/>
              <a:pathLst>
                <a:path w="445915" h="70053" extrusionOk="0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71"/>
            <p:cNvSpPr/>
            <p:nvPr/>
          </p:nvSpPr>
          <p:spPr>
            <a:xfrm>
              <a:off x="1951552" y="2089218"/>
              <a:ext cx="77587" cy="72326"/>
            </a:xfrm>
            <a:custGeom>
              <a:avLst/>
              <a:gdLst/>
              <a:ahLst/>
              <a:cxnLst/>
              <a:rect l="l" t="t" r="r" b="b"/>
              <a:pathLst>
                <a:path w="103449" h="96435" extrusionOk="0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9" name="Google Shape;3059;p71"/>
            <p:cNvSpPr/>
            <p:nvPr/>
          </p:nvSpPr>
          <p:spPr>
            <a:xfrm>
              <a:off x="1767008" y="2159271"/>
              <a:ext cx="41680" cy="41677"/>
            </a:xfrm>
            <a:custGeom>
              <a:avLst/>
              <a:gdLst/>
              <a:ahLst/>
              <a:cxnLst/>
              <a:rect l="l" t="t" r="r" b="b"/>
              <a:pathLst>
                <a:path w="55573" h="55569" extrusionOk="0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0" name="Google Shape;3060;p71"/>
            <p:cNvSpPr/>
            <p:nvPr/>
          </p:nvSpPr>
          <p:spPr>
            <a:xfrm>
              <a:off x="1904137" y="2016893"/>
              <a:ext cx="71449" cy="74955"/>
            </a:xfrm>
            <a:custGeom>
              <a:avLst/>
              <a:gdLst/>
              <a:ahLst/>
              <a:cxnLst/>
              <a:rect l="l" t="t" r="r" b="b"/>
              <a:pathLst>
                <a:path w="95265" h="99940" extrusionOk="0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1" name="Google Shape;3061;p71"/>
            <p:cNvSpPr/>
            <p:nvPr/>
          </p:nvSpPr>
          <p:spPr>
            <a:xfrm>
              <a:off x="1919111" y="2051267"/>
              <a:ext cx="120545" cy="107148"/>
            </a:xfrm>
            <a:custGeom>
              <a:avLst/>
              <a:gdLst/>
              <a:ahLst/>
              <a:cxnLst/>
              <a:rect l="l" t="t" r="r" b="b"/>
              <a:pathLst>
                <a:path w="160727" h="142864" extrusionOk="0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2" name="Google Shape;3062;p71"/>
            <p:cNvSpPr/>
            <p:nvPr/>
          </p:nvSpPr>
          <p:spPr>
            <a:xfrm>
              <a:off x="1767008" y="2382074"/>
              <a:ext cx="130240" cy="40286"/>
            </a:xfrm>
            <a:custGeom>
              <a:avLst/>
              <a:gdLst/>
              <a:ahLst/>
              <a:cxnLst/>
              <a:rect l="l" t="t" r="r" b="b"/>
              <a:pathLst>
                <a:path w="173653" h="53715" extrusionOk="0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71"/>
            <p:cNvSpPr/>
            <p:nvPr/>
          </p:nvSpPr>
          <p:spPr>
            <a:xfrm>
              <a:off x="1767008" y="2415786"/>
              <a:ext cx="435715" cy="36821"/>
            </a:xfrm>
            <a:custGeom>
              <a:avLst/>
              <a:gdLst/>
              <a:ahLst/>
              <a:cxnLst/>
              <a:rect l="l" t="t" r="r" b="b"/>
              <a:pathLst>
                <a:path w="580953" h="49094" extrusionOk="0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71"/>
            <p:cNvSpPr/>
            <p:nvPr/>
          </p:nvSpPr>
          <p:spPr>
            <a:xfrm>
              <a:off x="2098631" y="2323784"/>
              <a:ext cx="63625" cy="91973"/>
            </a:xfrm>
            <a:custGeom>
              <a:avLst/>
              <a:gdLst/>
              <a:ahLst/>
              <a:cxnLst/>
              <a:rect l="l" t="t" r="r" b="b"/>
              <a:pathLst>
                <a:path w="84833" h="122631" extrusionOk="0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71"/>
            <p:cNvSpPr/>
            <p:nvPr/>
          </p:nvSpPr>
          <p:spPr>
            <a:xfrm>
              <a:off x="1760433" y="2010598"/>
              <a:ext cx="448865" cy="448583"/>
            </a:xfrm>
            <a:custGeom>
              <a:avLst/>
              <a:gdLst/>
              <a:ahLst/>
              <a:cxnLst/>
              <a:rect l="l" t="t" r="r" b="b"/>
              <a:pathLst>
                <a:path w="598487" h="598110" extrusionOk="0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6" name="Google Shape;3066;p71"/>
          <p:cNvGrpSpPr/>
          <p:nvPr/>
        </p:nvGrpSpPr>
        <p:grpSpPr>
          <a:xfrm>
            <a:off x="1020983" y="4035776"/>
            <a:ext cx="448865" cy="420756"/>
            <a:chOff x="1020983" y="4035776"/>
            <a:chExt cx="448865" cy="420756"/>
          </a:xfrm>
        </p:grpSpPr>
        <p:sp>
          <p:nvSpPr>
            <p:cNvPr id="3067" name="Google Shape;3067;p71"/>
            <p:cNvSpPr/>
            <p:nvPr/>
          </p:nvSpPr>
          <p:spPr>
            <a:xfrm>
              <a:off x="1027557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71"/>
            <p:cNvSpPr/>
            <p:nvPr/>
          </p:nvSpPr>
          <p:spPr>
            <a:xfrm>
              <a:off x="1219553" y="4205747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71"/>
            <p:cNvSpPr/>
            <p:nvPr/>
          </p:nvSpPr>
          <p:spPr>
            <a:xfrm>
              <a:off x="1123555" y="4042364"/>
              <a:ext cx="243719" cy="244196"/>
            </a:xfrm>
            <a:custGeom>
              <a:avLst/>
              <a:gdLst/>
              <a:ahLst/>
              <a:cxnLst/>
              <a:rect l="l" t="t" r="r" b="b"/>
              <a:pathLst>
                <a:path w="324959" h="325595" extrusionOk="0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71"/>
            <p:cNvSpPr/>
            <p:nvPr/>
          </p:nvSpPr>
          <p:spPr>
            <a:xfrm>
              <a:off x="1219552" y="4285202"/>
              <a:ext cx="51725" cy="117857"/>
            </a:xfrm>
            <a:custGeom>
              <a:avLst/>
              <a:gdLst/>
              <a:ahLst/>
              <a:cxnLst/>
              <a:rect l="l" t="t" r="r" b="b"/>
              <a:pathLst>
                <a:path w="68966" h="157143" extrusionOk="0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1" name="Google Shape;3071;p71"/>
            <p:cNvSpPr/>
            <p:nvPr/>
          </p:nvSpPr>
          <p:spPr>
            <a:xfrm>
              <a:off x="1131202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71"/>
            <p:cNvSpPr/>
            <p:nvPr/>
          </p:nvSpPr>
          <p:spPr>
            <a:xfrm>
              <a:off x="1245415" y="4205747"/>
              <a:ext cx="114212" cy="79454"/>
            </a:xfrm>
            <a:custGeom>
              <a:avLst/>
              <a:gdLst/>
              <a:ahLst/>
              <a:cxnLst/>
              <a:rect l="l" t="t" r="r" b="b"/>
              <a:pathLst>
                <a:path w="152283" h="105939" extrusionOk="0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3" name="Google Shape;3073;p71"/>
            <p:cNvSpPr/>
            <p:nvPr/>
          </p:nvSpPr>
          <p:spPr>
            <a:xfrm>
              <a:off x="1227200" y="4252632"/>
              <a:ext cx="36431" cy="33928"/>
            </a:xfrm>
            <a:custGeom>
              <a:avLst/>
              <a:gdLst/>
              <a:ahLst/>
              <a:cxnLst/>
              <a:rect l="l" t="t" r="r" b="b"/>
              <a:pathLst>
                <a:path w="48574" h="45237" extrusionOk="0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4" name="Google Shape;3074;p71"/>
            <p:cNvSpPr/>
            <p:nvPr/>
          </p:nvSpPr>
          <p:spPr>
            <a:xfrm>
              <a:off x="1272296" y="4068087"/>
              <a:ext cx="54354" cy="43235"/>
            </a:xfrm>
            <a:custGeom>
              <a:avLst/>
              <a:gdLst/>
              <a:ahLst/>
              <a:cxnLst/>
              <a:rect l="l" t="t" r="r" b="b"/>
              <a:pathLst>
                <a:path w="72472" h="57646" extrusionOk="0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5" name="Google Shape;3075;p71"/>
            <p:cNvSpPr/>
            <p:nvPr/>
          </p:nvSpPr>
          <p:spPr>
            <a:xfrm>
              <a:off x="1143065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6" name="Google Shape;3076;p71"/>
            <p:cNvSpPr/>
            <p:nvPr/>
          </p:nvSpPr>
          <p:spPr>
            <a:xfrm>
              <a:off x="1335061" y="4321258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7" name="Google Shape;3077;p71"/>
            <p:cNvSpPr/>
            <p:nvPr/>
          </p:nvSpPr>
          <p:spPr>
            <a:xfrm>
              <a:off x="1020983" y="4035776"/>
              <a:ext cx="448865" cy="420756"/>
            </a:xfrm>
            <a:custGeom>
              <a:avLst/>
              <a:gdLst/>
              <a:ahLst/>
              <a:cxnLst/>
              <a:rect l="l" t="t" r="r" b="b"/>
              <a:pathLst>
                <a:path w="598487" h="561008" extrusionOk="0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8" name="Google Shape;3078;p71"/>
            <p:cNvSpPr/>
            <p:nvPr/>
          </p:nvSpPr>
          <p:spPr>
            <a:xfrm>
              <a:off x="1239063" y="4157874"/>
              <a:ext cx="12703" cy="13176"/>
            </a:xfrm>
            <a:custGeom>
              <a:avLst/>
              <a:gdLst/>
              <a:ahLst/>
              <a:cxnLst/>
              <a:rect l="l" t="t" r="r" b="b"/>
              <a:pathLst>
                <a:path w="16937" h="17568" extrusionOk="0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9" name="Google Shape;3079;p71"/>
          <p:cNvGrpSpPr/>
          <p:nvPr/>
        </p:nvGrpSpPr>
        <p:grpSpPr>
          <a:xfrm>
            <a:off x="1020986" y="3360424"/>
            <a:ext cx="395087" cy="448868"/>
            <a:chOff x="1020986" y="3360424"/>
            <a:chExt cx="395087" cy="448868"/>
          </a:xfrm>
        </p:grpSpPr>
        <p:sp>
          <p:nvSpPr>
            <p:cNvPr id="3080" name="Google Shape;3080;p71"/>
            <p:cNvSpPr/>
            <p:nvPr/>
          </p:nvSpPr>
          <p:spPr>
            <a:xfrm>
              <a:off x="1173410" y="3491739"/>
              <a:ext cx="91066" cy="55080"/>
            </a:xfrm>
            <a:custGeom>
              <a:avLst/>
              <a:gdLst/>
              <a:ahLst/>
              <a:cxnLst/>
              <a:rect l="l" t="t" r="r" b="b"/>
              <a:pathLst>
                <a:path w="121421" h="73440" extrusionOk="0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1" name="Google Shape;3081;p71"/>
            <p:cNvSpPr/>
            <p:nvPr/>
          </p:nvSpPr>
          <p:spPr>
            <a:xfrm>
              <a:off x="1171589" y="3366978"/>
              <a:ext cx="91135" cy="124980"/>
            </a:xfrm>
            <a:custGeom>
              <a:avLst/>
              <a:gdLst/>
              <a:ahLst/>
              <a:cxnLst/>
              <a:rect l="l" t="t" r="r" b="b"/>
              <a:pathLst>
                <a:path w="121514" h="166640" extrusionOk="0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3082;p71"/>
            <p:cNvSpPr/>
            <p:nvPr/>
          </p:nvSpPr>
          <p:spPr>
            <a:xfrm>
              <a:off x="1172452" y="3366974"/>
              <a:ext cx="76903" cy="67403"/>
            </a:xfrm>
            <a:custGeom>
              <a:avLst/>
              <a:gdLst/>
              <a:ahLst/>
              <a:cxnLst/>
              <a:rect l="l" t="t" r="r" b="b"/>
              <a:pathLst>
                <a:path w="102537" h="89870" extrusionOk="0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71"/>
            <p:cNvSpPr/>
            <p:nvPr/>
          </p:nvSpPr>
          <p:spPr>
            <a:xfrm>
              <a:off x="1289969" y="3392049"/>
              <a:ext cx="75323" cy="161773"/>
            </a:xfrm>
            <a:custGeom>
              <a:avLst/>
              <a:gdLst/>
              <a:ahLst/>
              <a:cxnLst/>
              <a:rect l="l" t="t" r="r" b="b"/>
              <a:pathLst>
                <a:path w="100431" h="215697" extrusionOk="0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71"/>
            <p:cNvSpPr/>
            <p:nvPr/>
          </p:nvSpPr>
          <p:spPr>
            <a:xfrm>
              <a:off x="1051801" y="3546456"/>
              <a:ext cx="333457" cy="223196"/>
            </a:xfrm>
            <a:custGeom>
              <a:avLst/>
              <a:gdLst/>
              <a:ahLst/>
              <a:cxnLst/>
              <a:rect l="l" t="t" r="r" b="b"/>
              <a:pathLst>
                <a:path w="444609" h="297595" extrusionOk="0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3085;p71"/>
            <p:cNvSpPr/>
            <p:nvPr/>
          </p:nvSpPr>
          <p:spPr>
            <a:xfrm>
              <a:off x="1082115" y="3579678"/>
              <a:ext cx="272828" cy="190361"/>
            </a:xfrm>
            <a:custGeom>
              <a:avLst/>
              <a:gdLst/>
              <a:ahLst/>
              <a:cxnLst/>
              <a:rect l="l" t="t" r="r" b="b"/>
              <a:pathLst>
                <a:path w="363771" h="253815" extrusionOk="0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Google Shape;3086;p71"/>
            <p:cNvSpPr/>
            <p:nvPr/>
          </p:nvSpPr>
          <p:spPr>
            <a:xfrm>
              <a:off x="1159890" y="3614256"/>
              <a:ext cx="117281" cy="122373"/>
            </a:xfrm>
            <a:custGeom>
              <a:avLst/>
              <a:gdLst/>
              <a:ahLst/>
              <a:cxnLst/>
              <a:rect l="l" t="t" r="r" b="b"/>
              <a:pathLst>
                <a:path w="156375" h="163164" extrusionOk="0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3087;p71"/>
            <p:cNvSpPr/>
            <p:nvPr/>
          </p:nvSpPr>
          <p:spPr>
            <a:xfrm>
              <a:off x="1053622" y="3390303"/>
              <a:ext cx="103381" cy="132993"/>
            </a:xfrm>
            <a:custGeom>
              <a:avLst/>
              <a:gdLst/>
              <a:ahLst/>
              <a:cxnLst/>
              <a:rect l="l" t="t" r="r" b="b"/>
              <a:pathLst>
                <a:path w="137841" h="177324" extrusionOk="0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p71"/>
            <p:cNvSpPr/>
            <p:nvPr/>
          </p:nvSpPr>
          <p:spPr>
            <a:xfrm>
              <a:off x="1073218" y="3522200"/>
              <a:ext cx="64217" cy="23776"/>
            </a:xfrm>
            <a:custGeom>
              <a:avLst/>
              <a:gdLst/>
              <a:ahLst/>
              <a:cxnLst/>
              <a:rect l="l" t="t" r="r" b="b"/>
              <a:pathLst>
                <a:path w="85623" h="31702" extrusionOk="0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3089;p71"/>
            <p:cNvSpPr/>
            <p:nvPr/>
          </p:nvSpPr>
          <p:spPr>
            <a:xfrm>
              <a:off x="1027551" y="3769653"/>
              <a:ext cx="381959" cy="33071"/>
            </a:xfrm>
            <a:custGeom>
              <a:avLst/>
              <a:gdLst/>
              <a:ahLst/>
              <a:cxnLst/>
              <a:rect l="l" t="t" r="r" b="b"/>
              <a:pathLst>
                <a:path w="509279" h="44094" extrusionOk="0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p71"/>
            <p:cNvSpPr/>
            <p:nvPr/>
          </p:nvSpPr>
          <p:spPr>
            <a:xfrm>
              <a:off x="1020986" y="3360424"/>
              <a:ext cx="395087" cy="448868"/>
            </a:xfrm>
            <a:custGeom>
              <a:avLst/>
              <a:gdLst/>
              <a:ahLst/>
              <a:cxnLst/>
              <a:rect l="l" t="t" r="r" b="b"/>
              <a:pathLst>
                <a:path w="526783" h="598491" extrusionOk="0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1" name="Google Shape;3091;p71"/>
          <p:cNvGrpSpPr/>
          <p:nvPr/>
        </p:nvGrpSpPr>
        <p:grpSpPr>
          <a:xfrm>
            <a:off x="1020983" y="2010599"/>
            <a:ext cx="368384" cy="448864"/>
            <a:chOff x="1020983" y="2010599"/>
            <a:chExt cx="368384" cy="448864"/>
          </a:xfrm>
        </p:grpSpPr>
        <p:sp>
          <p:nvSpPr>
            <p:cNvPr id="3092" name="Google Shape;3092;p71"/>
            <p:cNvSpPr/>
            <p:nvPr/>
          </p:nvSpPr>
          <p:spPr>
            <a:xfrm>
              <a:off x="1095974" y="2098534"/>
              <a:ext cx="286814" cy="354350"/>
            </a:xfrm>
            <a:custGeom>
              <a:avLst/>
              <a:gdLst/>
              <a:ahLst/>
              <a:cxnLst/>
              <a:rect l="l" t="t" r="r" b="b"/>
              <a:pathLst>
                <a:path w="382419" h="472467" extrusionOk="0">
                  <a:moveTo>
                    <a:pt x="335640" y="472467"/>
                  </a:moveTo>
                  <a:cubicBezTo>
                    <a:pt x="361475" y="472467"/>
                    <a:pt x="382419" y="451523"/>
                    <a:pt x="382419" y="425688"/>
                  </a:cubicBezTo>
                  <a:lnTo>
                    <a:pt x="382419" y="12566"/>
                  </a:lnTo>
                  <a:cubicBezTo>
                    <a:pt x="382419" y="5625"/>
                    <a:pt x="376794" y="0"/>
                    <a:pt x="369854" y="0"/>
                  </a:cubicBezTo>
                  <a:lnTo>
                    <a:pt x="12570" y="0"/>
                  </a:lnTo>
                  <a:cubicBezTo>
                    <a:pt x="5630" y="0"/>
                    <a:pt x="0" y="5625"/>
                    <a:pt x="0" y="12566"/>
                  </a:cubicBezTo>
                  <a:lnTo>
                    <a:pt x="0" y="458774"/>
                  </a:lnTo>
                  <a:cubicBezTo>
                    <a:pt x="0" y="465696"/>
                    <a:pt x="5603" y="471317"/>
                    <a:pt x="12525" y="4713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3" name="Google Shape;3093;p71"/>
            <p:cNvSpPr/>
            <p:nvPr/>
          </p:nvSpPr>
          <p:spPr>
            <a:xfrm>
              <a:off x="1027562" y="2407276"/>
              <a:ext cx="319265" cy="45608"/>
            </a:xfrm>
            <a:custGeom>
              <a:avLst/>
              <a:gdLst/>
              <a:ahLst/>
              <a:cxnLst/>
              <a:rect l="l" t="t" r="r" b="b"/>
              <a:pathLst>
                <a:path w="425687" h="60811" extrusionOk="0">
                  <a:moveTo>
                    <a:pt x="425688" y="60811"/>
                  </a:moveTo>
                  <a:cubicBezTo>
                    <a:pt x="399853" y="60811"/>
                    <a:pt x="378908" y="39867"/>
                    <a:pt x="378908" y="14032"/>
                  </a:cubicBezTo>
                  <a:lnTo>
                    <a:pt x="378908" y="0"/>
                  </a:lnTo>
                  <a:lnTo>
                    <a:pt x="0" y="0"/>
                  </a:lnTo>
                  <a:lnTo>
                    <a:pt x="0" y="14032"/>
                  </a:lnTo>
                  <a:cubicBezTo>
                    <a:pt x="0" y="39867"/>
                    <a:pt x="20945" y="60811"/>
                    <a:pt x="46780" y="6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4" name="Google Shape;3094;p71"/>
            <p:cNvSpPr/>
            <p:nvPr/>
          </p:nvSpPr>
          <p:spPr>
            <a:xfrm>
              <a:off x="1295072" y="2071343"/>
              <a:ext cx="52002" cy="50872"/>
            </a:xfrm>
            <a:custGeom>
              <a:avLst/>
              <a:gdLst/>
              <a:ahLst/>
              <a:cxnLst/>
              <a:rect l="l" t="t" r="r" b="b"/>
              <a:pathLst>
                <a:path w="69336" h="67829" extrusionOk="0">
                  <a:moveTo>
                    <a:pt x="62674" y="67829"/>
                  </a:moveTo>
                  <a:lnTo>
                    <a:pt x="6662" y="67829"/>
                  </a:lnTo>
                  <a:cubicBezTo>
                    <a:pt x="2982" y="67829"/>
                    <a:pt x="0" y="64848"/>
                    <a:pt x="0" y="61172"/>
                  </a:cubicBezTo>
                  <a:lnTo>
                    <a:pt x="0" y="6630"/>
                  </a:lnTo>
                  <a:cubicBezTo>
                    <a:pt x="0" y="2968"/>
                    <a:pt x="2968" y="0"/>
                    <a:pt x="6630" y="0"/>
                  </a:cubicBezTo>
                  <a:lnTo>
                    <a:pt x="62674" y="0"/>
                  </a:lnTo>
                  <a:cubicBezTo>
                    <a:pt x="66350" y="0"/>
                    <a:pt x="69336" y="2982"/>
                    <a:pt x="69336" y="6662"/>
                  </a:cubicBezTo>
                  <a:lnTo>
                    <a:pt x="69336" y="61172"/>
                  </a:lnTo>
                  <a:cubicBezTo>
                    <a:pt x="69332" y="64848"/>
                    <a:pt x="66350" y="67829"/>
                    <a:pt x="62674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5" name="Google Shape;3095;p71"/>
            <p:cNvSpPr/>
            <p:nvPr/>
          </p:nvSpPr>
          <p:spPr>
            <a:xfrm>
              <a:off x="1131052" y="2071343"/>
              <a:ext cx="51998" cy="50872"/>
            </a:xfrm>
            <a:custGeom>
              <a:avLst/>
              <a:gdLst/>
              <a:ahLst/>
              <a:cxnLst/>
              <a:rect l="l" t="t" r="r" b="b"/>
              <a:pathLst>
                <a:path w="69331" h="67829" extrusionOk="0">
                  <a:moveTo>
                    <a:pt x="62697" y="67829"/>
                  </a:moveTo>
                  <a:lnTo>
                    <a:pt x="6639" y="67829"/>
                  </a:lnTo>
                  <a:cubicBezTo>
                    <a:pt x="2973" y="67829"/>
                    <a:pt x="0" y="64857"/>
                    <a:pt x="0" y="61195"/>
                  </a:cubicBezTo>
                  <a:lnTo>
                    <a:pt x="0" y="6639"/>
                  </a:lnTo>
                  <a:cubicBezTo>
                    <a:pt x="0" y="2973"/>
                    <a:pt x="2973" y="0"/>
                    <a:pt x="6639" y="0"/>
                  </a:cubicBezTo>
                  <a:lnTo>
                    <a:pt x="62702" y="0"/>
                  </a:lnTo>
                  <a:cubicBezTo>
                    <a:pt x="66364" y="0"/>
                    <a:pt x="69332" y="2968"/>
                    <a:pt x="69332" y="6630"/>
                  </a:cubicBezTo>
                  <a:lnTo>
                    <a:pt x="69332" y="61195"/>
                  </a:lnTo>
                  <a:cubicBezTo>
                    <a:pt x="69332" y="64857"/>
                    <a:pt x="66364" y="67829"/>
                    <a:pt x="62697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6" name="Google Shape;3096;p71"/>
            <p:cNvSpPr/>
            <p:nvPr/>
          </p:nvSpPr>
          <p:spPr>
            <a:xfrm>
              <a:off x="1171183" y="2186682"/>
              <a:ext cx="117317" cy="164896"/>
            </a:xfrm>
            <a:custGeom>
              <a:avLst/>
              <a:gdLst/>
              <a:ahLst/>
              <a:cxnLst/>
              <a:rect l="l" t="t" r="r" b="b"/>
              <a:pathLst>
                <a:path w="156422" h="219861" extrusionOk="0">
                  <a:moveTo>
                    <a:pt x="85087" y="0"/>
                  </a:moveTo>
                  <a:lnTo>
                    <a:pt x="8486" y="0"/>
                  </a:lnTo>
                  <a:cubicBezTo>
                    <a:pt x="-2829" y="0"/>
                    <a:pt x="-2829" y="17543"/>
                    <a:pt x="8486" y="17543"/>
                  </a:cubicBezTo>
                  <a:lnTo>
                    <a:pt x="25445" y="17543"/>
                  </a:lnTo>
                  <a:lnTo>
                    <a:pt x="25445" y="202319"/>
                  </a:lnTo>
                  <a:lnTo>
                    <a:pt x="8486" y="202319"/>
                  </a:lnTo>
                  <a:cubicBezTo>
                    <a:pt x="-2829" y="202319"/>
                    <a:pt x="-2829" y="219862"/>
                    <a:pt x="8486" y="219862"/>
                  </a:cubicBezTo>
                  <a:lnTo>
                    <a:pt x="59941" y="219862"/>
                  </a:lnTo>
                  <a:cubicBezTo>
                    <a:pt x="71256" y="219862"/>
                    <a:pt x="71256" y="202319"/>
                    <a:pt x="59941" y="202319"/>
                  </a:cubicBezTo>
                  <a:lnTo>
                    <a:pt x="42983" y="202319"/>
                  </a:lnTo>
                  <a:lnTo>
                    <a:pt x="42983" y="17543"/>
                  </a:lnTo>
                  <a:lnTo>
                    <a:pt x="85087" y="17543"/>
                  </a:lnTo>
                  <a:cubicBezTo>
                    <a:pt x="114748" y="17543"/>
                    <a:pt x="138880" y="41675"/>
                    <a:pt x="138880" y="71341"/>
                  </a:cubicBezTo>
                  <a:cubicBezTo>
                    <a:pt x="138880" y="101002"/>
                    <a:pt x="114748" y="125134"/>
                    <a:pt x="85087" y="125134"/>
                  </a:cubicBezTo>
                  <a:lnTo>
                    <a:pt x="73978" y="125134"/>
                  </a:lnTo>
                  <a:cubicBezTo>
                    <a:pt x="62663" y="125134"/>
                    <a:pt x="62663" y="142677"/>
                    <a:pt x="73978" y="142677"/>
                  </a:cubicBezTo>
                  <a:lnTo>
                    <a:pt x="85087" y="142677"/>
                  </a:lnTo>
                  <a:cubicBezTo>
                    <a:pt x="124424" y="142677"/>
                    <a:pt x="156423" y="110673"/>
                    <a:pt x="156423" y="71341"/>
                  </a:cubicBezTo>
                  <a:cubicBezTo>
                    <a:pt x="156423" y="32004"/>
                    <a:pt x="124424" y="0"/>
                    <a:pt x="8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3097;p71"/>
            <p:cNvSpPr/>
            <p:nvPr/>
          </p:nvSpPr>
          <p:spPr>
            <a:xfrm>
              <a:off x="1020983" y="2010599"/>
              <a:ext cx="368384" cy="448864"/>
            </a:xfrm>
            <a:custGeom>
              <a:avLst/>
              <a:gdLst/>
              <a:ahLst/>
              <a:cxnLst/>
              <a:rect l="l" t="t" r="r" b="b"/>
              <a:pathLst>
                <a:path w="491179" h="598485" extrusionOk="0">
                  <a:moveTo>
                    <a:pt x="482408" y="108476"/>
                  </a:moveTo>
                  <a:lnTo>
                    <a:pt x="443555" y="108476"/>
                  </a:lnTo>
                  <a:lnTo>
                    <a:pt x="443555" y="80992"/>
                  </a:lnTo>
                  <a:cubicBezTo>
                    <a:pt x="443555" y="76148"/>
                    <a:pt x="439628" y="72221"/>
                    <a:pt x="434783" y="72221"/>
                  </a:cubicBezTo>
                  <a:lnTo>
                    <a:pt x="409903" y="72221"/>
                  </a:lnTo>
                  <a:lnTo>
                    <a:pt x="409903" y="8483"/>
                  </a:lnTo>
                  <a:cubicBezTo>
                    <a:pt x="409903" y="-2828"/>
                    <a:pt x="392360" y="-2828"/>
                    <a:pt x="392360" y="8483"/>
                  </a:cubicBezTo>
                  <a:lnTo>
                    <a:pt x="392360" y="72221"/>
                  </a:lnTo>
                  <a:lnTo>
                    <a:pt x="365452" y="72221"/>
                  </a:lnTo>
                  <a:cubicBezTo>
                    <a:pt x="360607" y="72221"/>
                    <a:pt x="356680" y="76148"/>
                    <a:pt x="356680" y="80992"/>
                  </a:cubicBezTo>
                  <a:lnTo>
                    <a:pt x="356680" y="108476"/>
                  </a:lnTo>
                  <a:lnTo>
                    <a:pt x="224862" y="108476"/>
                  </a:lnTo>
                  <a:lnTo>
                    <a:pt x="224862" y="80992"/>
                  </a:lnTo>
                  <a:cubicBezTo>
                    <a:pt x="224862" y="76148"/>
                    <a:pt x="220935" y="72221"/>
                    <a:pt x="216090" y="72221"/>
                  </a:cubicBezTo>
                  <a:lnTo>
                    <a:pt x="188872" y="72221"/>
                  </a:lnTo>
                  <a:lnTo>
                    <a:pt x="188872" y="8483"/>
                  </a:lnTo>
                  <a:cubicBezTo>
                    <a:pt x="188872" y="-2828"/>
                    <a:pt x="171329" y="-2828"/>
                    <a:pt x="171329" y="8483"/>
                  </a:cubicBezTo>
                  <a:lnTo>
                    <a:pt x="171329" y="72221"/>
                  </a:lnTo>
                  <a:lnTo>
                    <a:pt x="146759" y="72221"/>
                  </a:lnTo>
                  <a:cubicBezTo>
                    <a:pt x="141914" y="72221"/>
                    <a:pt x="137987" y="76148"/>
                    <a:pt x="137987" y="80992"/>
                  </a:cubicBezTo>
                  <a:lnTo>
                    <a:pt x="137987" y="108476"/>
                  </a:lnTo>
                  <a:lnTo>
                    <a:pt x="99988" y="108476"/>
                  </a:lnTo>
                  <a:cubicBezTo>
                    <a:pt x="95148" y="108476"/>
                    <a:pt x="91221" y="112402"/>
                    <a:pt x="91221" y="117247"/>
                  </a:cubicBezTo>
                  <a:lnTo>
                    <a:pt x="91221" y="520132"/>
                  </a:lnTo>
                  <a:lnTo>
                    <a:pt x="79523" y="520132"/>
                  </a:lnTo>
                  <a:cubicBezTo>
                    <a:pt x="68208" y="520132"/>
                    <a:pt x="68208" y="537675"/>
                    <a:pt x="79523" y="537675"/>
                  </a:cubicBezTo>
                  <a:lnTo>
                    <a:pt x="378913" y="537675"/>
                  </a:lnTo>
                  <a:lnTo>
                    <a:pt x="378913" y="542935"/>
                  </a:lnTo>
                  <a:cubicBezTo>
                    <a:pt x="378913" y="557624"/>
                    <a:pt x="384643" y="570998"/>
                    <a:pt x="393985" y="580943"/>
                  </a:cubicBezTo>
                  <a:lnTo>
                    <a:pt x="55551" y="580943"/>
                  </a:lnTo>
                  <a:cubicBezTo>
                    <a:pt x="34593" y="580943"/>
                    <a:pt x="17543" y="563893"/>
                    <a:pt x="17543" y="542935"/>
                  </a:cubicBezTo>
                  <a:lnTo>
                    <a:pt x="17543" y="537675"/>
                  </a:lnTo>
                  <a:lnTo>
                    <a:pt x="31575" y="537675"/>
                  </a:lnTo>
                  <a:cubicBezTo>
                    <a:pt x="42889" y="537675"/>
                    <a:pt x="42889" y="520132"/>
                    <a:pt x="31575" y="520132"/>
                  </a:cubicBezTo>
                  <a:lnTo>
                    <a:pt x="8771" y="520132"/>
                  </a:lnTo>
                  <a:cubicBezTo>
                    <a:pt x="3927" y="520132"/>
                    <a:pt x="0" y="524059"/>
                    <a:pt x="0" y="528903"/>
                  </a:cubicBezTo>
                  <a:lnTo>
                    <a:pt x="0" y="542935"/>
                  </a:lnTo>
                  <a:cubicBezTo>
                    <a:pt x="0" y="573564"/>
                    <a:pt x="24922" y="598486"/>
                    <a:pt x="55551" y="598486"/>
                  </a:cubicBezTo>
                  <a:lnTo>
                    <a:pt x="434459" y="598486"/>
                  </a:lnTo>
                  <a:cubicBezTo>
                    <a:pt x="434660" y="598486"/>
                    <a:pt x="434852" y="598468"/>
                    <a:pt x="435044" y="598458"/>
                  </a:cubicBezTo>
                  <a:cubicBezTo>
                    <a:pt x="435240" y="598468"/>
                    <a:pt x="435432" y="598486"/>
                    <a:pt x="435628" y="598486"/>
                  </a:cubicBezTo>
                  <a:cubicBezTo>
                    <a:pt x="466262" y="598486"/>
                    <a:pt x="491179" y="573564"/>
                    <a:pt x="491179" y="542935"/>
                  </a:cubicBezTo>
                  <a:lnTo>
                    <a:pt x="491179" y="117247"/>
                  </a:lnTo>
                  <a:cubicBezTo>
                    <a:pt x="491179" y="112402"/>
                    <a:pt x="487252" y="108476"/>
                    <a:pt x="482408" y="108476"/>
                  </a:cubicBezTo>
                  <a:close/>
                  <a:moveTo>
                    <a:pt x="374223" y="89764"/>
                  </a:moveTo>
                  <a:lnTo>
                    <a:pt x="426012" y="89764"/>
                  </a:lnTo>
                  <a:lnTo>
                    <a:pt x="426012" y="140050"/>
                  </a:lnTo>
                  <a:lnTo>
                    <a:pt x="408889" y="140050"/>
                  </a:lnTo>
                  <a:lnTo>
                    <a:pt x="408889" y="116663"/>
                  </a:lnTo>
                  <a:cubicBezTo>
                    <a:pt x="408889" y="105348"/>
                    <a:pt x="391346" y="105348"/>
                    <a:pt x="391346" y="116663"/>
                  </a:cubicBezTo>
                  <a:lnTo>
                    <a:pt x="391346" y="140050"/>
                  </a:lnTo>
                  <a:lnTo>
                    <a:pt x="374223" y="140050"/>
                  </a:lnTo>
                  <a:close/>
                  <a:moveTo>
                    <a:pt x="155530" y="89764"/>
                  </a:moveTo>
                  <a:lnTo>
                    <a:pt x="207323" y="89764"/>
                  </a:lnTo>
                  <a:lnTo>
                    <a:pt x="207323" y="140050"/>
                  </a:lnTo>
                  <a:lnTo>
                    <a:pt x="190196" y="140050"/>
                  </a:lnTo>
                  <a:lnTo>
                    <a:pt x="190196" y="116663"/>
                  </a:lnTo>
                  <a:cubicBezTo>
                    <a:pt x="190196" y="105348"/>
                    <a:pt x="172653" y="105348"/>
                    <a:pt x="172653" y="116663"/>
                  </a:cubicBezTo>
                  <a:lnTo>
                    <a:pt x="172653" y="140050"/>
                  </a:lnTo>
                  <a:lnTo>
                    <a:pt x="155530" y="140050"/>
                  </a:lnTo>
                  <a:close/>
                  <a:moveTo>
                    <a:pt x="473636" y="542935"/>
                  </a:moveTo>
                  <a:cubicBezTo>
                    <a:pt x="473636" y="563893"/>
                    <a:pt x="456587" y="580943"/>
                    <a:pt x="435628" y="580943"/>
                  </a:cubicBezTo>
                  <a:cubicBezTo>
                    <a:pt x="435432" y="580943"/>
                    <a:pt x="435240" y="580961"/>
                    <a:pt x="435044" y="580975"/>
                  </a:cubicBezTo>
                  <a:cubicBezTo>
                    <a:pt x="434852" y="580961"/>
                    <a:pt x="434660" y="580943"/>
                    <a:pt x="434459" y="580943"/>
                  </a:cubicBezTo>
                  <a:cubicBezTo>
                    <a:pt x="413505" y="580943"/>
                    <a:pt x="396451" y="563893"/>
                    <a:pt x="396451" y="542935"/>
                  </a:cubicBezTo>
                  <a:lnTo>
                    <a:pt x="396451" y="528903"/>
                  </a:lnTo>
                  <a:cubicBezTo>
                    <a:pt x="396451" y="524059"/>
                    <a:pt x="392524" y="520132"/>
                    <a:pt x="387680" y="520132"/>
                  </a:cubicBezTo>
                  <a:lnTo>
                    <a:pt x="108760" y="520132"/>
                  </a:lnTo>
                  <a:lnTo>
                    <a:pt x="108760" y="126018"/>
                  </a:lnTo>
                  <a:lnTo>
                    <a:pt x="137987" y="126018"/>
                  </a:lnTo>
                  <a:lnTo>
                    <a:pt x="137987" y="148822"/>
                  </a:lnTo>
                  <a:cubicBezTo>
                    <a:pt x="137987" y="153666"/>
                    <a:pt x="141914" y="157593"/>
                    <a:pt x="146759" y="157593"/>
                  </a:cubicBezTo>
                  <a:lnTo>
                    <a:pt x="216090" y="157593"/>
                  </a:lnTo>
                  <a:cubicBezTo>
                    <a:pt x="220935" y="157593"/>
                    <a:pt x="224862" y="153666"/>
                    <a:pt x="224862" y="148822"/>
                  </a:cubicBezTo>
                  <a:lnTo>
                    <a:pt x="224862" y="126018"/>
                  </a:lnTo>
                  <a:lnTo>
                    <a:pt x="356680" y="126018"/>
                  </a:lnTo>
                  <a:lnTo>
                    <a:pt x="356680" y="148822"/>
                  </a:lnTo>
                  <a:cubicBezTo>
                    <a:pt x="356680" y="153666"/>
                    <a:pt x="360607" y="157593"/>
                    <a:pt x="365452" y="157593"/>
                  </a:cubicBezTo>
                  <a:lnTo>
                    <a:pt x="434783" y="157593"/>
                  </a:lnTo>
                  <a:cubicBezTo>
                    <a:pt x="439628" y="157593"/>
                    <a:pt x="443555" y="153666"/>
                    <a:pt x="443555" y="148822"/>
                  </a:cubicBezTo>
                  <a:lnTo>
                    <a:pt x="443555" y="126018"/>
                  </a:lnTo>
                  <a:lnTo>
                    <a:pt x="473636" y="1260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8" name="Google Shape;3098;p71"/>
            <p:cNvGrpSpPr/>
            <p:nvPr/>
          </p:nvGrpSpPr>
          <p:grpSpPr>
            <a:xfrm>
              <a:off x="1340248" y="2160368"/>
              <a:ext cx="13156" cy="226082"/>
              <a:chOff x="1743248" y="2719507"/>
              <a:chExt cx="17542" cy="301442"/>
            </a:xfrm>
          </p:grpSpPr>
          <p:sp>
            <p:nvSpPr>
              <p:cNvPr id="3099" name="Google Shape;3099;p71"/>
              <p:cNvSpPr/>
              <p:nvPr/>
            </p:nvSpPr>
            <p:spPr>
              <a:xfrm>
                <a:off x="1743248" y="2719507"/>
                <a:ext cx="1754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217238" extrusionOk="0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208753"/>
                    </a:lnTo>
                    <a:cubicBezTo>
                      <a:pt x="0" y="220067"/>
                      <a:pt x="17543" y="220067"/>
                      <a:pt x="17543" y="208753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71"/>
              <p:cNvSpPr/>
              <p:nvPr/>
            </p:nvSpPr>
            <p:spPr>
              <a:xfrm>
                <a:off x="1743248" y="2962761"/>
                <a:ext cx="17542" cy="58188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58188" extrusionOk="0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49702"/>
                    </a:lnTo>
                    <a:cubicBezTo>
                      <a:pt x="0" y="61017"/>
                      <a:pt x="17543" y="61017"/>
                      <a:pt x="17543" y="49702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01" name="Google Shape;3101;p71"/>
          <p:cNvGrpSpPr/>
          <p:nvPr/>
        </p:nvGrpSpPr>
        <p:grpSpPr>
          <a:xfrm>
            <a:off x="7671676" y="1330504"/>
            <a:ext cx="305482" cy="447551"/>
            <a:chOff x="7671676" y="1330504"/>
            <a:chExt cx="305482" cy="447551"/>
          </a:xfrm>
        </p:grpSpPr>
        <p:sp>
          <p:nvSpPr>
            <p:cNvPr id="3102" name="Google Shape;3102;p71"/>
            <p:cNvSpPr/>
            <p:nvPr/>
          </p:nvSpPr>
          <p:spPr>
            <a:xfrm>
              <a:off x="7860289" y="1442055"/>
              <a:ext cx="108691" cy="111292"/>
            </a:xfrm>
            <a:custGeom>
              <a:avLst/>
              <a:gdLst/>
              <a:ahLst/>
              <a:cxnLst/>
              <a:rect l="l" t="t" r="r" b="b"/>
              <a:pathLst>
                <a:path w="144922" h="148390" extrusionOk="0">
                  <a:moveTo>
                    <a:pt x="94367" y="146064"/>
                  </a:moveTo>
                  <a:lnTo>
                    <a:pt x="142843" y="48203"/>
                  </a:lnTo>
                  <a:cubicBezTo>
                    <a:pt x="147792" y="38110"/>
                    <a:pt x="143605" y="25940"/>
                    <a:pt x="133487" y="21014"/>
                  </a:cubicBezTo>
                  <a:lnTo>
                    <a:pt x="94572" y="2066"/>
                  </a:lnTo>
                  <a:cubicBezTo>
                    <a:pt x="84454" y="-2860"/>
                    <a:pt x="72243" y="1324"/>
                    <a:pt x="67293" y="11417"/>
                  </a:cubicBezTo>
                  <a:lnTo>
                    <a:pt x="0" y="148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3" name="Google Shape;3103;p71"/>
            <p:cNvSpPr/>
            <p:nvPr/>
          </p:nvSpPr>
          <p:spPr>
            <a:xfrm>
              <a:off x="7732582" y="1545703"/>
              <a:ext cx="238004" cy="225814"/>
            </a:xfrm>
            <a:custGeom>
              <a:avLst/>
              <a:gdLst/>
              <a:ahLst/>
              <a:cxnLst/>
              <a:rect l="l" t="t" r="r" b="b"/>
              <a:pathLst>
                <a:path w="317338" h="301085" extrusionOk="0">
                  <a:moveTo>
                    <a:pt x="0" y="218904"/>
                  </a:moveTo>
                  <a:lnTo>
                    <a:pt x="0" y="301085"/>
                  </a:lnTo>
                  <a:lnTo>
                    <a:pt x="137483" y="301085"/>
                  </a:lnTo>
                  <a:lnTo>
                    <a:pt x="137483" y="253701"/>
                  </a:lnTo>
                  <a:lnTo>
                    <a:pt x="168630" y="253701"/>
                  </a:lnTo>
                  <a:cubicBezTo>
                    <a:pt x="236639" y="253701"/>
                    <a:pt x="291771" y="198676"/>
                    <a:pt x="291771" y="130800"/>
                  </a:cubicBezTo>
                  <a:lnTo>
                    <a:pt x="291771" y="129316"/>
                  </a:lnTo>
                  <a:lnTo>
                    <a:pt x="299193" y="129316"/>
                  </a:lnTo>
                  <a:lnTo>
                    <a:pt x="299485" y="129316"/>
                  </a:lnTo>
                  <a:cubicBezTo>
                    <a:pt x="313567" y="129147"/>
                    <a:pt x="321956" y="113554"/>
                    <a:pt x="314639" y="101544"/>
                  </a:cubicBezTo>
                  <a:cubicBezTo>
                    <a:pt x="304006" y="84093"/>
                    <a:pt x="284847" y="48400"/>
                    <a:pt x="2848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4" name="Google Shape;3104;p71"/>
            <p:cNvSpPr/>
            <p:nvPr/>
          </p:nvSpPr>
          <p:spPr>
            <a:xfrm>
              <a:off x="7788426" y="1337077"/>
              <a:ext cx="66523" cy="141416"/>
            </a:xfrm>
            <a:custGeom>
              <a:avLst/>
              <a:gdLst/>
              <a:ahLst/>
              <a:cxnLst/>
              <a:rect l="l" t="t" r="r" b="b"/>
              <a:pathLst>
                <a:path w="88697" h="188555" extrusionOk="0">
                  <a:moveTo>
                    <a:pt x="88473" y="150572"/>
                  </a:moveTo>
                  <a:lnTo>
                    <a:pt x="88696" y="83984"/>
                  </a:lnTo>
                  <a:cubicBezTo>
                    <a:pt x="88865" y="53244"/>
                    <a:pt x="73374" y="23519"/>
                    <a:pt x="44923" y="0"/>
                  </a:cubicBezTo>
                  <a:cubicBezTo>
                    <a:pt x="16212" y="23661"/>
                    <a:pt x="392" y="53458"/>
                    <a:pt x="224" y="84198"/>
                  </a:cubicBezTo>
                  <a:lnTo>
                    <a:pt x="0" y="150572"/>
                  </a:lnTo>
                  <a:lnTo>
                    <a:pt x="9023" y="171620"/>
                  </a:lnTo>
                  <a:cubicBezTo>
                    <a:pt x="17061" y="181954"/>
                    <a:pt x="29673" y="188592"/>
                    <a:pt x="43888" y="188556"/>
                  </a:cubicBezTo>
                  <a:cubicBezTo>
                    <a:pt x="58079" y="188519"/>
                    <a:pt x="70742" y="181850"/>
                    <a:pt x="78894" y="17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5" name="Google Shape;3105;p71"/>
            <p:cNvSpPr/>
            <p:nvPr/>
          </p:nvSpPr>
          <p:spPr>
            <a:xfrm>
              <a:off x="7789073" y="1337077"/>
              <a:ext cx="65488" cy="55530"/>
            </a:xfrm>
            <a:custGeom>
              <a:avLst/>
              <a:gdLst/>
              <a:ahLst/>
              <a:cxnLst/>
              <a:rect l="l" t="t" r="r" b="b"/>
              <a:pathLst>
                <a:path w="87318" h="74040" extrusionOk="0">
                  <a:moveTo>
                    <a:pt x="44061" y="0"/>
                  </a:moveTo>
                  <a:cubicBezTo>
                    <a:pt x="18525" y="21043"/>
                    <a:pt x="3198" y="46943"/>
                    <a:pt x="0" y="74041"/>
                  </a:cubicBezTo>
                  <a:lnTo>
                    <a:pt x="87319" y="73904"/>
                  </a:lnTo>
                  <a:cubicBezTo>
                    <a:pt x="84436" y="46793"/>
                    <a:pt x="69387" y="20938"/>
                    <a:pt x="4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6" name="Google Shape;3106;p71"/>
            <p:cNvSpPr/>
            <p:nvPr/>
          </p:nvSpPr>
          <p:spPr>
            <a:xfrm>
              <a:off x="7776024" y="1432913"/>
              <a:ext cx="27677" cy="54247"/>
            </a:xfrm>
            <a:custGeom>
              <a:avLst/>
              <a:gdLst/>
              <a:ahLst/>
              <a:cxnLst/>
              <a:rect l="l" t="t" r="r" b="b"/>
              <a:pathLst>
                <a:path w="36903" h="72329" extrusionOk="0">
                  <a:moveTo>
                    <a:pt x="36904" y="17842"/>
                  </a:moveTo>
                  <a:cubicBezTo>
                    <a:pt x="36853" y="27011"/>
                    <a:pt x="0" y="72329"/>
                    <a:pt x="0" y="72329"/>
                  </a:cubicBezTo>
                  <a:cubicBezTo>
                    <a:pt x="0" y="72329"/>
                    <a:pt x="246" y="27813"/>
                    <a:pt x="301" y="17933"/>
                  </a:cubicBezTo>
                  <a:cubicBezTo>
                    <a:pt x="351" y="8054"/>
                    <a:pt x="8590" y="23"/>
                    <a:pt x="18698" y="0"/>
                  </a:cubicBezTo>
                  <a:cubicBezTo>
                    <a:pt x="28807" y="-27"/>
                    <a:pt x="36958" y="7963"/>
                    <a:pt x="36904" y="178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7" name="Google Shape;3107;p71"/>
            <p:cNvSpPr/>
            <p:nvPr/>
          </p:nvSpPr>
          <p:spPr>
            <a:xfrm>
              <a:off x="7839334" y="1432760"/>
              <a:ext cx="27455" cy="54178"/>
            </a:xfrm>
            <a:custGeom>
              <a:avLst/>
              <a:gdLst/>
              <a:ahLst/>
              <a:cxnLst/>
              <a:rect l="l" t="t" r="r" b="b"/>
              <a:pathLst>
                <a:path w="36607" h="72238" extrusionOk="0">
                  <a:moveTo>
                    <a:pt x="0" y="17933"/>
                  </a:moveTo>
                  <a:cubicBezTo>
                    <a:pt x="-50" y="27102"/>
                    <a:pt x="36311" y="72238"/>
                    <a:pt x="36311" y="72238"/>
                  </a:cubicBezTo>
                  <a:cubicBezTo>
                    <a:pt x="36311" y="72238"/>
                    <a:pt x="36552" y="27722"/>
                    <a:pt x="36607" y="17842"/>
                  </a:cubicBezTo>
                  <a:cubicBezTo>
                    <a:pt x="36662" y="7963"/>
                    <a:pt x="28510" y="-27"/>
                    <a:pt x="18402" y="0"/>
                  </a:cubicBezTo>
                  <a:cubicBezTo>
                    <a:pt x="8293" y="23"/>
                    <a:pt x="55" y="8054"/>
                    <a:pt x="0" y="179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8" name="Google Shape;3108;p71"/>
            <p:cNvSpPr/>
            <p:nvPr/>
          </p:nvSpPr>
          <p:spPr>
            <a:xfrm>
              <a:off x="7686659" y="1443768"/>
              <a:ext cx="63799" cy="67720"/>
            </a:xfrm>
            <a:custGeom>
              <a:avLst/>
              <a:gdLst/>
              <a:ahLst/>
              <a:cxnLst/>
              <a:rect l="l" t="t" r="r" b="b"/>
              <a:pathLst>
                <a:path w="85065" h="90294" extrusionOk="0">
                  <a:moveTo>
                    <a:pt x="85065" y="56099"/>
                  </a:moveTo>
                  <a:lnTo>
                    <a:pt x="18169" y="0"/>
                  </a:lnTo>
                  <a:lnTo>
                    <a:pt x="0" y="86789"/>
                  </a:lnTo>
                  <a:lnTo>
                    <a:pt x="49767" y="9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9" name="Google Shape;3109;p71"/>
            <p:cNvSpPr/>
            <p:nvPr/>
          </p:nvSpPr>
          <p:spPr>
            <a:xfrm>
              <a:off x="7686659" y="1485843"/>
              <a:ext cx="85380" cy="65760"/>
            </a:xfrm>
            <a:custGeom>
              <a:avLst/>
              <a:gdLst/>
              <a:ahLst/>
              <a:cxnLst/>
              <a:rect l="l" t="t" r="r" b="b"/>
              <a:pathLst>
                <a:path w="113840" h="87680" extrusionOk="0">
                  <a:moveTo>
                    <a:pt x="113840" y="85355"/>
                  </a:moveTo>
                  <a:lnTo>
                    <a:pt x="85065" y="0"/>
                  </a:lnTo>
                  <a:lnTo>
                    <a:pt x="48810" y="33886"/>
                  </a:lnTo>
                  <a:lnTo>
                    <a:pt x="0" y="30690"/>
                  </a:lnTo>
                  <a:lnTo>
                    <a:pt x="19474" y="876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3110;p71"/>
            <p:cNvSpPr/>
            <p:nvPr/>
          </p:nvSpPr>
          <p:spPr>
            <a:xfrm>
              <a:off x="7696101" y="1443768"/>
              <a:ext cx="19908" cy="19982"/>
            </a:xfrm>
            <a:custGeom>
              <a:avLst/>
              <a:gdLst/>
              <a:ahLst/>
              <a:cxnLst/>
              <a:rect l="l" t="t" r="r" b="b"/>
              <a:pathLst>
                <a:path w="26544" h="26642" extrusionOk="0">
                  <a:moveTo>
                    <a:pt x="5579" y="0"/>
                  </a:moveTo>
                  <a:lnTo>
                    <a:pt x="0" y="26643"/>
                  </a:lnTo>
                  <a:lnTo>
                    <a:pt x="26544" y="17578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p71"/>
            <p:cNvSpPr/>
            <p:nvPr/>
          </p:nvSpPr>
          <p:spPr>
            <a:xfrm>
              <a:off x="7723026" y="1485843"/>
              <a:ext cx="49013" cy="64900"/>
            </a:xfrm>
            <a:custGeom>
              <a:avLst/>
              <a:gdLst/>
              <a:ahLst/>
              <a:cxnLst/>
              <a:rect l="l" t="t" r="r" b="b"/>
              <a:pathLst>
                <a:path w="65350" h="86533" extrusionOk="0">
                  <a:moveTo>
                    <a:pt x="36575" y="0"/>
                  </a:moveTo>
                  <a:lnTo>
                    <a:pt x="319" y="33886"/>
                  </a:lnTo>
                  <a:lnTo>
                    <a:pt x="0" y="33863"/>
                  </a:lnTo>
                  <a:lnTo>
                    <a:pt x="17590" y="86534"/>
                  </a:lnTo>
                  <a:lnTo>
                    <a:pt x="65350" y="853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2" name="Google Shape;3112;p71"/>
            <p:cNvSpPr/>
            <p:nvPr/>
          </p:nvSpPr>
          <p:spPr>
            <a:xfrm>
              <a:off x="7678227" y="1545703"/>
              <a:ext cx="164771" cy="164383"/>
            </a:xfrm>
            <a:custGeom>
              <a:avLst/>
              <a:gdLst/>
              <a:ahLst/>
              <a:cxnLst/>
              <a:rect l="l" t="t" r="r" b="b"/>
              <a:pathLst>
                <a:path w="219694" h="219177" extrusionOk="0">
                  <a:moveTo>
                    <a:pt x="148045" y="140110"/>
                  </a:moveTo>
                  <a:cubicBezTo>
                    <a:pt x="125848" y="140110"/>
                    <a:pt x="107852" y="122150"/>
                    <a:pt x="107852" y="99996"/>
                  </a:cubicBezTo>
                  <a:cubicBezTo>
                    <a:pt x="107852" y="77843"/>
                    <a:pt x="125848" y="59882"/>
                    <a:pt x="148045" y="59882"/>
                  </a:cubicBezTo>
                  <a:cubicBezTo>
                    <a:pt x="158336" y="59882"/>
                    <a:pt x="173093" y="66005"/>
                    <a:pt x="182412" y="78794"/>
                  </a:cubicBezTo>
                  <a:cubicBezTo>
                    <a:pt x="182412" y="78794"/>
                    <a:pt x="219695" y="55229"/>
                    <a:pt x="219695" y="0"/>
                  </a:cubicBezTo>
                  <a:lnTo>
                    <a:pt x="7661" y="0"/>
                  </a:lnTo>
                  <a:cubicBezTo>
                    <a:pt x="7661" y="0"/>
                    <a:pt x="-33116" y="154374"/>
                    <a:pt x="73485" y="219177"/>
                  </a:cubicBezTo>
                  <a:cubicBezTo>
                    <a:pt x="73485" y="219177"/>
                    <a:pt x="125328" y="198248"/>
                    <a:pt x="148629" y="14011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71"/>
            <p:cNvSpPr/>
            <p:nvPr/>
          </p:nvSpPr>
          <p:spPr>
            <a:xfrm>
              <a:off x="7671676" y="1435518"/>
              <a:ext cx="305482" cy="342537"/>
            </a:xfrm>
            <a:custGeom>
              <a:avLst/>
              <a:gdLst/>
              <a:ahLst/>
              <a:cxnLst/>
              <a:rect l="l" t="t" r="r" b="b"/>
              <a:pathLst>
                <a:path w="407310" h="456716" extrusionOk="0">
                  <a:moveTo>
                    <a:pt x="403314" y="243926"/>
                  </a:moveTo>
                  <a:cubicBezTo>
                    <a:pt x="384392" y="212863"/>
                    <a:pt x="374794" y="180225"/>
                    <a:pt x="374794" y="146912"/>
                  </a:cubicBezTo>
                  <a:cubicBezTo>
                    <a:pt x="374794" y="142096"/>
                    <a:pt x="370885" y="138194"/>
                    <a:pt x="366059" y="138194"/>
                  </a:cubicBezTo>
                  <a:lnTo>
                    <a:pt x="364189" y="138194"/>
                  </a:lnTo>
                  <a:lnTo>
                    <a:pt x="402178" y="60752"/>
                  </a:lnTo>
                  <a:cubicBezTo>
                    <a:pt x="405599" y="53773"/>
                    <a:pt x="406092" y="45892"/>
                    <a:pt x="403565" y="38553"/>
                  </a:cubicBezTo>
                  <a:cubicBezTo>
                    <a:pt x="401038" y="31209"/>
                    <a:pt x="395796" y="25295"/>
                    <a:pt x="388803" y="21890"/>
                  </a:cubicBezTo>
                  <a:lnTo>
                    <a:pt x="349883" y="2942"/>
                  </a:lnTo>
                  <a:cubicBezTo>
                    <a:pt x="335464" y="-4083"/>
                    <a:pt x="317984" y="1908"/>
                    <a:pt x="310927" y="16295"/>
                  </a:cubicBezTo>
                  <a:lnTo>
                    <a:pt x="251138" y="138189"/>
                  </a:lnTo>
                  <a:lnTo>
                    <a:pt x="228767" y="138189"/>
                  </a:lnTo>
                  <a:cubicBezTo>
                    <a:pt x="228713" y="138189"/>
                    <a:pt x="228653" y="138198"/>
                    <a:pt x="228599" y="138198"/>
                  </a:cubicBezTo>
                  <a:cubicBezTo>
                    <a:pt x="228539" y="138198"/>
                    <a:pt x="228484" y="138189"/>
                    <a:pt x="228430" y="138189"/>
                  </a:cubicBezTo>
                  <a:lnTo>
                    <a:pt x="225246" y="138189"/>
                  </a:lnTo>
                  <a:lnTo>
                    <a:pt x="225246" y="85014"/>
                  </a:lnTo>
                  <a:cubicBezTo>
                    <a:pt x="225246" y="73764"/>
                    <a:pt x="207770" y="73764"/>
                    <a:pt x="207770" y="85014"/>
                  </a:cubicBezTo>
                  <a:lnTo>
                    <a:pt x="207770" y="138189"/>
                  </a:lnTo>
                  <a:lnTo>
                    <a:pt x="192625" y="138189"/>
                  </a:lnTo>
                  <a:lnTo>
                    <a:pt x="192625" y="85014"/>
                  </a:lnTo>
                  <a:cubicBezTo>
                    <a:pt x="192625" y="73764"/>
                    <a:pt x="175150" y="73764"/>
                    <a:pt x="175150" y="85014"/>
                  </a:cubicBezTo>
                  <a:lnTo>
                    <a:pt x="175150" y="138189"/>
                  </a:lnTo>
                  <a:lnTo>
                    <a:pt x="138506" y="138189"/>
                  </a:lnTo>
                  <a:lnTo>
                    <a:pt x="113312" y="64285"/>
                  </a:lnTo>
                  <a:cubicBezTo>
                    <a:pt x="112806" y="62801"/>
                    <a:pt x="111866" y="61430"/>
                    <a:pt x="110662" y="60420"/>
                  </a:cubicBezTo>
                  <a:lnTo>
                    <a:pt x="43770" y="4321"/>
                  </a:lnTo>
                  <a:cubicBezTo>
                    <a:pt x="41416" y="2345"/>
                    <a:pt x="38196" y="1753"/>
                    <a:pt x="35290" y="2755"/>
                  </a:cubicBezTo>
                  <a:cubicBezTo>
                    <a:pt x="32384" y="3756"/>
                    <a:pt x="30222" y="6210"/>
                    <a:pt x="29597" y="9211"/>
                  </a:cubicBezTo>
                  <a:lnTo>
                    <a:pt x="11428" y="96004"/>
                  </a:lnTo>
                  <a:cubicBezTo>
                    <a:pt x="11109" y="97511"/>
                    <a:pt x="11209" y="99136"/>
                    <a:pt x="11706" y="100598"/>
                  </a:cubicBezTo>
                  <a:lnTo>
                    <a:pt x="24525" y="138189"/>
                  </a:lnTo>
                  <a:lnTo>
                    <a:pt x="16396" y="138189"/>
                  </a:lnTo>
                  <a:cubicBezTo>
                    <a:pt x="12432" y="138189"/>
                    <a:pt x="8960" y="140857"/>
                    <a:pt x="7948" y="144686"/>
                  </a:cubicBezTo>
                  <a:cubicBezTo>
                    <a:pt x="7628" y="145902"/>
                    <a:pt x="115" y="174793"/>
                    <a:pt x="1" y="213196"/>
                  </a:cubicBezTo>
                  <a:cubicBezTo>
                    <a:pt x="-149" y="264596"/>
                    <a:pt x="13317" y="308416"/>
                    <a:pt x="38935" y="339916"/>
                  </a:cubicBezTo>
                  <a:cubicBezTo>
                    <a:pt x="46106" y="348735"/>
                    <a:pt x="59572" y="337612"/>
                    <a:pt x="52501" y="328921"/>
                  </a:cubicBezTo>
                  <a:cubicBezTo>
                    <a:pt x="4412" y="269791"/>
                    <a:pt x="18339" y="180320"/>
                    <a:pt x="23393" y="155631"/>
                  </a:cubicBezTo>
                  <a:lnTo>
                    <a:pt x="217591" y="155631"/>
                  </a:lnTo>
                  <a:cubicBezTo>
                    <a:pt x="218148" y="155458"/>
                    <a:pt x="218768" y="155358"/>
                    <a:pt x="219448" y="155358"/>
                  </a:cubicBezTo>
                  <a:lnTo>
                    <a:pt x="249158" y="155358"/>
                  </a:lnTo>
                  <a:cubicBezTo>
                    <a:pt x="249842" y="155358"/>
                    <a:pt x="250458" y="155458"/>
                    <a:pt x="251019" y="155631"/>
                  </a:cubicBezTo>
                  <a:lnTo>
                    <a:pt x="357520" y="155631"/>
                  </a:lnTo>
                  <a:cubicBezTo>
                    <a:pt x="359052" y="189139"/>
                    <a:pt x="369416" y="221850"/>
                    <a:pt x="388384" y="252986"/>
                  </a:cubicBezTo>
                  <a:cubicBezTo>
                    <a:pt x="390213" y="255991"/>
                    <a:pt x="390281" y="259624"/>
                    <a:pt x="388571" y="262711"/>
                  </a:cubicBezTo>
                  <a:cubicBezTo>
                    <a:pt x="387777" y="264131"/>
                    <a:pt x="385418" y="267446"/>
                    <a:pt x="380601" y="267505"/>
                  </a:cubicBezTo>
                  <a:lnTo>
                    <a:pt x="372983" y="267505"/>
                  </a:lnTo>
                  <a:cubicBezTo>
                    <a:pt x="367450" y="267505"/>
                    <a:pt x="363924" y="272559"/>
                    <a:pt x="364248" y="277708"/>
                  </a:cubicBezTo>
                  <a:cubicBezTo>
                    <a:pt x="364248" y="340667"/>
                    <a:pt x="312925" y="391890"/>
                    <a:pt x="249842" y="391890"/>
                  </a:cubicBezTo>
                  <a:lnTo>
                    <a:pt x="218695" y="391890"/>
                  </a:lnTo>
                  <a:cubicBezTo>
                    <a:pt x="213869" y="391890"/>
                    <a:pt x="209955" y="395792"/>
                    <a:pt x="209955" y="400609"/>
                  </a:cubicBezTo>
                  <a:lnTo>
                    <a:pt x="209955" y="439270"/>
                  </a:lnTo>
                  <a:lnTo>
                    <a:pt x="89948" y="439270"/>
                  </a:lnTo>
                  <a:cubicBezTo>
                    <a:pt x="89948" y="439270"/>
                    <a:pt x="89948" y="384383"/>
                    <a:pt x="89948" y="366085"/>
                  </a:cubicBezTo>
                  <a:cubicBezTo>
                    <a:pt x="89948" y="357481"/>
                    <a:pt x="81258" y="356943"/>
                    <a:pt x="80916" y="357107"/>
                  </a:cubicBezTo>
                  <a:cubicBezTo>
                    <a:pt x="76226" y="357262"/>
                    <a:pt x="72472" y="361095"/>
                    <a:pt x="72472" y="365812"/>
                  </a:cubicBezTo>
                  <a:lnTo>
                    <a:pt x="72472" y="447993"/>
                  </a:lnTo>
                  <a:cubicBezTo>
                    <a:pt x="72472" y="452810"/>
                    <a:pt x="76386" y="456716"/>
                    <a:pt x="81212" y="456716"/>
                  </a:cubicBezTo>
                  <a:lnTo>
                    <a:pt x="218695" y="456716"/>
                  </a:lnTo>
                  <a:cubicBezTo>
                    <a:pt x="223521" y="456716"/>
                    <a:pt x="227431" y="452810"/>
                    <a:pt x="227431" y="447993"/>
                  </a:cubicBezTo>
                  <a:lnTo>
                    <a:pt x="227431" y="409332"/>
                  </a:lnTo>
                  <a:lnTo>
                    <a:pt x="249842" y="409332"/>
                  </a:lnTo>
                  <a:cubicBezTo>
                    <a:pt x="320132" y="409332"/>
                    <a:pt x="377755" y="354162"/>
                    <a:pt x="381527" y="284928"/>
                  </a:cubicBezTo>
                  <a:cubicBezTo>
                    <a:pt x="390933" y="284573"/>
                    <a:pt x="399240" y="279470"/>
                    <a:pt x="403852" y="271170"/>
                  </a:cubicBezTo>
                  <a:cubicBezTo>
                    <a:pt x="408646" y="262538"/>
                    <a:pt x="408446" y="252354"/>
                    <a:pt x="403314" y="243926"/>
                  </a:cubicBezTo>
                  <a:close/>
                  <a:moveTo>
                    <a:pt x="42981" y="138194"/>
                  </a:moveTo>
                  <a:lnTo>
                    <a:pt x="30464" y="98872"/>
                  </a:lnTo>
                  <a:cubicBezTo>
                    <a:pt x="29839" y="96227"/>
                    <a:pt x="29807" y="93482"/>
                    <a:pt x="30363" y="90823"/>
                  </a:cubicBezTo>
                  <a:lnTo>
                    <a:pt x="40084" y="44390"/>
                  </a:lnTo>
                  <a:lnTo>
                    <a:pt x="57482" y="38608"/>
                  </a:lnTo>
                  <a:lnTo>
                    <a:pt x="93861" y="69111"/>
                  </a:lnTo>
                  <a:cubicBezTo>
                    <a:pt x="97050" y="71788"/>
                    <a:pt x="99427" y="75298"/>
                    <a:pt x="100722" y="79250"/>
                  </a:cubicBezTo>
                  <a:lnTo>
                    <a:pt x="120050" y="138194"/>
                  </a:lnTo>
                  <a:close/>
                  <a:moveTo>
                    <a:pt x="333658" y="97848"/>
                  </a:moveTo>
                  <a:cubicBezTo>
                    <a:pt x="323531" y="92913"/>
                    <a:pt x="315867" y="108592"/>
                    <a:pt x="325999" y="113518"/>
                  </a:cubicBezTo>
                  <a:lnTo>
                    <a:pt x="350887" y="125642"/>
                  </a:lnTo>
                  <a:lnTo>
                    <a:pt x="344733" y="138194"/>
                  </a:lnTo>
                  <a:lnTo>
                    <a:pt x="270593" y="138194"/>
                  </a:lnTo>
                  <a:lnTo>
                    <a:pt x="326624" y="23961"/>
                  </a:lnTo>
                  <a:cubicBezTo>
                    <a:pt x="329452" y="18202"/>
                    <a:pt x="336449" y="15808"/>
                    <a:pt x="342224" y="18617"/>
                  </a:cubicBezTo>
                  <a:lnTo>
                    <a:pt x="381144" y="37565"/>
                  </a:lnTo>
                  <a:cubicBezTo>
                    <a:pt x="386846" y="40342"/>
                    <a:pt x="389273" y="47394"/>
                    <a:pt x="386481" y="53081"/>
                  </a:cubicBezTo>
                  <a:lnTo>
                    <a:pt x="379625" y="67053"/>
                  </a:lnTo>
                  <a:lnTo>
                    <a:pt x="364275" y="59582"/>
                  </a:lnTo>
                  <a:cubicBezTo>
                    <a:pt x="354148" y="54651"/>
                    <a:pt x="346485" y="70322"/>
                    <a:pt x="356616" y="75252"/>
                  </a:cubicBezTo>
                  <a:lnTo>
                    <a:pt x="371943" y="82714"/>
                  </a:lnTo>
                  <a:lnTo>
                    <a:pt x="358573" y="109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3114;p71"/>
            <p:cNvSpPr/>
            <p:nvPr/>
          </p:nvSpPr>
          <p:spPr>
            <a:xfrm>
              <a:off x="7869896" y="1572459"/>
              <a:ext cx="48051" cy="30308"/>
            </a:xfrm>
            <a:custGeom>
              <a:avLst/>
              <a:gdLst/>
              <a:ahLst/>
              <a:cxnLst/>
              <a:rect l="l" t="t" r="r" b="b"/>
              <a:pathLst>
                <a:path w="64068" h="40411" extrusionOk="0">
                  <a:moveTo>
                    <a:pt x="32032" y="0"/>
                  </a:moveTo>
                  <a:cubicBezTo>
                    <a:pt x="14369" y="0"/>
                    <a:pt x="0" y="14341"/>
                    <a:pt x="0" y="31974"/>
                  </a:cubicBezTo>
                  <a:cubicBezTo>
                    <a:pt x="0" y="43224"/>
                    <a:pt x="17471" y="43224"/>
                    <a:pt x="17471" y="31974"/>
                  </a:cubicBezTo>
                  <a:cubicBezTo>
                    <a:pt x="17471" y="23961"/>
                    <a:pt x="24003" y="17441"/>
                    <a:pt x="32032" y="17441"/>
                  </a:cubicBezTo>
                  <a:cubicBezTo>
                    <a:pt x="40065" y="17441"/>
                    <a:pt x="46593" y="23961"/>
                    <a:pt x="46593" y="31974"/>
                  </a:cubicBezTo>
                  <a:cubicBezTo>
                    <a:pt x="46593" y="43224"/>
                    <a:pt x="64068" y="43224"/>
                    <a:pt x="64068" y="31974"/>
                  </a:cubicBezTo>
                  <a:cubicBezTo>
                    <a:pt x="64068" y="14341"/>
                    <a:pt x="49699" y="0"/>
                    <a:pt x="32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5" name="Google Shape;3115;p71"/>
            <p:cNvSpPr/>
            <p:nvPr/>
          </p:nvSpPr>
          <p:spPr>
            <a:xfrm>
              <a:off x="7704592" y="1363017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6" name="Google Shape;3116;p71"/>
            <p:cNvSpPr/>
            <p:nvPr/>
          </p:nvSpPr>
          <p:spPr>
            <a:xfrm>
              <a:off x="7875308" y="1330749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7" name="Google Shape;3117;p71"/>
            <p:cNvSpPr/>
            <p:nvPr/>
          </p:nvSpPr>
          <p:spPr>
            <a:xfrm>
              <a:off x="7920745" y="1379584"/>
              <a:ext cx="39376" cy="39299"/>
            </a:xfrm>
            <a:custGeom>
              <a:avLst/>
              <a:gdLst/>
              <a:ahLst/>
              <a:cxnLst/>
              <a:rect l="l" t="t" r="r" b="b"/>
              <a:pathLst>
                <a:path w="52502" h="52399" extrusionOk="0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8" name="Google Shape;3118;p71"/>
            <p:cNvSpPr/>
            <p:nvPr/>
          </p:nvSpPr>
          <p:spPr>
            <a:xfrm>
              <a:off x="7769469" y="1330504"/>
              <a:ext cx="103872" cy="163157"/>
            </a:xfrm>
            <a:custGeom>
              <a:avLst/>
              <a:gdLst/>
              <a:ahLst/>
              <a:cxnLst/>
              <a:rect l="l" t="t" r="r" b="b"/>
              <a:pathLst>
                <a:path w="138496" h="217543" extrusionOk="0">
                  <a:moveTo>
                    <a:pt x="130791" y="135521"/>
                  </a:moveTo>
                  <a:cubicBezTo>
                    <a:pt x="128374" y="133104"/>
                    <a:pt x="125564" y="131219"/>
                    <a:pt x="122507" y="129890"/>
                  </a:cubicBezTo>
                  <a:lnTo>
                    <a:pt x="122713" y="92794"/>
                  </a:lnTo>
                  <a:cubicBezTo>
                    <a:pt x="122895" y="59450"/>
                    <a:pt x="106222" y="27221"/>
                    <a:pt x="75773" y="2049"/>
                  </a:cubicBezTo>
                  <a:cubicBezTo>
                    <a:pt x="67093" y="-5131"/>
                    <a:pt x="55944" y="8304"/>
                    <a:pt x="64625" y="15480"/>
                  </a:cubicBezTo>
                  <a:cubicBezTo>
                    <a:pt x="84947" y="32279"/>
                    <a:pt x="97373" y="50126"/>
                    <a:pt x="103075" y="73641"/>
                  </a:cubicBezTo>
                  <a:cubicBezTo>
                    <a:pt x="104589" y="79887"/>
                    <a:pt x="105223" y="91369"/>
                    <a:pt x="105223" y="91369"/>
                  </a:cubicBezTo>
                  <a:cubicBezTo>
                    <a:pt x="105228" y="91815"/>
                    <a:pt x="105041" y="128415"/>
                    <a:pt x="105041" y="128415"/>
                  </a:cubicBezTo>
                  <a:cubicBezTo>
                    <a:pt x="93276" y="131310"/>
                    <a:pt x="84486" y="141790"/>
                    <a:pt x="84418" y="154228"/>
                  </a:cubicBezTo>
                  <a:cubicBezTo>
                    <a:pt x="84400" y="157570"/>
                    <a:pt x="85380" y="162455"/>
                    <a:pt x="95256" y="177238"/>
                  </a:cubicBezTo>
                  <a:cubicBezTo>
                    <a:pt x="88491" y="184463"/>
                    <a:pt x="79140" y="188574"/>
                    <a:pt x="69141" y="188602"/>
                  </a:cubicBezTo>
                  <a:lnTo>
                    <a:pt x="69050" y="188602"/>
                  </a:lnTo>
                  <a:cubicBezTo>
                    <a:pt x="59137" y="188602"/>
                    <a:pt x="49923" y="184577"/>
                    <a:pt x="43295" y="177470"/>
                  </a:cubicBezTo>
                  <a:cubicBezTo>
                    <a:pt x="53330" y="162646"/>
                    <a:pt x="54361" y="157770"/>
                    <a:pt x="54379" y="154438"/>
                  </a:cubicBezTo>
                  <a:cubicBezTo>
                    <a:pt x="54420" y="147386"/>
                    <a:pt x="51683" y="140743"/>
                    <a:pt x="46675" y="135731"/>
                  </a:cubicBezTo>
                  <a:cubicBezTo>
                    <a:pt x="43153" y="132202"/>
                    <a:pt x="38797" y="129803"/>
                    <a:pt x="34044" y="128638"/>
                  </a:cubicBezTo>
                  <a:lnTo>
                    <a:pt x="34235" y="93008"/>
                  </a:lnTo>
                  <a:cubicBezTo>
                    <a:pt x="34240" y="92521"/>
                    <a:pt x="34495" y="82209"/>
                    <a:pt x="36990" y="72352"/>
                  </a:cubicBezTo>
                  <a:cubicBezTo>
                    <a:pt x="39855" y="61034"/>
                    <a:pt x="43340" y="54137"/>
                    <a:pt x="48873" y="45400"/>
                  </a:cubicBezTo>
                  <a:cubicBezTo>
                    <a:pt x="54899" y="35889"/>
                    <a:pt x="40124" y="26575"/>
                    <a:pt x="34103" y="36081"/>
                  </a:cubicBezTo>
                  <a:cubicBezTo>
                    <a:pt x="22703" y="54078"/>
                    <a:pt x="16869" y="73199"/>
                    <a:pt x="16760" y="92917"/>
                  </a:cubicBezTo>
                  <a:lnTo>
                    <a:pt x="16559" y="130099"/>
                  </a:lnTo>
                  <a:cubicBezTo>
                    <a:pt x="7052" y="134242"/>
                    <a:pt x="360" y="143593"/>
                    <a:pt x="301" y="154433"/>
                  </a:cubicBezTo>
                  <a:lnTo>
                    <a:pt x="0" y="208825"/>
                  </a:lnTo>
                  <a:cubicBezTo>
                    <a:pt x="-18" y="212526"/>
                    <a:pt x="2304" y="215836"/>
                    <a:pt x="5793" y="217083"/>
                  </a:cubicBezTo>
                  <a:cubicBezTo>
                    <a:pt x="9101" y="218267"/>
                    <a:pt x="13306" y="217097"/>
                    <a:pt x="15523" y="214370"/>
                  </a:cubicBezTo>
                  <a:cubicBezTo>
                    <a:pt x="15888" y="213924"/>
                    <a:pt x="24200" y="203689"/>
                    <a:pt x="32999" y="191866"/>
                  </a:cubicBezTo>
                  <a:cubicBezTo>
                    <a:pt x="42683" y="200953"/>
                    <a:pt x="55424" y="206043"/>
                    <a:pt x="69045" y="206043"/>
                  </a:cubicBezTo>
                  <a:lnTo>
                    <a:pt x="69182" y="206043"/>
                  </a:lnTo>
                  <a:cubicBezTo>
                    <a:pt x="82839" y="206011"/>
                    <a:pt x="95680" y="200853"/>
                    <a:pt x="105470" y="191693"/>
                  </a:cubicBezTo>
                  <a:cubicBezTo>
                    <a:pt x="114123" y="203443"/>
                    <a:pt x="122293" y="213596"/>
                    <a:pt x="122649" y="214042"/>
                  </a:cubicBezTo>
                  <a:cubicBezTo>
                    <a:pt x="127630" y="220225"/>
                    <a:pt x="138154" y="216637"/>
                    <a:pt x="138195" y="208624"/>
                  </a:cubicBezTo>
                  <a:lnTo>
                    <a:pt x="138496" y="154228"/>
                  </a:lnTo>
                  <a:cubicBezTo>
                    <a:pt x="138537" y="147181"/>
                    <a:pt x="135800" y="140534"/>
                    <a:pt x="130791" y="135521"/>
                  </a:cubicBezTo>
                  <a:close/>
                  <a:moveTo>
                    <a:pt x="17617" y="183289"/>
                  </a:moveTo>
                  <a:lnTo>
                    <a:pt x="17777" y="154529"/>
                  </a:lnTo>
                  <a:cubicBezTo>
                    <a:pt x="17804" y="149434"/>
                    <a:pt x="22147" y="145278"/>
                    <a:pt x="27461" y="145264"/>
                  </a:cubicBezTo>
                  <a:lnTo>
                    <a:pt x="27489" y="145264"/>
                  </a:lnTo>
                  <a:cubicBezTo>
                    <a:pt x="30089" y="145264"/>
                    <a:pt x="32511" y="146252"/>
                    <a:pt x="34299" y="148041"/>
                  </a:cubicBezTo>
                  <a:cubicBezTo>
                    <a:pt x="35887" y="149630"/>
                    <a:pt x="36799" y="151693"/>
                    <a:pt x="36899" y="153892"/>
                  </a:cubicBezTo>
                  <a:cubicBezTo>
                    <a:pt x="35695" y="157966"/>
                    <a:pt x="27539" y="170026"/>
                    <a:pt x="17617" y="183289"/>
                  </a:cubicBezTo>
                  <a:close/>
                  <a:moveTo>
                    <a:pt x="120861" y="183147"/>
                  </a:moveTo>
                  <a:cubicBezTo>
                    <a:pt x="111099" y="169949"/>
                    <a:pt x="103075" y="157939"/>
                    <a:pt x="101907" y="153864"/>
                  </a:cubicBezTo>
                  <a:cubicBezTo>
                    <a:pt x="102181" y="148984"/>
                    <a:pt x="106423" y="145073"/>
                    <a:pt x="111578" y="145059"/>
                  </a:cubicBezTo>
                  <a:lnTo>
                    <a:pt x="111601" y="145059"/>
                  </a:lnTo>
                  <a:cubicBezTo>
                    <a:pt x="114205" y="145059"/>
                    <a:pt x="116627" y="146047"/>
                    <a:pt x="118416" y="147836"/>
                  </a:cubicBezTo>
                  <a:cubicBezTo>
                    <a:pt x="120108" y="149535"/>
                    <a:pt x="121034" y="151770"/>
                    <a:pt x="121020" y="154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9" name="Google Shape;3119;p71"/>
            <p:cNvSpPr/>
            <p:nvPr/>
          </p:nvSpPr>
          <p:spPr>
            <a:xfrm>
              <a:off x="7781183" y="1613809"/>
              <a:ext cx="12660" cy="13081"/>
            </a:xfrm>
            <a:custGeom>
              <a:avLst/>
              <a:gdLst/>
              <a:ahLst/>
              <a:cxnLst/>
              <a:rect l="l" t="t" r="r" b="b"/>
              <a:pathLst>
                <a:path w="16880" h="17441" extrusionOk="0">
                  <a:moveTo>
                    <a:pt x="8440" y="0"/>
                  </a:moveTo>
                  <a:cubicBezTo>
                    <a:pt x="-2804" y="0"/>
                    <a:pt x="-2823" y="17441"/>
                    <a:pt x="8440" y="17441"/>
                  </a:cubicBezTo>
                  <a:cubicBezTo>
                    <a:pt x="19685" y="17441"/>
                    <a:pt x="19703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0" name="Google Shape;3120;p71"/>
          <p:cNvGrpSpPr/>
          <p:nvPr/>
        </p:nvGrpSpPr>
        <p:grpSpPr>
          <a:xfrm>
            <a:off x="6935221" y="1335684"/>
            <a:ext cx="448865" cy="448865"/>
            <a:chOff x="6935221" y="1335684"/>
            <a:chExt cx="448865" cy="448865"/>
          </a:xfrm>
        </p:grpSpPr>
        <p:sp>
          <p:nvSpPr>
            <p:cNvPr id="3121" name="Google Shape;3121;p71"/>
            <p:cNvSpPr/>
            <p:nvPr/>
          </p:nvSpPr>
          <p:spPr>
            <a:xfrm>
              <a:off x="6941795" y="1406258"/>
              <a:ext cx="156927" cy="371717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2" name="Google Shape;3122;p71"/>
            <p:cNvSpPr/>
            <p:nvPr/>
          </p:nvSpPr>
          <p:spPr>
            <a:xfrm>
              <a:off x="7220583" y="1342259"/>
              <a:ext cx="156927" cy="371716"/>
            </a:xfrm>
            <a:custGeom>
              <a:avLst/>
              <a:gdLst/>
              <a:ahLst/>
              <a:cxnLst/>
              <a:rect l="l" t="t" r="r" b="b"/>
              <a:pathLst>
                <a:path w="209236" h="495622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3" name="Google Shape;3123;p71"/>
            <p:cNvSpPr/>
            <p:nvPr/>
          </p:nvSpPr>
          <p:spPr>
            <a:xfrm>
              <a:off x="7098723" y="1342259"/>
              <a:ext cx="121859" cy="435715"/>
            </a:xfrm>
            <a:custGeom>
              <a:avLst/>
              <a:gdLst/>
              <a:ahLst/>
              <a:cxnLst/>
              <a:rect l="l" t="t" r="r" b="b"/>
              <a:pathLst>
                <a:path w="162479" h="580953" extrusionOk="0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4" name="Google Shape;3124;p71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5" name="Google Shape;3125;p71"/>
            <p:cNvSpPr/>
            <p:nvPr/>
          </p:nvSpPr>
          <p:spPr>
            <a:xfrm>
              <a:off x="6941795" y="1406258"/>
              <a:ext cx="156927" cy="248980"/>
            </a:xfrm>
            <a:custGeom>
              <a:avLst/>
              <a:gdLst/>
              <a:ahLst/>
              <a:cxnLst/>
              <a:rect l="l" t="t" r="r" b="b"/>
              <a:pathLst>
                <a:path w="209236" h="331973" extrusionOk="0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6" name="Google Shape;3126;p71"/>
            <p:cNvSpPr/>
            <p:nvPr/>
          </p:nvSpPr>
          <p:spPr>
            <a:xfrm>
              <a:off x="7249952" y="1373820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7" name="Google Shape;3127;p71"/>
            <p:cNvSpPr/>
            <p:nvPr/>
          </p:nvSpPr>
          <p:spPr>
            <a:xfrm>
              <a:off x="7250390" y="1591239"/>
              <a:ext cx="98189" cy="91175"/>
            </a:xfrm>
            <a:custGeom>
              <a:avLst/>
              <a:gdLst/>
              <a:ahLst/>
              <a:cxnLst/>
              <a:rect l="l" t="t" r="r" b="b"/>
              <a:pathLst>
                <a:path w="130919" h="121567" extrusionOk="0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8" name="Google Shape;3128;p71"/>
            <p:cNvSpPr/>
            <p:nvPr/>
          </p:nvSpPr>
          <p:spPr>
            <a:xfrm>
              <a:off x="6935221" y="1335684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9" name="Google Shape;3129;p71"/>
            <p:cNvSpPr/>
            <p:nvPr/>
          </p:nvSpPr>
          <p:spPr>
            <a:xfrm>
              <a:off x="6970502" y="169425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0" name="Google Shape;3130;p71"/>
            <p:cNvSpPr/>
            <p:nvPr/>
          </p:nvSpPr>
          <p:spPr>
            <a:xfrm>
              <a:off x="6970502" y="1727564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1" name="Google Shape;3131;p71"/>
            <p:cNvSpPr/>
            <p:nvPr/>
          </p:nvSpPr>
          <p:spPr>
            <a:xfrm>
              <a:off x="7249288" y="1488228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2" name="Google Shape;3132;p71"/>
            <p:cNvSpPr/>
            <p:nvPr/>
          </p:nvSpPr>
          <p:spPr>
            <a:xfrm>
              <a:off x="7249288" y="1521543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3" name="Google Shape;3133;p71"/>
            <p:cNvSpPr/>
            <p:nvPr/>
          </p:nvSpPr>
          <p:spPr>
            <a:xfrm>
              <a:off x="7249288" y="1553980"/>
              <a:ext cx="99516" cy="13150"/>
            </a:xfrm>
            <a:custGeom>
              <a:avLst/>
              <a:gdLst/>
              <a:ahLst/>
              <a:cxnLst/>
              <a:rect l="l" t="t" r="r" b="b"/>
              <a:pathLst>
                <a:path w="132688" h="17533" extrusionOk="0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4" name="Google Shape;3134;p71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3135" name="Google Shape;3135;p71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71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8" extrusionOk="0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71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58" extrusionOk="0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71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71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4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71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2" h="60760" extrusionOk="0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71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0" extrusionOk="0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71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01713" h="60689" extrusionOk="0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71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01721" h="60761" extrusionOk="0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4" name="Google Shape;3144;p71"/>
            <p:cNvSpPr/>
            <p:nvPr/>
          </p:nvSpPr>
          <p:spPr>
            <a:xfrm>
              <a:off x="7243377" y="1367245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5" name="Google Shape;3145;p71"/>
            <p:cNvSpPr/>
            <p:nvPr/>
          </p:nvSpPr>
          <p:spPr>
            <a:xfrm>
              <a:off x="7243815" y="1584664"/>
              <a:ext cx="111339" cy="104326"/>
            </a:xfrm>
            <a:custGeom>
              <a:avLst/>
              <a:gdLst/>
              <a:ahLst/>
              <a:cxnLst/>
              <a:rect l="l" t="t" r="r" b="b"/>
              <a:pathLst>
                <a:path w="148452" h="139101" extrusionOk="0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6" name="Google Shape;3146;p71"/>
          <p:cNvGrpSpPr/>
          <p:nvPr/>
        </p:nvGrpSpPr>
        <p:grpSpPr>
          <a:xfrm>
            <a:off x="5460287" y="1332438"/>
            <a:ext cx="378750" cy="448865"/>
            <a:chOff x="5460287" y="1332438"/>
            <a:chExt cx="378750" cy="448865"/>
          </a:xfrm>
        </p:grpSpPr>
        <p:sp>
          <p:nvSpPr>
            <p:cNvPr id="3147" name="Google Shape;3147;p71"/>
            <p:cNvSpPr/>
            <p:nvPr/>
          </p:nvSpPr>
          <p:spPr>
            <a:xfrm>
              <a:off x="5473143" y="1410326"/>
              <a:ext cx="359317" cy="364441"/>
            </a:xfrm>
            <a:custGeom>
              <a:avLst/>
              <a:gdLst/>
              <a:ahLst/>
              <a:cxnLst/>
              <a:rect l="l" t="t" r="r" b="b"/>
              <a:pathLst>
                <a:path w="479089" h="485921" extrusionOk="0">
                  <a:moveTo>
                    <a:pt x="40917" y="198442"/>
                  </a:moveTo>
                  <a:lnTo>
                    <a:pt x="239670" y="0"/>
                  </a:lnTo>
                  <a:lnTo>
                    <a:pt x="455326" y="215323"/>
                  </a:lnTo>
                  <a:cubicBezTo>
                    <a:pt x="487010" y="246957"/>
                    <a:pt x="487010" y="298298"/>
                    <a:pt x="455326" y="329932"/>
                  </a:cubicBezTo>
                  <a:lnTo>
                    <a:pt x="322882" y="462175"/>
                  </a:lnTo>
                  <a:cubicBezTo>
                    <a:pt x="291171" y="493837"/>
                    <a:pt x="239807" y="493837"/>
                    <a:pt x="208095" y="462175"/>
                  </a:cubicBezTo>
                  <a:lnTo>
                    <a:pt x="0" y="2542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8" name="Google Shape;3148;p71"/>
            <p:cNvSpPr/>
            <p:nvPr/>
          </p:nvSpPr>
          <p:spPr>
            <a:xfrm>
              <a:off x="5661944" y="1467287"/>
              <a:ext cx="144910" cy="144720"/>
            </a:xfrm>
            <a:custGeom>
              <a:avLst/>
              <a:gdLst/>
              <a:ahLst/>
              <a:cxnLst/>
              <a:rect l="l" t="t" r="r" b="b"/>
              <a:pathLst>
                <a:path w="193213" h="192960" extrusionOk="0">
                  <a:moveTo>
                    <a:pt x="193213" y="129321"/>
                  </a:moveTo>
                  <a:lnTo>
                    <a:pt x="137137" y="185310"/>
                  </a:lnTo>
                  <a:cubicBezTo>
                    <a:pt x="126923" y="195511"/>
                    <a:pt x="110380" y="195511"/>
                    <a:pt x="100170" y="185310"/>
                  </a:cubicBezTo>
                  <a:lnTo>
                    <a:pt x="7674" y="92961"/>
                  </a:lnTo>
                  <a:cubicBezTo>
                    <a:pt x="-2558" y="82742"/>
                    <a:pt x="-2558" y="66158"/>
                    <a:pt x="7674" y="55939"/>
                  </a:cubicBezTo>
                  <a:lnTo>
                    <a:pt x="63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9" name="Google Shape;3149;p71"/>
            <p:cNvSpPr/>
            <p:nvPr/>
          </p:nvSpPr>
          <p:spPr>
            <a:xfrm>
              <a:off x="5466862" y="1726537"/>
              <a:ext cx="26304" cy="26304"/>
            </a:xfrm>
            <a:custGeom>
              <a:avLst/>
              <a:gdLst/>
              <a:ahLst/>
              <a:cxnLst/>
              <a:rect l="l" t="t" r="r" b="b"/>
              <a:pathLst>
                <a:path w="35072" h="35072" extrusionOk="0">
                  <a:moveTo>
                    <a:pt x="35072" y="17538"/>
                  </a:moveTo>
                  <a:cubicBezTo>
                    <a:pt x="35072" y="27223"/>
                    <a:pt x="27218" y="35072"/>
                    <a:pt x="17534" y="35072"/>
                  </a:cubicBezTo>
                  <a:cubicBezTo>
                    <a:pt x="7849" y="35072"/>
                    <a:pt x="0" y="27223"/>
                    <a:pt x="0" y="17538"/>
                  </a:cubicBezTo>
                  <a:cubicBezTo>
                    <a:pt x="0" y="7854"/>
                    <a:pt x="7849" y="0"/>
                    <a:pt x="17534" y="0"/>
                  </a:cubicBezTo>
                  <a:cubicBezTo>
                    <a:pt x="27218" y="0"/>
                    <a:pt x="35072" y="7854"/>
                    <a:pt x="35072" y="17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0" name="Google Shape;3150;p71"/>
            <p:cNvSpPr/>
            <p:nvPr/>
          </p:nvSpPr>
          <p:spPr>
            <a:xfrm>
              <a:off x="5618105" y="1558902"/>
              <a:ext cx="40294" cy="40232"/>
            </a:xfrm>
            <a:custGeom>
              <a:avLst/>
              <a:gdLst/>
              <a:ahLst/>
              <a:cxnLst/>
              <a:rect l="l" t="t" r="r" b="b"/>
              <a:pathLst>
                <a:path w="53725" h="53642" extrusionOk="0">
                  <a:moveTo>
                    <a:pt x="45856" y="7856"/>
                  </a:moveTo>
                  <a:cubicBezTo>
                    <a:pt x="56349" y="18331"/>
                    <a:pt x="56349" y="35312"/>
                    <a:pt x="45856" y="45787"/>
                  </a:cubicBezTo>
                  <a:cubicBezTo>
                    <a:pt x="35368" y="56261"/>
                    <a:pt x="18359" y="56261"/>
                    <a:pt x="7866" y="45787"/>
                  </a:cubicBezTo>
                  <a:cubicBezTo>
                    <a:pt x="-2622" y="35312"/>
                    <a:pt x="-2622" y="18331"/>
                    <a:pt x="7866" y="7856"/>
                  </a:cubicBezTo>
                  <a:cubicBezTo>
                    <a:pt x="18359" y="-2619"/>
                    <a:pt x="35368" y="-2619"/>
                    <a:pt x="45856" y="7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1" name="Google Shape;3151;p71"/>
            <p:cNvSpPr/>
            <p:nvPr/>
          </p:nvSpPr>
          <p:spPr>
            <a:xfrm>
              <a:off x="5467472" y="1468092"/>
              <a:ext cx="128517" cy="262921"/>
            </a:xfrm>
            <a:custGeom>
              <a:avLst/>
              <a:gdLst/>
              <a:ahLst/>
              <a:cxnLst/>
              <a:rect l="l" t="t" r="r" b="b"/>
              <a:pathLst>
                <a:path w="171356" h="350561" extrusionOk="0">
                  <a:moveTo>
                    <a:pt x="102591" y="153462"/>
                  </a:moveTo>
                  <a:lnTo>
                    <a:pt x="102924" y="143129"/>
                  </a:lnTo>
                  <a:lnTo>
                    <a:pt x="102924" y="143252"/>
                  </a:lnTo>
                  <a:cubicBezTo>
                    <a:pt x="102924" y="133832"/>
                    <a:pt x="110573" y="126198"/>
                    <a:pt x="120002" y="126198"/>
                  </a:cubicBezTo>
                  <a:cubicBezTo>
                    <a:pt x="129435" y="126198"/>
                    <a:pt x="137083" y="133832"/>
                    <a:pt x="137083" y="143252"/>
                  </a:cubicBezTo>
                  <a:lnTo>
                    <a:pt x="137193" y="196356"/>
                  </a:lnTo>
                  <a:cubicBezTo>
                    <a:pt x="137193" y="205776"/>
                    <a:pt x="144841" y="213410"/>
                    <a:pt x="154275" y="213410"/>
                  </a:cubicBezTo>
                  <a:cubicBezTo>
                    <a:pt x="163708" y="213410"/>
                    <a:pt x="171356" y="205776"/>
                    <a:pt x="171356" y="196356"/>
                  </a:cubicBezTo>
                  <a:lnTo>
                    <a:pt x="171356" y="0"/>
                  </a:lnTo>
                  <a:lnTo>
                    <a:pt x="20483" y="148110"/>
                  </a:lnTo>
                  <a:cubicBezTo>
                    <a:pt x="7379" y="160973"/>
                    <a:pt x="0" y="178562"/>
                    <a:pt x="0" y="196922"/>
                  </a:cubicBezTo>
                  <a:lnTo>
                    <a:pt x="0" y="294120"/>
                  </a:lnTo>
                  <a:cubicBezTo>
                    <a:pt x="0" y="303540"/>
                    <a:pt x="7644" y="311175"/>
                    <a:pt x="17077" y="311175"/>
                  </a:cubicBezTo>
                  <a:cubicBezTo>
                    <a:pt x="26511" y="311175"/>
                    <a:pt x="34159" y="303540"/>
                    <a:pt x="34159" y="294120"/>
                  </a:cubicBezTo>
                  <a:lnTo>
                    <a:pt x="34159" y="266870"/>
                  </a:lnTo>
                  <a:cubicBezTo>
                    <a:pt x="34159" y="257450"/>
                    <a:pt x="41807" y="249816"/>
                    <a:pt x="51241" y="249816"/>
                  </a:cubicBezTo>
                  <a:cubicBezTo>
                    <a:pt x="60670" y="249816"/>
                    <a:pt x="68318" y="257450"/>
                    <a:pt x="68318" y="266870"/>
                  </a:cubicBezTo>
                  <a:lnTo>
                    <a:pt x="68432" y="333507"/>
                  </a:lnTo>
                  <a:cubicBezTo>
                    <a:pt x="68432" y="342927"/>
                    <a:pt x="76076" y="350562"/>
                    <a:pt x="85509" y="350562"/>
                  </a:cubicBezTo>
                  <a:cubicBezTo>
                    <a:pt x="94943" y="350562"/>
                    <a:pt x="102591" y="342927"/>
                    <a:pt x="102591" y="333507"/>
                  </a:cubicBezTo>
                  <a:lnTo>
                    <a:pt x="102591" y="1502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2" name="Google Shape;3152;p71"/>
            <p:cNvGrpSpPr/>
            <p:nvPr/>
          </p:nvGrpSpPr>
          <p:grpSpPr>
            <a:xfrm>
              <a:off x="5460287" y="1332437"/>
              <a:ext cx="378750" cy="448865"/>
              <a:chOff x="7236633" y="1615600"/>
              <a:chExt cx="505000" cy="598487"/>
            </a:xfrm>
          </p:grpSpPr>
          <p:sp>
            <p:nvSpPr>
              <p:cNvPr id="3153" name="Google Shape;3153;p71"/>
              <p:cNvSpPr/>
              <p:nvPr/>
            </p:nvSpPr>
            <p:spPr>
              <a:xfrm>
                <a:off x="7237441" y="1615600"/>
                <a:ext cx="504192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04192" h="598487" extrusionOk="0">
                    <a:moveTo>
                      <a:pt x="477855" y="312974"/>
                    </a:moveTo>
                    <a:lnTo>
                      <a:pt x="262199" y="97646"/>
                    </a:lnTo>
                    <a:cubicBezTo>
                      <a:pt x="258774" y="94226"/>
                      <a:pt x="253231" y="94226"/>
                      <a:pt x="249806" y="97646"/>
                    </a:cubicBezTo>
                    <a:lnTo>
                      <a:pt x="244852" y="102591"/>
                    </a:lnTo>
                    <a:lnTo>
                      <a:pt x="244852" y="67432"/>
                    </a:lnTo>
                    <a:cubicBezTo>
                      <a:pt x="244857" y="30250"/>
                      <a:pt x="214565" y="0"/>
                      <a:pt x="177333" y="0"/>
                    </a:cubicBezTo>
                    <a:cubicBezTo>
                      <a:pt x="140101" y="0"/>
                      <a:pt x="109810" y="30250"/>
                      <a:pt x="109810" y="67432"/>
                    </a:cubicBezTo>
                    <a:lnTo>
                      <a:pt x="109810" y="237423"/>
                    </a:lnTo>
                    <a:lnTo>
                      <a:pt x="98472" y="248743"/>
                    </a:lnTo>
                    <a:lnTo>
                      <a:pt x="23114" y="322722"/>
                    </a:lnTo>
                    <a:cubicBezTo>
                      <a:pt x="8424" y="337142"/>
                      <a:pt x="0" y="357215"/>
                      <a:pt x="0" y="377794"/>
                    </a:cubicBezTo>
                    <a:lnTo>
                      <a:pt x="0" y="474992"/>
                    </a:lnTo>
                    <a:cubicBezTo>
                      <a:pt x="0" y="508206"/>
                      <a:pt x="51697" y="508298"/>
                      <a:pt x="51697" y="474992"/>
                    </a:cubicBezTo>
                    <a:lnTo>
                      <a:pt x="51697" y="447742"/>
                    </a:lnTo>
                    <a:cubicBezTo>
                      <a:pt x="51697" y="443171"/>
                      <a:pt x="55428" y="439455"/>
                      <a:pt x="60012" y="439455"/>
                    </a:cubicBezTo>
                    <a:cubicBezTo>
                      <a:pt x="64597" y="439455"/>
                      <a:pt x="68322" y="443171"/>
                      <a:pt x="68322" y="447756"/>
                    </a:cubicBezTo>
                    <a:lnTo>
                      <a:pt x="68437" y="514380"/>
                    </a:lnTo>
                    <a:cubicBezTo>
                      <a:pt x="68437" y="547593"/>
                      <a:pt x="120134" y="547685"/>
                      <a:pt x="120134" y="514380"/>
                    </a:cubicBezTo>
                    <a:lnTo>
                      <a:pt x="120134" y="474280"/>
                    </a:lnTo>
                    <a:lnTo>
                      <a:pt x="218232" y="572232"/>
                    </a:lnTo>
                    <a:cubicBezTo>
                      <a:pt x="235766" y="589738"/>
                      <a:pt x="258792" y="598487"/>
                      <a:pt x="281819" y="598487"/>
                    </a:cubicBezTo>
                    <a:cubicBezTo>
                      <a:pt x="304846" y="598487"/>
                      <a:pt x="327877" y="589734"/>
                      <a:pt x="345407" y="572232"/>
                    </a:cubicBezTo>
                    <a:lnTo>
                      <a:pt x="366603" y="551068"/>
                    </a:lnTo>
                    <a:cubicBezTo>
                      <a:pt x="374369" y="543315"/>
                      <a:pt x="362333" y="530553"/>
                      <a:pt x="354215" y="538658"/>
                    </a:cubicBezTo>
                    <a:lnTo>
                      <a:pt x="333019" y="559821"/>
                    </a:lnTo>
                    <a:cubicBezTo>
                      <a:pt x="304787" y="588012"/>
                      <a:pt x="258852" y="588012"/>
                      <a:pt x="230624" y="559821"/>
                    </a:cubicBezTo>
                    <a:lnTo>
                      <a:pt x="120129" y="449500"/>
                    </a:lnTo>
                    <a:lnTo>
                      <a:pt x="120444" y="324677"/>
                    </a:lnTo>
                    <a:cubicBezTo>
                      <a:pt x="121116" y="313928"/>
                      <a:pt x="137088" y="312873"/>
                      <a:pt x="137088" y="324142"/>
                    </a:cubicBezTo>
                    <a:lnTo>
                      <a:pt x="137202" y="377228"/>
                    </a:lnTo>
                    <a:cubicBezTo>
                      <a:pt x="137202" y="391469"/>
                      <a:pt x="148795" y="403054"/>
                      <a:pt x="163046" y="403054"/>
                    </a:cubicBezTo>
                    <a:cubicBezTo>
                      <a:pt x="177301" y="403054"/>
                      <a:pt x="188895" y="391469"/>
                      <a:pt x="188895" y="377228"/>
                    </a:cubicBezTo>
                    <a:lnTo>
                      <a:pt x="188895" y="355379"/>
                    </a:lnTo>
                    <a:cubicBezTo>
                      <a:pt x="188895" y="344069"/>
                      <a:pt x="171361" y="344069"/>
                      <a:pt x="171361" y="355379"/>
                    </a:cubicBezTo>
                    <a:lnTo>
                      <a:pt x="171361" y="377228"/>
                    </a:lnTo>
                    <a:cubicBezTo>
                      <a:pt x="171361" y="381798"/>
                      <a:pt x="167630" y="385515"/>
                      <a:pt x="163046" y="385515"/>
                    </a:cubicBezTo>
                    <a:cubicBezTo>
                      <a:pt x="158462" y="385515"/>
                      <a:pt x="154736" y="381798"/>
                      <a:pt x="154736" y="377210"/>
                    </a:cubicBezTo>
                    <a:lnTo>
                      <a:pt x="154622" y="324124"/>
                    </a:lnTo>
                    <a:cubicBezTo>
                      <a:pt x="154622" y="291102"/>
                      <a:pt x="103335" y="290705"/>
                      <a:pt x="102929" y="323800"/>
                    </a:cubicBezTo>
                    <a:lnTo>
                      <a:pt x="102596" y="514380"/>
                    </a:lnTo>
                    <a:cubicBezTo>
                      <a:pt x="102596" y="524758"/>
                      <a:pt x="85970" y="525215"/>
                      <a:pt x="85970" y="514361"/>
                    </a:cubicBezTo>
                    <a:lnTo>
                      <a:pt x="85856" y="447742"/>
                    </a:lnTo>
                    <a:cubicBezTo>
                      <a:pt x="85856" y="433500"/>
                      <a:pt x="74263" y="421916"/>
                      <a:pt x="60012" y="421916"/>
                    </a:cubicBezTo>
                    <a:cubicBezTo>
                      <a:pt x="45757" y="421916"/>
                      <a:pt x="34164" y="433500"/>
                      <a:pt x="34164" y="447742"/>
                    </a:cubicBezTo>
                    <a:lnTo>
                      <a:pt x="34164" y="474992"/>
                    </a:lnTo>
                    <a:cubicBezTo>
                      <a:pt x="34164" y="485367"/>
                      <a:pt x="17534" y="485837"/>
                      <a:pt x="17534" y="474992"/>
                    </a:cubicBezTo>
                    <a:lnTo>
                      <a:pt x="17534" y="377794"/>
                    </a:lnTo>
                    <a:cubicBezTo>
                      <a:pt x="17534" y="361890"/>
                      <a:pt x="24045" y="346379"/>
                      <a:pt x="35396" y="335238"/>
                    </a:cubicBezTo>
                    <a:lnTo>
                      <a:pt x="227318" y="144878"/>
                    </a:lnTo>
                    <a:lnTo>
                      <a:pt x="227318" y="294399"/>
                    </a:lnTo>
                    <a:cubicBezTo>
                      <a:pt x="221442" y="295951"/>
                      <a:pt x="215885" y="299011"/>
                      <a:pt x="211287" y="303604"/>
                    </a:cubicBezTo>
                    <a:cubicBezTo>
                      <a:pt x="204556" y="310325"/>
                      <a:pt x="200849" y="319266"/>
                      <a:pt x="200849" y="328777"/>
                    </a:cubicBezTo>
                    <a:cubicBezTo>
                      <a:pt x="200849" y="338284"/>
                      <a:pt x="204556" y="347224"/>
                      <a:pt x="211287" y="353945"/>
                    </a:cubicBezTo>
                    <a:cubicBezTo>
                      <a:pt x="218232" y="360881"/>
                      <a:pt x="227355" y="364347"/>
                      <a:pt x="236478" y="364347"/>
                    </a:cubicBezTo>
                    <a:cubicBezTo>
                      <a:pt x="245601" y="364347"/>
                      <a:pt x="254724" y="360877"/>
                      <a:pt x="261669" y="353945"/>
                    </a:cubicBezTo>
                    <a:cubicBezTo>
                      <a:pt x="268404" y="347224"/>
                      <a:pt x="272112" y="338284"/>
                      <a:pt x="272112" y="328777"/>
                    </a:cubicBezTo>
                    <a:cubicBezTo>
                      <a:pt x="272112" y="319266"/>
                      <a:pt x="268404" y="310325"/>
                      <a:pt x="261669" y="303604"/>
                    </a:cubicBezTo>
                    <a:cubicBezTo>
                      <a:pt x="256866" y="298810"/>
                      <a:pt x="251021" y="295673"/>
                      <a:pt x="244857" y="294193"/>
                    </a:cubicBezTo>
                    <a:lnTo>
                      <a:pt x="244857" y="127371"/>
                    </a:lnTo>
                    <a:lnTo>
                      <a:pt x="256003" y="116239"/>
                    </a:lnTo>
                    <a:lnTo>
                      <a:pt x="465468" y="325380"/>
                    </a:lnTo>
                    <a:cubicBezTo>
                      <a:pt x="479129" y="339023"/>
                      <a:pt x="486654" y="357169"/>
                      <a:pt x="486654" y="376479"/>
                    </a:cubicBezTo>
                    <a:cubicBezTo>
                      <a:pt x="486654" y="395789"/>
                      <a:pt x="479129" y="413935"/>
                      <a:pt x="465468" y="427578"/>
                    </a:cubicBezTo>
                    <a:lnTo>
                      <a:pt x="391620" y="501307"/>
                    </a:lnTo>
                    <a:cubicBezTo>
                      <a:pt x="383511" y="509407"/>
                      <a:pt x="396077" y="521640"/>
                      <a:pt x="404013" y="513717"/>
                    </a:cubicBezTo>
                    <a:lnTo>
                      <a:pt x="477855" y="439989"/>
                    </a:lnTo>
                    <a:cubicBezTo>
                      <a:pt x="494841" y="423030"/>
                      <a:pt x="504193" y="400478"/>
                      <a:pt x="504193" y="376484"/>
                    </a:cubicBezTo>
                    <a:cubicBezTo>
                      <a:pt x="504193" y="352480"/>
                      <a:pt x="494841" y="329928"/>
                      <a:pt x="477855" y="312974"/>
                    </a:cubicBezTo>
                    <a:close/>
                    <a:moveTo>
                      <a:pt x="127348" y="219917"/>
                    </a:moveTo>
                    <a:lnTo>
                      <a:pt x="127348" y="67432"/>
                    </a:lnTo>
                    <a:cubicBezTo>
                      <a:pt x="127348" y="39917"/>
                      <a:pt x="149768" y="17534"/>
                      <a:pt x="177333" y="17534"/>
                    </a:cubicBezTo>
                    <a:cubicBezTo>
                      <a:pt x="204894" y="17534"/>
                      <a:pt x="227318" y="39917"/>
                      <a:pt x="227318" y="67432"/>
                    </a:cubicBezTo>
                    <a:lnTo>
                      <a:pt x="227318" y="120102"/>
                    </a:lnTo>
                    <a:close/>
                    <a:moveTo>
                      <a:pt x="249281" y="316015"/>
                    </a:moveTo>
                    <a:cubicBezTo>
                      <a:pt x="252697" y="319421"/>
                      <a:pt x="254578" y="323955"/>
                      <a:pt x="254578" y="328777"/>
                    </a:cubicBezTo>
                    <a:cubicBezTo>
                      <a:pt x="254578" y="333594"/>
                      <a:pt x="252697" y="338128"/>
                      <a:pt x="249281" y="341535"/>
                    </a:cubicBezTo>
                    <a:cubicBezTo>
                      <a:pt x="242222" y="348585"/>
                      <a:pt x="230738" y="348585"/>
                      <a:pt x="223679" y="341535"/>
                    </a:cubicBezTo>
                    <a:cubicBezTo>
                      <a:pt x="220264" y="338128"/>
                      <a:pt x="218383" y="333594"/>
                      <a:pt x="218383" y="328777"/>
                    </a:cubicBezTo>
                    <a:cubicBezTo>
                      <a:pt x="218383" y="323955"/>
                      <a:pt x="220264" y="319421"/>
                      <a:pt x="223679" y="316015"/>
                    </a:cubicBezTo>
                    <a:cubicBezTo>
                      <a:pt x="227209" y="312490"/>
                      <a:pt x="231843" y="310727"/>
                      <a:pt x="236478" y="310727"/>
                    </a:cubicBezTo>
                    <a:cubicBezTo>
                      <a:pt x="241117" y="310727"/>
                      <a:pt x="245752" y="312490"/>
                      <a:pt x="249281" y="3160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71"/>
              <p:cNvSpPr/>
              <p:nvPr/>
            </p:nvSpPr>
            <p:spPr>
              <a:xfrm>
                <a:off x="7236633" y="2132299"/>
                <a:ext cx="52605" cy="52605"/>
              </a:xfrm>
              <a:custGeom>
                <a:avLst/>
                <a:gdLst/>
                <a:ahLst/>
                <a:cxnLst/>
                <a:rect l="l" t="t" r="r" b="b"/>
                <a:pathLst>
                  <a:path w="52605" h="52605" extrusionOk="0">
                    <a:moveTo>
                      <a:pt x="26301" y="0"/>
                    </a:moveTo>
                    <a:cubicBezTo>
                      <a:pt x="11799" y="0"/>
                      <a:pt x="0" y="11799"/>
                      <a:pt x="0" y="26305"/>
                    </a:cubicBezTo>
                    <a:cubicBezTo>
                      <a:pt x="0" y="40807"/>
                      <a:pt x="11799" y="52606"/>
                      <a:pt x="26301" y="52606"/>
                    </a:cubicBezTo>
                    <a:cubicBezTo>
                      <a:pt x="40807" y="52606"/>
                      <a:pt x="52606" y="40807"/>
                      <a:pt x="52606" y="26305"/>
                    </a:cubicBezTo>
                    <a:cubicBezTo>
                      <a:pt x="52606" y="11799"/>
                      <a:pt x="40807" y="0"/>
                      <a:pt x="26301" y="0"/>
                    </a:cubicBezTo>
                    <a:close/>
                    <a:moveTo>
                      <a:pt x="26301" y="35072"/>
                    </a:moveTo>
                    <a:cubicBezTo>
                      <a:pt x="21470" y="35072"/>
                      <a:pt x="17534" y="31136"/>
                      <a:pt x="17534" y="26305"/>
                    </a:cubicBezTo>
                    <a:cubicBezTo>
                      <a:pt x="17534" y="21470"/>
                      <a:pt x="21470" y="17534"/>
                      <a:pt x="26301" y="17534"/>
                    </a:cubicBezTo>
                    <a:cubicBezTo>
                      <a:pt x="31136" y="17534"/>
                      <a:pt x="35072" y="21470"/>
                      <a:pt x="35072" y="26305"/>
                    </a:cubicBezTo>
                    <a:cubicBezTo>
                      <a:pt x="35072" y="31136"/>
                      <a:pt x="31136" y="35072"/>
                      <a:pt x="26301" y="35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55" name="Google Shape;3155;p71"/>
          <p:cNvGrpSpPr/>
          <p:nvPr/>
        </p:nvGrpSpPr>
        <p:grpSpPr>
          <a:xfrm>
            <a:off x="4720058" y="1332438"/>
            <a:ext cx="361856" cy="448865"/>
            <a:chOff x="4720058" y="1332438"/>
            <a:chExt cx="361856" cy="448865"/>
          </a:xfrm>
        </p:grpSpPr>
        <p:sp>
          <p:nvSpPr>
            <p:cNvPr id="3156" name="Google Shape;3156;p71"/>
            <p:cNvSpPr/>
            <p:nvPr/>
          </p:nvSpPr>
          <p:spPr>
            <a:xfrm>
              <a:off x="4726643" y="1426044"/>
              <a:ext cx="348682" cy="348669"/>
            </a:xfrm>
            <a:custGeom>
              <a:avLst/>
              <a:gdLst/>
              <a:ahLst/>
              <a:cxnLst/>
              <a:rect l="l" t="t" r="r" b="b"/>
              <a:pathLst>
                <a:path w="464910" h="464892" extrusionOk="0">
                  <a:moveTo>
                    <a:pt x="159526" y="388"/>
                  </a:moveTo>
                  <a:lnTo>
                    <a:pt x="118157" y="18009"/>
                  </a:lnTo>
                  <a:lnTo>
                    <a:pt x="112358" y="72386"/>
                  </a:lnTo>
                  <a:cubicBezTo>
                    <a:pt x="97189" y="83742"/>
                    <a:pt x="83541" y="97335"/>
                    <a:pt x="71953" y="112919"/>
                  </a:cubicBezTo>
                  <a:lnTo>
                    <a:pt x="16794" y="119924"/>
                  </a:lnTo>
                  <a:lnTo>
                    <a:pt x="0" y="161635"/>
                  </a:lnTo>
                  <a:lnTo>
                    <a:pt x="34351" y="204182"/>
                  </a:lnTo>
                  <a:cubicBezTo>
                    <a:pt x="31588" y="223414"/>
                    <a:pt x="31702" y="242670"/>
                    <a:pt x="34460" y="261400"/>
                  </a:cubicBezTo>
                  <a:lnTo>
                    <a:pt x="393" y="305371"/>
                  </a:lnTo>
                  <a:lnTo>
                    <a:pt x="18018" y="346740"/>
                  </a:lnTo>
                  <a:lnTo>
                    <a:pt x="72395" y="352539"/>
                  </a:lnTo>
                  <a:cubicBezTo>
                    <a:pt x="83751" y="367708"/>
                    <a:pt x="97345" y="381356"/>
                    <a:pt x="112929" y="392944"/>
                  </a:cubicBezTo>
                  <a:lnTo>
                    <a:pt x="119933" y="448103"/>
                  </a:lnTo>
                  <a:lnTo>
                    <a:pt x="161644" y="464892"/>
                  </a:lnTo>
                  <a:lnTo>
                    <a:pt x="204196" y="430551"/>
                  </a:lnTo>
                  <a:cubicBezTo>
                    <a:pt x="223428" y="433309"/>
                    <a:pt x="242683" y="433194"/>
                    <a:pt x="261413" y="430441"/>
                  </a:cubicBezTo>
                  <a:lnTo>
                    <a:pt x="305389" y="464509"/>
                  </a:lnTo>
                  <a:lnTo>
                    <a:pt x="346754" y="446884"/>
                  </a:lnTo>
                  <a:lnTo>
                    <a:pt x="352557" y="392511"/>
                  </a:lnTo>
                  <a:cubicBezTo>
                    <a:pt x="367721" y="381155"/>
                    <a:pt x="381374" y="367557"/>
                    <a:pt x="392963" y="351973"/>
                  </a:cubicBezTo>
                  <a:lnTo>
                    <a:pt x="448121" y="344973"/>
                  </a:lnTo>
                  <a:lnTo>
                    <a:pt x="464911" y="303262"/>
                  </a:lnTo>
                  <a:lnTo>
                    <a:pt x="430564" y="260715"/>
                  </a:lnTo>
                  <a:cubicBezTo>
                    <a:pt x="433322" y="241482"/>
                    <a:pt x="433208" y="222227"/>
                    <a:pt x="430450" y="203497"/>
                  </a:cubicBezTo>
                  <a:lnTo>
                    <a:pt x="464518" y="159526"/>
                  </a:lnTo>
                  <a:lnTo>
                    <a:pt x="446897" y="118157"/>
                  </a:lnTo>
                  <a:lnTo>
                    <a:pt x="392520" y="112358"/>
                  </a:lnTo>
                  <a:cubicBezTo>
                    <a:pt x="381164" y="97189"/>
                    <a:pt x="367566" y="83541"/>
                    <a:pt x="351982" y="71953"/>
                  </a:cubicBezTo>
                  <a:lnTo>
                    <a:pt x="344978" y="16794"/>
                  </a:lnTo>
                  <a:lnTo>
                    <a:pt x="303266" y="0"/>
                  </a:lnTo>
                  <a:moveTo>
                    <a:pt x="283481" y="105696"/>
                  </a:moveTo>
                  <a:cubicBezTo>
                    <a:pt x="353484" y="133873"/>
                    <a:pt x="387392" y="213469"/>
                    <a:pt x="359215" y="283472"/>
                  </a:cubicBezTo>
                  <a:cubicBezTo>
                    <a:pt x="331037" y="353475"/>
                    <a:pt x="251441" y="387383"/>
                    <a:pt x="181434" y="359201"/>
                  </a:cubicBezTo>
                  <a:cubicBezTo>
                    <a:pt x="111426" y="331019"/>
                    <a:pt x="77519" y="251427"/>
                    <a:pt x="105701" y="181425"/>
                  </a:cubicBezTo>
                  <a:cubicBezTo>
                    <a:pt x="120924" y="143599"/>
                    <a:pt x="151161" y="116312"/>
                    <a:pt x="186785" y="1036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7" name="Google Shape;3157;p71"/>
            <p:cNvSpPr/>
            <p:nvPr/>
          </p:nvSpPr>
          <p:spPr>
            <a:xfrm>
              <a:off x="4856063" y="1521875"/>
              <a:ext cx="93588" cy="181269"/>
            </a:xfrm>
            <a:custGeom>
              <a:avLst/>
              <a:gdLst/>
              <a:ahLst/>
              <a:cxnLst/>
              <a:rect l="l" t="t" r="r" b="b"/>
              <a:pathLst>
                <a:path w="124784" h="241692" extrusionOk="0">
                  <a:moveTo>
                    <a:pt x="121657" y="221919"/>
                  </a:moveTo>
                  <a:cubicBezTo>
                    <a:pt x="123949" y="201709"/>
                    <a:pt x="125050" y="179829"/>
                    <a:pt x="124730" y="156994"/>
                  </a:cubicBezTo>
                  <a:cubicBezTo>
                    <a:pt x="123949" y="101356"/>
                    <a:pt x="114982" y="51563"/>
                    <a:pt x="101183" y="18052"/>
                  </a:cubicBezTo>
                  <a:cubicBezTo>
                    <a:pt x="94388" y="1555"/>
                    <a:pt x="75768" y="-199"/>
                    <a:pt x="60188" y="16"/>
                  </a:cubicBezTo>
                  <a:cubicBezTo>
                    <a:pt x="44627" y="230"/>
                    <a:pt x="27016" y="1482"/>
                    <a:pt x="19719" y="19111"/>
                  </a:cubicBezTo>
                  <a:cubicBezTo>
                    <a:pt x="5870" y="52599"/>
                    <a:pt x="-719" y="103041"/>
                    <a:pt x="62" y="158715"/>
                  </a:cubicBezTo>
                  <a:cubicBezTo>
                    <a:pt x="386" y="181710"/>
                    <a:pt x="2126" y="203700"/>
                    <a:pt x="5021" y="223955"/>
                  </a:cubicBezTo>
                  <a:lnTo>
                    <a:pt x="6030" y="229964"/>
                  </a:lnTo>
                  <a:cubicBezTo>
                    <a:pt x="6030" y="229964"/>
                    <a:pt x="31207" y="242261"/>
                    <a:pt x="59901" y="241672"/>
                  </a:cubicBezTo>
                  <a:cubicBezTo>
                    <a:pt x="88589" y="241087"/>
                    <a:pt x="120210" y="229375"/>
                    <a:pt x="120210" y="229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8" name="Google Shape;3158;p71"/>
            <p:cNvSpPr/>
            <p:nvPr/>
          </p:nvSpPr>
          <p:spPr>
            <a:xfrm>
              <a:off x="4856369" y="1521876"/>
              <a:ext cx="92179" cy="95858"/>
            </a:xfrm>
            <a:custGeom>
              <a:avLst/>
              <a:gdLst/>
              <a:ahLst/>
              <a:cxnLst/>
              <a:rect l="l" t="t" r="r" b="b"/>
              <a:pathLst>
                <a:path w="122905" h="127811" extrusionOk="0">
                  <a:moveTo>
                    <a:pt x="118399" y="123383"/>
                  </a:moveTo>
                  <a:lnTo>
                    <a:pt x="122906" y="124611"/>
                  </a:lnTo>
                  <a:cubicBezTo>
                    <a:pt x="119778" y="82219"/>
                    <a:pt x="111833" y="44905"/>
                    <a:pt x="100774" y="18052"/>
                  </a:cubicBezTo>
                  <a:cubicBezTo>
                    <a:pt x="93979" y="1555"/>
                    <a:pt x="75359" y="-199"/>
                    <a:pt x="59779" y="16"/>
                  </a:cubicBezTo>
                  <a:cubicBezTo>
                    <a:pt x="44218" y="230"/>
                    <a:pt x="26607" y="1482"/>
                    <a:pt x="19310" y="19111"/>
                  </a:cubicBezTo>
                  <a:cubicBezTo>
                    <a:pt x="8073" y="46275"/>
                    <a:pt x="1621" y="84598"/>
                    <a:pt x="0" y="127812"/>
                  </a:cubicBezTo>
                  <a:lnTo>
                    <a:pt x="4438" y="126218"/>
                  </a:lnTo>
                  <a:cubicBezTo>
                    <a:pt x="59414" y="112671"/>
                    <a:pt x="101952" y="119565"/>
                    <a:pt x="118399" y="123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9" name="Google Shape;3159;p71"/>
            <p:cNvSpPr/>
            <p:nvPr/>
          </p:nvSpPr>
          <p:spPr>
            <a:xfrm>
              <a:off x="4868124" y="1483825"/>
              <a:ext cx="65879" cy="38129"/>
            </a:xfrm>
            <a:custGeom>
              <a:avLst/>
              <a:gdLst/>
              <a:ahLst/>
              <a:cxnLst/>
              <a:rect l="l" t="t" r="r" b="b"/>
              <a:pathLst>
                <a:path w="87838" h="50839" extrusionOk="0">
                  <a:moveTo>
                    <a:pt x="24810" y="523"/>
                  </a:moveTo>
                  <a:lnTo>
                    <a:pt x="62330" y="2"/>
                  </a:lnTo>
                  <a:cubicBezTo>
                    <a:pt x="76220" y="-189"/>
                    <a:pt x="87640" y="10920"/>
                    <a:pt x="87836" y="24810"/>
                  </a:cubicBezTo>
                  <a:cubicBezTo>
                    <a:pt x="88028" y="38709"/>
                    <a:pt x="76918" y="50129"/>
                    <a:pt x="63024" y="50321"/>
                  </a:cubicBezTo>
                  <a:lnTo>
                    <a:pt x="25509" y="50837"/>
                  </a:lnTo>
                  <a:cubicBezTo>
                    <a:pt x="11614" y="51029"/>
                    <a:pt x="194" y="39924"/>
                    <a:pt x="3" y="26029"/>
                  </a:cubicBezTo>
                  <a:cubicBezTo>
                    <a:pt x="-194" y="12135"/>
                    <a:pt x="10916" y="715"/>
                    <a:pt x="24810" y="5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0" name="Google Shape;3160;p71"/>
            <p:cNvSpPr/>
            <p:nvPr/>
          </p:nvSpPr>
          <p:spPr>
            <a:xfrm>
              <a:off x="4846913" y="1339012"/>
              <a:ext cx="105991" cy="145347"/>
            </a:xfrm>
            <a:custGeom>
              <a:avLst/>
              <a:gdLst/>
              <a:ahLst/>
              <a:cxnLst/>
              <a:rect l="l" t="t" r="r" b="b"/>
              <a:pathLst>
                <a:path w="141321" h="193796" extrusionOk="0">
                  <a:moveTo>
                    <a:pt x="53" y="124138"/>
                  </a:moveTo>
                  <a:cubicBezTo>
                    <a:pt x="-2449" y="39141"/>
                    <a:pt x="84649" y="0"/>
                    <a:pt x="84649" y="0"/>
                  </a:cubicBezTo>
                  <a:cubicBezTo>
                    <a:pt x="78827" y="51099"/>
                    <a:pt x="140488" y="63332"/>
                    <a:pt x="141314" y="122184"/>
                  </a:cubicBezTo>
                  <a:cubicBezTo>
                    <a:pt x="141862" y="161192"/>
                    <a:pt x="110685" y="193251"/>
                    <a:pt x="71677" y="193790"/>
                  </a:cubicBezTo>
                  <a:cubicBezTo>
                    <a:pt x="32669" y="194324"/>
                    <a:pt x="1199" y="163133"/>
                    <a:pt x="53" y="1241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1" name="Google Shape;3161;p71"/>
            <p:cNvSpPr/>
            <p:nvPr/>
          </p:nvSpPr>
          <p:spPr>
            <a:xfrm>
              <a:off x="4848185" y="1339012"/>
              <a:ext cx="89494" cy="78944"/>
            </a:xfrm>
            <a:custGeom>
              <a:avLst/>
              <a:gdLst/>
              <a:ahLst/>
              <a:cxnLst/>
              <a:rect l="l" t="t" r="r" b="b"/>
              <a:pathLst>
                <a:path w="119326" h="105259" extrusionOk="0">
                  <a:moveTo>
                    <a:pt x="47757" y="78747"/>
                  </a:moveTo>
                  <a:cubicBezTo>
                    <a:pt x="67770" y="88751"/>
                    <a:pt x="77674" y="103933"/>
                    <a:pt x="92783" y="105189"/>
                  </a:cubicBezTo>
                  <a:cubicBezTo>
                    <a:pt x="109938" y="106618"/>
                    <a:pt x="127805" y="85893"/>
                    <a:pt x="114938" y="65884"/>
                  </a:cubicBezTo>
                  <a:lnTo>
                    <a:pt x="115262" y="65633"/>
                  </a:lnTo>
                  <a:cubicBezTo>
                    <a:pt x="98427" y="45793"/>
                    <a:pt x="79614" y="29278"/>
                    <a:pt x="82952" y="0"/>
                  </a:cubicBezTo>
                  <a:cubicBezTo>
                    <a:pt x="82952" y="0"/>
                    <a:pt x="11927" y="31926"/>
                    <a:pt x="0" y="100714"/>
                  </a:cubicBezTo>
                  <a:cubicBezTo>
                    <a:pt x="7612" y="76181"/>
                    <a:pt x="32383" y="71062"/>
                    <a:pt x="47757" y="78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2" name="Google Shape;3162;p71"/>
            <p:cNvSpPr/>
            <p:nvPr/>
          </p:nvSpPr>
          <p:spPr>
            <a:xfrm>
              <a:off x="4720058" y="1332438"/>
              <a:ext cx="361856" cy="448865"/>
            </a:xfrm>
            <a:custGeom>
              <a:avLst/>
              <a:gdLst/>
              <a:ahLst/>
              <a:cxnLst/>
              <a:rect l="l" t="t" r="r" b="b"/>
              <a:pathLst>
                <a:path w="482475" h="598486" extrusionOk="0">
                  <a:moveTo>
                    <a:pt x="480526" y="422555"/>
                  </a:moveTo>
                  <a:lnTo>
                    <a:pt x="448550" y="382944"/>
                  </a:lnTo>
                  <a:cubicBezTo>
                    <a:pt x="450710" y="365621"/>
                    <a:pt x="450673" y="348105"/>
                    <a:pt x="448440" y="330763"/>
                  </a:cubicBezTo>
                  <a:lnTo>
                    <a:pt x="480243" y="289709"/>
                  </a:lnTo>
                  <a:cubicBezTo>
                    <a:pt x="482193" y="287193"/>
                    <a:pt x="482627" y="283819"/>
                    <a:pt x="481380" y="280892"/>
                  </a:cubicBezTo>
                  <a:lnTo>
                    <a:pt x="463759" y="239523"/>
                  </a:lnTo>
                  <a:cubicBezTo>
                    <a:pt x="462508" y="236597"/>
                    <a:pt x="459773" y="234569"/>
                    <a:pt x="456609" y="234231"/>
                  </a:cubicBezTo>
                  <a:lnTo>
                    <a:pt x="405989" y="228834"/>
                  </a:lnTo>
                  <a:cubicBezTo>
                    <a:pt x="395254" y="215035"/>
                    <a:pt x="382839" y="202666"/>
                    <a:pt x="369013" y="191990"/>
                  </a:cubicBezTo>
                  <a:lnTo>
                    <a:pt x="362474" y="140494"/>
                  </a:lnTo>
                  <a:cubicBezTo>
                    <a:pt x="362073" y="137339"/>
                    <a:pt x="359990" y="134640"/>
                    <a:pt x="357041" y="133453"/>
                  </a:cubicBezTo>
                  <a:lnTo>
                    <a:pt x="318074" y="117769"/>
                  </a:lnTo>
                  <a:cubicBezTo>
                    <a:pt x="314599" y="96938"/>
                    <a:pt x="303855" y="81692"/>
                    <a:pt x="292426" y="68277"/>
                  </a:cubicBezTo>
                  <a:cubicBezTo>
                    <a:pt x="285257" y="59861"/>
                    <a:pt x="272490" y="70231"/>
                    <a:pt x="278385" y="79400"/>
                  </a:cubicBezTo>
                  <a:cubicBezTo>
                    <a:pt x="278435" y="79477"/>
                    <a:pt x="278476" y="79555"/>
                    <a:pt x="278527" y="79633"/>
                  </a:cubicBezTo>
                  <a:cubicBezTo>
                    <a:pt x="279202" y="80121"/>
                    <a:pt x="279435" y="81107"/>
                    <a:pt x="280253" y="81811"/>
                  </a:cubicBezTo>
                  <a:cubicBezTo>
                    <a:pt x="286910" y="87495"/>
                    <a:pt x="295261" y="103801"/>
                    <a:pt x="295403" y="103522"/>
                  </a:cubicBezTo>
                  <a:cubicBezTo>
                    <a:pt x="297042" y="106979"/>
                    <a:pt x="298366" y="110559"/>
                    <a:pt x="299385" y="114312"/>
                  </a:cubicBezTo>
                  <a:cubicBezTo>
                    <a:pt x="299887" y="115755"/>
                    <a:pt x="300353" y="117221"/>
                    <a:pt x="300754" y="118732"/>
                  </a:cubicBezTo>
                  <a:cubicBezTo>
                    <a:pt x="301015" y="119709"/>
                    <a:pt x="301033" y="120604"/>
                    <a:pt x="300873" y="121417"/>
                  </a:cubicBezTo>
                  <a:cubicBezTo>
                    <a:pt x="301334" y="124490"/>
                    <a:pt x="301622" y="127686"/>
                    <a:pt x="301668" y="131079"/>
                  </a:cubicBezTo>
                  <a:cubicBezTo>
                    <a:pt x="301901" y="147594"/>
                    <a:pt x="295686" y="163215"/>
                    <a:pt x="284170" y="175055"/>
                  </a:cubicBezTo>
                  <a:cubicBezTo>
                    <a:pt x="274362" y="185141"/>
                    <a:pt x="261710" y="191438"/>
                    <a:pt x="247970" y="193232"/>
                  </a:cubicBezTo>
                  <a:lnTo>
                    <a:pt x="233468" y="193433"/>
                  </a:lnTo>
                  <a:cubicBezTo>
                    <a:pt x="219743" y="192018"/>
                    <a:pt x="206971" y="186082"/>
                    <a:pt x="196949" y="176274"/>
                  </a:cubicBezTo>
                  <a:cubicBezTo>
                    <a:pt x="185200" y="164786"/>
                    <a:pt x="178461" y="149288"/>
                    <a:pt x="177972" y="132645"/>
                  </a:cubicBezTo>
                  <a:cubicBezTo>
                    <a:pt x="177808" y="127161"/>
                    <a:pt x="178420" y="121800"/>
                    <a:pt x="178675" y="116472"/>
                  </a:cubicBezTo>
                  <a:cubicBezTo>
                    <a:pt x="179356" y="102253"/>
                    <a:pt x="184155" y="88436"/>
                    <a:pt x="190899" y="76345"/>
                  </a:cubicBezTo>
                  <a:cubicBezTo>
                    <a:pt x="195565" y="67980"/>
                    <a:pt x="206752" y="54756"/>
                    <a:pt x="216213" y="45702"/>
                  </a:cubicBezTo>
                  <a:cubicBezTo>
                    <a:pt x="226656" y="35702"/>
                    <a:pt x="237290" y="28319"/>
                    <a:pt x="245135" y="23515"/>
                  </a:cubicBezTo>
                  <a:cubicBezTo>
                    <a:pt x="245742" y="28150"/>
                    <a:pt x="246893" y="32670"/>
                    <a:pt x="248591" y="37136"/>
                  </a:cubicBezTo>
                  <a:cubicBezTo>
                    <a:pt x="252610" y="47729"/>
                    <a:pt x="269034" y="41492"/>
                    <a:pt x="265011" y="30899"/>
                  </a:cubicBezTo>
                  <a:cubicBezTo>
                    <a:pt x="262472" y="24214"/>
                    <a:pt x="261655" y="17301"/>
                    <a:pt x="262513" y="9762"/>
                  </a:cubicBezTo>
                  <a:cubicBezTo>
                    <a:pt x="263271" y="3114"/>
                    <a:pt x="256290" y="-1986"/>
                    <a:pt x="250190" y="758"/>
                  </a:cubicBezTo>
                  <a:cubicBezTo>
                    <a:pt x="249244" y="1182"/>
                    <a:pt x="226788" y="11401"/>
                    <a:pt x="204497" y="32597"/>
                  </a:cubicBezTo>
                  <a:cubicBezTo>
                    <a:pt x="181643" y="54332"/>
                    <a:pt x="167361" y="79742"/>
                    <a:pt x="162365" y="107152"/>
                  </a:cubicBezTo>
                  <a:cubicBezTo>
                    <a:pt x="162032" y="108248"/>
                    <a:pt x="160945" y="117207"/>
                    <a:pt x="160804" y="118846"/>
                  </a:cubicBezTo>
                  <a:lnTo>
                    <a:pt x="123494" y="134741"/>
                  </a:lnTo>
                  <a:cubicBezTo>
                    <a:pt x="120567" y="135987"/>
                    <a:pt x="118540" y="138722"/>
                    <a:pt x="118202" y="141891"/>
                  </a:cubicBezTo>
                  <a:lnTo>
                    <a:pt x="112805" y="192511"/>
                  </a:lnTo>
                  <a:cubicBezTo>
                    <a:pt x="99006" y="203246"/>
                    <a:pt x="86641" y="215656"/>
                    <a:pt x="75961" y="229483"/>
                  </a:cubicBezTo>
                  <a:lnTo>
                    <a:pt x="24465" y="236021"/>
                  </a:lnTo>
                  <a:cubicBezTo>
                    <a:pt x="21310" y="236423"/>
                    <a:pt x="18616" y="238501"/>
                    <a:pt x="17424" y="241455"/>
                  </a:cubicBezTo>
                  <a:lnTo>
                    <a:pt x="634" y="283166"/>
                  </a:lnTo>
                  <a:cubicBezTo>
                    <a:pt x="-553" y="286116"/>
                    <a:pt x="-51" y="289486"/>
                    <a:pt x="1949" y="291960"/>
                  </a:cubicBezTo>
                  <a:lnTo>
                    <a:pt x="33926" y="331571"/>
                  </a:lnTo>
                  <a:cubicBezTo>
                    <a:pt x="31766" y="348895"/>
                    <a:pt x="31802" y="366415"/>
                    <a:pt x="34035" y="383748"/>
                  </a:cubicBezTo>
                  <a:lnTo>
                    <a:pt x="2232" y="424802"/>
                  </a:lnTo>
                  <a:cubicBezTo>
                    <a:pt x="283" y="427318"/>
                    <a:pt x="-151" y="430697"/>
                    <a:pt x="1095" y="433624"/>
                  </a:cubicBezTo>
                  <a:lnTo>
                    <a:pt x="18716" y="474992"/>
                  </a:lnTo>
                  <a:cubicBezTo>
                    <a:pt x="19963" y="477919"/>
                    <a:pt x="22698" y="479942"/>
                    <a:pt x="25866" y="480284"/>
                  </a:cubicBezTo>
                  <a:lnTo>
                    <a:pt x="76486" y="485682"/>
                  </a:lnTo>
                  <a:cubicBezTo>
                    <a:pt x="87221" y="499480"/>
                    <a:pt x="99636" y="511845"/>
                    <a:pt x="113462" y="522525"/>
                  </a:cubicBezTo>
                  <a:lnTo>
                    <a:pt x="120001" y="574017"/>
                  </a:lnTo>
                  <a:cubicBezTo>
                    <a:pt x="120403" y="577177"/>
                    <a:pt x="122480" y="579871"/>
                    <a:pt x="125435" y="581058"/>
                  </a:cubicBezTo>
                  <a:lnTo>
                    <a:pt x="167151" y="597852"/>
                  </a:lnTo>
                  <a:cubicBezTo>
                    <a:pt x="168210" y="598277"/>
                    <a:pt x="169319" y="598487"/>
                    <a:pt x="170429" y="598487"/>
                  </a:cubicBezTo>
                  <a:cubicBezTo>
                    <a:pt x="172402" y="598487"/>
                    <a:pt x="174356" y="597820"/>
                    <a:pt x="175945" y="596537"/>
                  </a:cubicBezTo>
                  <a:lnTo>
                    <a:pt x="215556" y="564565"/>
                  </a:lnTo>
                  <a:cubicBezTo>
                    <a:pt x="232879" y="566725"/>
                    <a:pt x="250395" y="566684"/>
                    <a:pt x="267737" y="564456"/>
                  </a:cubicBezTo>
                  <a:lnTo>
                    <a:pt x="308791" y="596259"/>
                  </a:lnTo>
                  <a:cubicBezTo>
                    <a:pt x="311307" y="598208"/>
                    <a:pt x="314686" y="598642"/>
                    <a:pt x="317612" y="597396"/>
                  </a:cubicBezTo>
                  <a:lnTo>
                    <a:pt x="358981" y="579775"/>
                  </a:lnTo>
                  <a:cubicBezTo>
                    <a:pt x="361908" y="578529"/>
                    <a:pt x="363935" y="575793"/>
                    <a:pt x="364273" y="572625"/>
                  </a:cubicBezTo>
                  <a:lnTo>
                    <a:pt x="370072" y="518251"/>
                  </a:lnTo>
                  <a:cubicBezTo>
                    <a:pt x="371273" y="506982"/>
                    <a:pt x="353808" y="505129"/>
                    <a:pt x="352607" y="516389"/>
                  </a:cubicBezTo>
                  <a:lnTo>
                    <a:pt x="347351" y="565634"/>
                  </a:lnTo>
                  <a:lnTo>
                    <a:pt x="315471" y="579213"/>
                  </a:lnTo>
                  <a:lnTo>
                    <a:pt x="275577" y="548306"/>
                  </a:lnTo>
                  <a:cubicBezTo>
                    <a:pt x="273687" y="546840"/>
                    <a:pt x="271280" y="546210"/>
                    <a:pt x="268915" y="546561"/>
                  </a:cubicBezTo>
                  <a:cubicBezTo>
                    <a:pt x="250760" y="549232"/>
                    <a:pt x="232359" y="549264"/>
                    <a:pt x="214227" y="546666"/>
                  </a:cubicBezTo>
                  <a:cubicBezTo>
                    <a:pt x="211812" y="546319"/>
                    <a:pt x="209360" y="546990"/>
                    <a:pt x="207460" y="548525"/>
                  </a:cubicBezTo>
                  <a:lnTo>
                    <a:pt x="168927" y="579634"/>
                  </a:lnTo>
                  <a:lnTo>
                    <a:pt x="136781" y="566689"/>
                  </a:lnTo>
                  <a:lnTo>
                    <a:pt x="130430" y="516649"/>
                  </a:lnTo>
                  <a:cubicBezTo>
                    <a:pt x="130129" y="514279"/>
                    <a:pt x="128873" y="512133"/>
                    <a:pt x="126955" y="510708"/>
                  </a:cubicBezTo>
                  <a:cubicBezTo>
                    <a:pt x="112243" y="499768"/>
                    <a:pt x="99207" y="486773"/>
                    <a:pt x="88207" y="472088"/>
                  </a:cubicBezTo>
                  <a:cubicBezTo>
                    <a:pt x="86746" y="470134"/>
                    <a:pt x="84536" y="468878"/>
                    <a:pt x="82112" y="468618"/>
                  </a:cubicBezTo>
                  <a:lnTo>
                    <a:pt x="32862" y="463367"/>
                  </a:lnTo>
                  <a:lnTo>
                    <a:pt x="19278" y="431487"/>
                  </a:lnTo>
                  <a:lnTo>
                    <a:pt x="50186" y="391588"/>
                  </a:lnTo>
                  <a:cubicBezTo>
                    <a:pt x="51651" y="389702"/>
                    <a:pt x="52281" y="387296"/>
                    <a:pt x="51934" y="384931"/>
                  </a:cubicBezTo>
                  <a:cubicBezTo>
                    <a:pt x="49263" y="366776"/>
                    <a:pt x="49227" y="348375"/>
                    <a:pt x="51829" y="330243"/>
                  </a:cubicBezTo>
                  <a:cubicBezTo>
                    <a:pt x="52172" y="327827"/>
                    <a:pt x="51501" y="325375"/>
                    <a:pt x="49966" y="323476"/>
                  </a:cubicBezTo>
                  <a:lnTo>
                    <a:pt x="18858" y="284942"/>
                  </a:lnTo>
                  <a:lnTo>
                    <a:pt x="31798" y="252802"/>
                  </a:lnTo>
                  <a:lnTo>
                    <a:pt x="81842" y="246450"/>
                  </a:lnTo>
                  <a:cubicBezTo>
                    <a:pt x="84212" y="246149"/>
                    <a:pt x="86358" y="244893"/>
                    <a:pt x="87783" y="242975"/>
                  </a:cubicBezTo>
                  <a:cubicBezTo>
                    <a:pt x="98723" y="228263"/>
                    <a:pt x="111718" y="215227"/>
                    <a:pt x="126407" y="204228"/>
                  </a:cubicBezTo>
                  <a:cubicBezTo>
                    <a:pt x="128357" y="202766"/>
                    <a:pt x="129617" y="200556"/>
                    <a:pt x="129873" y="198132"/>
                  </a:cubicBezTo>
                  <a:lnTo>
                    <a:pt x="135124" y="148882"/>
                  </a:lnTo>
                  <a:lnTo>
                    <a:pt x="160712" y="137983"/>
                  </a:lnTo>
                  <a:cubicBezTo>
                    <a:pt x="162406" y="157357"/>
                    <a:pt x="170794" y="175265"/>
                    <a:pt x="184666" y="188835"/>
                  </a:cubicBezTo>
                  <a:cubicBezTo>
                    <a:pt x="189671" y="193735"/>
                    <a:pt x="195218" y="197862"/>
                    <a:pt x="201150" y="201218"/>
                  </a:cubicBezTo>
                  <a:cubicBezTo>
                    <a:pt x="200141" y="202040"/>
                    <a:pt x="199168" y="202922"/>
                    <a:pt x="198250" y="203867"/>
                  </a:cubicBezTo>
                  <a:cubicBezTo>
                    <a:pt x="193470" y="208780"/>
                    <a:pt x="190355" y="214880"/>
                    <a:pt x="189173" y="221478"/>
                  </a:cubicBezTo>
                  <a:cubicBezTo>
                    <a:pt x="151503" y="235934"/>
                    <a:pt x="121430" y="265450"/>
                    <a:pt x="106330" y="302956"/>
                  </a:cubicBezTo>
                  <a:cubicBezTo>
                    <a:pt x="76390" y="377337"/>
                    <a:pt x="112549" y="462216"/>
                    <a:pt x="186935" y="492161"/>
                  </a:cubicBezTo>
                  <a:cubicBezTo>
                    <a:pt x="204679" y="499307"/>
                    <a:pt x="223012" y="502686"/>
                    <a:pt x="241062" y="502681"/>
                  </a:cubicBezTo>
                  <a:cubicBezTo>
                    <a:pt x="298681" y="502681"/>
                    <a:pt x="353342" y="468207"/>
                    <a:pt x="376145" y="411565"/>
                  </a:cubicBezTo>
                  <a:cubicBezTo>
                    <a:pt x="390647" y="375529"/>
                    <a:pt x="390250" y="336005"/>
                    <a:pt x="375027" y="300266"/>
                  </a:cubicBezTo>
                  <a:cubicBezTo>
                    <a:pt x="359803" y="264532"/>
                    <a:pt x="331576" y="236866"/>
                    <a:pt x="295540" y="222359"/>
                  </a:cubicBezTo>
                  <a:cubicBezTo>
                    <a:pt x="294914" y="222108"/>
                    <a:pt x="294275" y="221939"/>
                    <a:pt x="293636" y="221839"/>
                  </a:cubicBezTo>
                  <a:cubicBezTo>
                    <a:pt x="292280" y="212981"/>
                    <a:pt x="287495" y="205259"/>
                    <a:pt x="280696" y="200050"/>
                  </a:cubicBezTo>
                  <a:cubicBezTo>
                    <a:pt x="286504" y="196552"/>
                    <a:pt x="291910" y="192296"/>
                    <a:pt x="296764" y="187306"/>
                  </a:cubicBezTo>
                  <a:cubicBezTo>
                    <a:pt x="310083" y="173607"/>
                    <a:pt x="317859" y="155968"/>
                    <a:pt x="319055" y="137101"/>
                  </a:cubicBezTo>
                  <a:lnTo>
                    <a:pt x="345694" y="147827"/>
                  </a:lnTo>
                  <a:lnTo>
                    <a:pt x="352050" y="197867"/>
                  </a:lnTo>
                  <a:cubicBezTo>
                    <a:pt x="352351" y="200237"/>
                    <a:pt x="353602" y="202383"/>
                    <a:pt x="355520" y="203807"/>
                  </a:cubicBezTo>
                  <a:cubicBezTo>
                    <a:pt x="370232" y="214752"/>
                    <a:pt x="383268" y="227743"/>
                    <a:pt x="394268" y="242432"/>
                  </a:cubicBezTo>
                  <a:cubicBezTo>
                    <a:pt x="395734" y="244382"/>
                    <a:pt x="397944" y="245642"/>
                    <a:pt x="400368" y="245902"/>
                  </a:cubicBezTo>
                  <a:lnTo>
                    <a:pt x="449618" y="251153"/>
                  </a:lnTo>
                  <a:lnTo>
                    <a:pt x="463198" y="283029"/>
                  </a:lnTo>
                  <a:lnTo>
                    <a:pt x="432290" y="322928"/>
                  </a:lnTo>
                  <a:cubicBezTo>
                    <a:pt x="430824" y="324818"/>
                    <a:pt x="430194" y="327220"/>
                    <a:pt x="430546" y="329585"/>
                  </a:cubicBezTo>
                  <a:cubicBezTo>
                    <a:pt x="433217" y="347740"/>
                    <a:pt x="433253" y="366141"/>
                    <a:pt x="430651" y="384278"/>
                  </a:cubicBezTo>
                  <a:cubicBezTo>
                    <a:pt x="430304" y="386693"/>
                    <a:pt x="430975" y="389141"/>
                    <a:pt x="432509" y="391040"/>
                  </a:cubicBezTo>
                  <a:lnTo>
                    <a:pt x="463618" y="429573"/>
                  </a:lnTo>
                  <a:lnTo>
                    <a:pt x="450678" y="461719"/>
                  </a:lnTo>
                  <a:lnTo>
                    <a:pt x="400638" y="468070"/>
                  </a:lnTo>
                  <a:cubicBezTo>
                    <a:pt x="389474" y="469486"/>
                    <a:pt x="391533" y="486946"/>
                    <a:pt x="402848" y="485499"/>
                  </a:cubicBezTo>
                  <a:lnTo>
                    <a:pt x="458006" y="478495"/>
                  </a:lnTo>
                  <a:cubicBezTo>
                    <a:pt x="461166" y="478093"/>
                    <a:pt x="463860" y="476015"/>
                    <a:pt x="465052" y="473061"/>
                  </a:cubicBezTo>
                  <a:lnTo>
                    <a:pt x="481841" y="431350"/>
                  </a:lnTo>
                  <a:cubicBezTo>
                    <a:pt x="483028" y="428395"/>
                    <a:pt x="482526" y="425030"/>
                    <a:pt x="480526" y="422555"/>
                  </a:cubicBezTo>
                  <a:close/>
                  <a:moveTo>
                    <a:pt x="210839" y="216113"/>
                  </a:moveTo>
                  <a:cubicBezTo>
                    <a:pt x="213889" y="212976"/>
                    <a:pt x="217980" y="211214"/>
                    <a:pt x="222355" y="211154"/>
                  </a:cubicBezTo>
                  <a:lnTo>
                    <a:pt x="232624" y="211013"/>
                  </a:lnTo>
                  <a:cubicBezTo>
                    <a:pt x="235003" y="211227"/>
                    <a:pt x="237400" y="211346"/>
                    <a:pt x="239815" y="211346"/>
                  </a:cubicBezTo>
                  <a:cubicBezTo>
                    <a:pt x="240190" y="211346"/>
                    <a:pt x="240560" y="211346"/>
                    <a:pt x="240934" y="211337"/>
                  </a:cubicBezTo>
                  <a:cubicBezTo>
                    <a:pt x="243742" y="211300"/>
                    <a:pt x="246518" y="211109"/>
                    <a:pt x="249267" y="210784"/>
                  </a:cubicBezTo>
                  <a:lnTo>
                    <a:pt x="259870" y="210638"/>
                  </a:lnTo>
                  <a:cubicBezTo>
                    <a:pt x="268879" y="210529"/>
                    <a:pt x="276344" y="217757"/>
                    <a:pt x="276472" y="226784"/>
                  </a:cubicBezTo>
                  <a:cubicBezTo>
                    <a:pt x="276531" y="231158"/>
                    <a:pt x="274888" y="235295"/>
                    <a:pt x="271837" y="238432"/>
                  </a:cubicBezTo>
                  <a:cubicBezTo>
                    <a:pt x="268787" y="241569"/>
                    <a:pt x="264696" y="243327"/>
                    <a:pt x="260322" y="243386"/>
                  </a:cubicBezTo>
                  <a:lnTo>
                    <a:pt x="222807" y="243907"/>
                  </a:lnTo>
                  <a:cubicBezTo>
                    <a:pt x="213734" y="244021"/>
                    <a:pt x="206332" y="236784"/>
                    <a:pt x="206204" y="227757"/>
                  </a:cubicBezTo>
                  <a:cubicBezTo>
                    <a:pt x="206145" y="223387"/>
                    <a:pt x="207789" y="219245"/>
                    <a:pt x="210839" y="216113"/>
                  </a:cubicBezTo>
                  <a:close/>
                  <a:moveTo>
                    <a:pt x="284431" y="250678"/>
                  </a:moveTo>
                  <a:cubicBezTo>
                    <a:pt x="287549" y="247473"/>
                    <a:pt x="289956" y="243761"/>
                    <a:pt x="291581" y="239733"/>
                  </a:cubicBezTo>
                  <a:cubicBezTo>
                    <a:pt x="322019" y="252756"/>
                    <a:pt x="345849" y="276600"/>
                    <a:pt x="358867" y="307152"/>
                  </a:cubicBezTo>
                  <a:cubicBezTo>
                    <a:pt x="372250" y="338571"/>
                    <a:pt x="372602" y="373319"/>
                    <a:pt x="359849" y="404999"/>
                  </a:cubicBezTo>
                  <a:cubicBezTo>
                    <a:pt x="349986" y="429496"/>
                    <a:pt x="333343" y="449267"/>
                    <a:pt x="312950" y="463043"/>
                  </a:cubicBezTo>
                  <a:cubicBezTo>
                    <a:pt x="314457" y="445705"/>
                    <a:pt x="315106" y="427742"/>
                    <a:pt x="314850" y="409455"/>
                  </a:cubicBezTo>
                  <a:cubicBezTo>
                    <a:pt x="314078" y="354594"/>
                    <a:pt x="305257" y="302778"/>
                    <a:pt x="290645" y="267294"/>
                  </a:cubicBezTo>
                  <a:cubicBezTo>
                    <a:pt x="288275" y="261537"/>
                    <a:pt x="284823" y="257199"/>
                    <a:pt x="280810" y="253907"/>
                  </a:cubicBezTo>
                  <a:cubicBezTo>
                    <a:pt x="282079" y="252925"/>
                    <a:pt x="283289" y="251847"/>
                    <a:pt x="284431" y="250678"/>
                  </a:cubicBezTo>
                  <a:close/>
                  <a:moveTo>
                    <a:pt x="294869" y="365895"/>
                  </a:moveTo>
                  <a:cubicBezTo>
                    <a:pt x="294440" y="365817"/>
                    <a:pt x="295860" y="384008"/>
                    <a:pt x="296316" y="384109"/>
                  </a:cubicBezTo>
                  <a:cubicBezTo>
                    <a:pt x="296837" y="392515"/>
                    <a:pt x="297166" y="401063"/>
                    <a:pt x="297289" y="409702"/>
                  </a:cubicBezTo>
                  <a:cubicBezTo>
                    <a:pt x="297595" y="431665"/>
                    <a:pt x="296581" y="453134"/>
                    <a:pt x="294266" y="473513"/>
                  </a:cubicBezTo>
                  <a:cubicBezTo>
                    <a:pt x="277709" y="481061"/>
                    <a:pt x="259573" y="485115"/>
                    <a:pt x="241080" y="485115"/>
                  </a:cubicBezTo>
                  <a:cubicBezTo>
                    <a:pt x="225775" y="485115"/>
                    <a:pt x="210223" y="482335"/>
                    <a:pt x="195136" y="476499"/>
                  </a:cubicBezTo>
                  <a:cubicBezTo>
                    <a:pt x="195132" y="476102"/>
                    <a:pt x="195113" y="475700"/>
                    <a:pt x="195054" y="475298"/>
                  </a:cubicBezTo>
                  <a:cubicBezTo>
                    <a:pt x="192136" y="454870"/>
                    <a:pt x="190497" y="433295"/>
                    <a:pt x="190187" y="411177"/>
                  </a:cubicBezTo>
                  <a:cubicBezTo>
                    <a:pt x="190068" y="402944"/>
                    <a:pt x="190123" y="394816"/>
                    <a:pt x="190337" y="386844"/>
                  </a:cubicBezTo>
                  <a:cubicBezTo>
                    <a:pt x="190387" y="386830"/>
                    <a:pt x="190438" y="386821"/>
                    <a:pt x="190483" y="386812"/>
                  </a:cubicBezTo>
                  <a:cubicBezTo>
                    <a:pt x="189830" y="376027"/>
                    <a:pt x="194743" y="331421"/>
                    <a:pt x="196296" y="322430"/>
                  </a:cubicBezTo>
                  <a:cubicBezTo>
                    <a:pt x="198218" y="311261"/>
                    <a:pt x="180908" y="308280"/>
                    <a:pt x="178986" y="319444"/>
                  </a:cubicBezTo>
                  <a:cubicBezTo>
                    <a:pt x="174351" y="346292"/>
                    <a:pt x="172155" y="378095"/>
                    <a:pt x="172621" y="411419"/>
                  </a:cubicBezTo>
                  <a:cubicBezTo>
                    <a:pt x="172890" y="430587"/>
                    <a:pt x="174141" y="449367"/>
                    <a:pt x="176315" y="467408"/>
                  </a:cubicBezTo>
                  <a:cubicBezTo>
                    <a:pt x="122736" y="435875"/>
                    <a:pt x="98723" y="368890"/>
                    <a:pt x="122627" y="309513"/>
                  </a:cubicBezTo>
                  <a:cubicBezTo>
                    <a:pt x="135284" y="278066"/>
                    <a:pt x="159922" y="253016"/>
                    <a:pt x="190908" y="239733"/>
                  </a:cubicBezTo>
                  <a:cubicBezTo>
                    <a:pt x="193246" y="245784"/>
                    <a:pt x="197269" y="250993"/>
                    <a:pt x="202387" y="254797"/>
                  </a:cubicBezTo>
                  <a:cubicBezTo>
                    <a:pt x="198611" y="258158"/>
                    <a:pt x="195332" y="262555"/>
                    <a:pt x="192940" y="268340"/>
                  </a:cubicBezTo>
                  <a:cubicBezTo>
                    <a:pt x="188611" y="278810"/>
                    <a:pt x="204844" y="285522"/>
                    <a:pt x="209177" y="275052"/>
                  </a:cubicBezTo>
                  <a:cubicBezTo>
                    <a:pt x="212743" y="266427"/>
                    <a:pt x="218976" y="261696"/>
                    <a:pt x="241651" y="261381"/>
                  </a:cubicBezTo>
                  <a:cubicBezTo>
                    <a:pt x="260860" y="261135"/>
                    <a:pt x="270655" y="264884"/>
                    <a:pt x="274399" y="273979"/>
                  </a:cubicBezTo>
                  <a:cubicBezTo>
                    <a:pt x="284285" y="297988"/>
                    <a:pt x="291371" y="330183"/>
                    <a:pt x="294869" y="365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3" name="Google Shape;3163;p71"/>
          <p:cNvGrpSpPr/>
          <p:nvPr/>
        </p:nvGrpSpPr>
        <p:grpSpPr>
          <a:xfrm>
            <a:off x="3981143" y="1333752"/>
            <a:ext cx="448865" cy="448865"/>
            <a:chOff x="3981143" y="1333752"/>
            <a:chExt cx="448865" cy="448865"/>
          </a:xfrm>
        </p:grpSpPr>
        <p:sp>
          <p:nvSpPr>
            <p:cNvPr id="3164" name="Google Shape;3164;p71"/>
            <p:cNvSpPr/>
            <p:nvPr/>
          </p:nvSpPr>
          <p:spPr>
            <a:xfrm>
              <a:off x="4092517" y="1415722"/>
              <a:ext cx="226993" cy="83285"/>
            </a:xfrm>
            <a:custGeom>
              <a:avLst/>
              <a:gdLst/>
              <a:ahLst/>
              <a:cxnLst/>
              <a:rect l="l" t="t" r="r" b="b"/>
              <a:pathLst>
                <a:path w="302658" h="111047" extrusionOk="0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5" name="Google Shape;3165;p71"/>
            <p:cNvSpPr/>
            <p:nvPr/>
          </p:nvSpPr>
          <p:spPr>
            <a:xfrm>
              <a:off x="3987718" y="1499049"/>
              <a:ext cx="435715" cy="239479"/>
            </a:xfrm>
            <a:custGeom>
              <a:avLst/>
              <a:gdLst/>
              <a:ahLst/>
              <a:cxnLst/>
              <a:rect l="l" t="t" r="r" b="b"/>
              <a:pathLst>
                <a:path w="580953" h="319306" extrusionOk="0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6" name="Google Shape;3166;p71"/>
            <p:cNvSpPr/>
            <p:nvPr/>
          </p:nvSpPr>
          <p:spPr>
            <a:xfrm>
              <a:off x="4092482" y="1670462"/>
              <a:ext cx="226186" cy="41204"/>
            </a:xfrm>
            <a:custGeom>
              <a:avLst/>
              <a:gdLst/>
              <a:ahLst/>
              <a:cxnLst/>
              <a:rect l="l" t="t" r="r" b="b"/>
              <a:pathLst>
                <a:path w="301581" h="54939" extrusionOk="0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7" name="Google Shape;3167;p71"/>
            <p:cNvSpPr/>
            <p:nvPr/>
          </p:nvSpPr>
          <p:spPr>
            <a:xfrm>
              <a:off x="4104407" y="1692982"/>
              <a:ext cx="202337" cy="83060"/>
            </a:xfrm>
            <a:custGeom>
              <a:avLst/>
              <a:gdLst/>
              <a:ahLst/>
              <a:cxnLst/>
              <a:rect l="l" t="t" r="r" b="b"/>
              <a:pathLst>
                <a:path w="269783" h="110746" extrusionOk="0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8" name="Google Shape;3168;p71"/>
            <p:cNvSpPr/>
            <p:nvPr/>
          </p:nvSpPr>
          <p:spPr>
            <a:xfrm>
              <a:off x="4051717" y="1499049"/>
              <a:ext cx="307718" cy="135356"/>
            </a:xfrm>
            <a:custGeom>
              <a:avLst/>
              <a:gdLst/>
              <a:ahLst/>
              <a:cxnLst/>
              <a:rect l="l" t="t" r="r" b="b"/>
              <a:pathLst>
                <a:path w="410290" h="180474" extrusionOk="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9" name="Google Shape;3169;p71"/>
            <p:cNvSpPr/>
            <p:nvPr/>
          </p:nvSpPr>
          <p:spPr>
            <a:xfrm>
              <a:off x="4100373" y="1548869"/>
              <a:ext cx="151126" cy="37386"/>
            </a:xfrm>
            <a:custGeom>
              <a:avLst/>
              <a:gdLst/>
              <a:ahLst/>
              <a:cxnLst/>
              <a:rect l="l" t="t" r="r" b="b"/>
              <a:pathLst>
                <a:path w="201501" h="49848" extrusionOk="0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0" name="Google Shape;3170;p71"/>
            <p:cNvSpPr/>
            <p:nvPr/>
          </p:nvSpPr>
          <p:spPr>
            <a:xfrm>
              <a:off x="4129304" y="1340326"/>
              <a:ext cx="152544" cy="159557"/>
            </a:xfrm>
            <a:custGeom>
              <a:avLst/>
              <a:gdLst/>
              <a:ahLst/>
              <a:cxnLst/>
              <a:rect l="l" t="t" r="r" b="b"/>
              <a:pathLst>
                <a:path w="203392" h="212743" extrusionOk="0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1" name="Google Shape;3171;p71"/>
            <p:cNvSpPr/>
            <p:nvPr/>
          </p:nvSpPr>
          <p:spPr>
            <a:xfrm>
              <a:off x="3981143" y="1333752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2" name="Google Shape;3172;p71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3173" name="Google Shape;3173;p71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71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71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71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533" extrusionOk="0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77" name="Google Shape;3177;p71"/>
          <p:cNvGrpSpPr/>
          <p:nvPr/>
        </p:nvGrpSpPr>
        <p:grpSpPr>
          <a:xfrm>
            <a:off x="3242666" y="1333752"/>
            <a:ext cx="448194" cy="447551"/>
            <a:chOff x="3242666" y="1333752"/>
            <a:chExt cx="448194" cy="447551"/>
          </a:xfrm>
        </p:grpSpPr>
        <p:sp>
          <p:nvSpPr>
            <p:cNvPr id="3178" name="Google Shape;3178;p71"/>
            <p:cNvSpPr/>
            <p:nvPr/>
          </p:nvSpPr>
          <p:spPr>
            <a:xfrm>
              <a:off x="3250983" y="1706606"/>
              <a:ext cx="433312" cy="68144"/>
            </a:xfrm>
            <a:custGeom>
              <a:avLst/>
              <a:gdLst/>
              <a:ahLst/>
              <a:cxnLst/>
              <a:rect l="l" t="t" r="r" b="b"/>
              <a:pathLst>
                <a:path w="577749" h="90858" extrusionOk="0">
                  <a:moveTo>
                    <a:pt x="146479" y="0"/>
                  </a:moveTo>
                  <a:lnTo>
                    <a:pt x="552870" y="0"/>
                  </a:lnTo>
                  <a:cubicBezTo>
                    <a:pt x="566610" y="0"/>
                    <a:pt x="577750" y="11113"/>
                    <a:pt x="577750" y="24826"/>
                  </a:cubicBezTo>
                  <a:lnTo>
                    <a:pt x="577750" y="66033"/>
                  </a:lnTo>
                  <a:cubicBezTo>
                    <a:pt x="577750" y="79746"/>
                    <a:pt x="566610" y="90859"/>
                    <a:pt x="552870" y="90859"/>
                  </a:cubicBezTo>
                  <a:lnTo>
                    <a:pt x="24875" y="90859"/>
                  </a:lnTo>
                  <a:cubicBezTo>
                    <a:pt x="11135" y="90859"/>
                    <a:pt x="0" y="79746"/>
                    <a:pt x="0" y="66033"/>
                  </a:cubicBezTo>
                  <a:lnTo>
                    <a:pt x="0" y="24826"/>
                  </a:lnTo>
                  <a:cubicBezTo>
                    <a:pt x="0" y="18420"/>
                    <a:pt x="2427" y="12584"/>
                    <a:pt x="6418" y="8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9" name="Google Shape;3179;p71"/>
            <p:cNvSpPr/>
            <p:nvPr/>
          </p:nvSpPr>
          <p:spPr>
            <a:xfrm>
              <a:off x="3548171" y="1402247"/>
              <a:ext cx="56026" cy="51341"/>
            </a:xfrm>
            <a:custGeom>
              <a:avLst/>
              <a:gdLst/>
              <a:ahLst/>
              <a:cxnLst/>
              <a:rect l="l" t="t" r="r" b="b"/>
              <a:pathLst>
                <a:path w="74701" h="68454" extrusionOk="0">
                  <a:moveTo>
                    <a:pt x="53846" y="0"/>
                  </a:moveTo>
                  <a:lnTo>
                    <a:pt x="0" y="42536"/>
                  </a:lnTo>
                  <a:lnTo>
                    <a:pt x="19843" y="68455"/>
                  </a:lnTo>
                  <a:lnTo>
                    <a:pt x="74701" y="266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0" name="Google Shape;3180;p71"/>
            <p:cNvSpPr/>
            <p:nvPr/>
          </p:nvSpPr>
          <p:spPr>
            <a:xfrm>
              <a:off x="3302630" y="1455862"/>
              <a:ext cx="256334" cy="246373"/>
            </a:xfrm>
            <a:custGeom>
              <a:avLst/>
              <a:gdLst/>
              <a:ahLst/>
              <a:cxnLst/>
              <a:rect l="l" t="t" r="r" b="b"/>
              <a:pathLst>
                <a:path w="341779" h="328497" extrusionOk="0">
                  <a:moveTo>
                    <a:pt x="341475" y="23879"/>
                  </a:moveTo>
                  <a:cubicBezTo>
                    <a:pt x="344873" y="80970"/>
                    <a:pt x="319702" y="136359"/>
                    <a:pt x="273803" y="171387"/>
                  </a:cubicBezTo>
                  <a:lnTo>
                    <a:pt x="67695" y="328497"/>
                  </a:lnTo>
                  <a:lnTo>
                    <a:pt x="0" y="244627"/>
                  </a:lnTo>
                  <a:lnTo>
                    <a:pt x="322138" y="0"/>
                  </a:lnTo>
                  <a:lnTo>
                    <a:pt x="341397" y="238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1" name="Google Shape;3181;p71"/>
            <p:cNvSpPr/>
            <p:nvPr/>
          </p:nvSpPr>
          <p:spPr>
            <a:xfrm>
              <a:off x="3286433" y="1423099"/>
              <a:ext cx="289546" cy="228464"/>
            </a:xfrm>
            <a:custGeom>
              <a:avLst/>
              <a:gdLst/>
              <a:ahLst/>
              <a:cxnLst/>
              <a:rect l="l" t="t" r="r" b="b"/>
              <a:pathLst>
                <a:path w="386062" h="304619" extrusionOk="0">
                  <a:moveTo>
                    <a:pt x="0" y="262101"/>
                  </a:moveTo>
                  <a:lnTo>
                    <a:pt x="336612" y="5109"/>
                  </a:lnTo>
                  <a:cubicBezTo>
                    <a:pt x="347528" y="-3222"/>
                    <a:pt x="363138" y="-1146"/>
                    <a:pt x="371486" y="9748"/>
                  </a:cubicBezTo>
                  <a:lnTo>
                    <a:pt x="380947" y="22095"/>
                  </a:lnTo>
                  <a:cubicBezTo>
                    <a:pt x="389290" y="32990"/>
                    <a:pt x="387210" y="48569"/>
                    <a:pt x="376294" y="56901"/>
                  </a:cubicBezTo>
                  <a:lnTo>
                    <a:pt x="51939" y="3046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2" name="Google Shape;3182;p71"/>
            <p:cNvSpPr/>
            <p:nvPr/>
          </p:nvSpPr>
          <p:spPr>
            <a:xfrm>
              <a:off x="3578648" y="1340538"/>
              <a:ext cx="105646" cy="93477"/>
            </a:xfrm>
            <a:custGeom>
              <a:avLst/>
              <a:gdLst/>
              <a:ahLst/>
              <a:cxnLst/>
              <a:rect l="l" t="t" r="r" b="b"/>
              <a:pathLst>
                <a:path w="140861" h="124636" extrusionOk="0">
                  <a:moveTo>
                    <a:pt x="128333" y="56555"/>
                  </a:moveTo>
                  <a:lnTo>
                    <a:pt x="37980" y="124637"/>
                  </a:lnTo>
                  <a:lnTo>
                    <a:pt x="0" y="74434"/>
                  </a:lnTo>
                  <a:lnTo>
                    <a:pt x="90357" y="6352"/>
                  </a:lnTo>
                  <a:cubicBezTo>
                    <a:pt x="104247" y="-4114"/>
                    <a:pt x="124008" y="-1360"/>
                    <a:pt x="134495" y="12503"/>
                  </a:cubicBezTo>
                  <a:cubicBezTo>
                    <a:pt x="144982" y="26366"/>
                    <a:pt x="142227" y="46088"/>
                    <a:pt x="128333" y="565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3" name="Google Shape;3183;p71"/>
            <p:cNvSpPr/>
            <p:nvPr/>
          </p:nvSpPr>
          <p:spPr>
            <a:xfrm>
              <a:off x="3249231" y="1612248"/>
              <a:ext cx="119927" cy="119693"/>
            </a:xfrm>
            <a:custGeom>
              <a:avLst/>
              <a:gdLst/>
              <a:ahLst/>
              <a:cxnLst/>
              <a:rect l="l" t="t" r="r" b="b"/>
              <a:pathLst>
                <a:path w="159903" h="159591" extrusionOk="0">
                  <a:moveTo>
                    <a:pt x="159904" y="79796"/>
                  </a:moveTo>
                  <a:cubicBezTo>
                    <a:pt x="159904" y="123866"/>
                    <a:pt x="124108" y="159591"/>
                    <a:pt x="79952" y="159591"/>
                  </a:cubicBezTo>
                  <a:cubicBezTo>
                    <a:pt x="35795" y="159591"/>
                    <a:pt x="0" y="123866"/>
                    <a:pt x="0" y="79796"/>
                  </a:cubicBezTo>
                  <a:cubicBezTo>
                    <a:pt x="0" y="35725"/>
                    <a:pt x="35795" y="0"/>
                    <a:pt x="79952" y="0"/>
                  </a:cubicBezTo>
                  <a:cubicBezTo>
                    <a:pt x="124108" y="0"/>
                    <a:pt x="159904" y="35725"/>
                    <a:pt x="159904" y="7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4" name="Google Shape;3184;p71"/>
            <p:cNvSpPr/>
            <p:nvPr/>
          </p:nvSpPr>
          <p:spPr>
            <a:xfrm>
              <a:off x="3285996" y="1648941"/>
              <a:ext cx="46395" cy="46304"/>
            </a:xfrm>
            <a:custGeom>
              <a:avLst/>
              <a:gdLst/>
              <a:ahLst/>
              <a:cxnLst/>
              <a:rect l="l" t="t" r="r" b="b"/>
              <a:pathLst>
                <a:path w="61860" h="61739" extrusionOk="0">
                  <a:moveTo>
                    <a:pt x="30932" y="61740"/>
                  </a:moveTo>
                  <a:cubicBezTo>
                    <a:pt x="13876" y="61740"/>
                    <a:pt x="0" y="47895"/>
                    <a:pt x="0" y="30872"/>
                  </a:cubicBezTo>
                  <a:cubicBezTo>
                    <a:pt x="0" y="13849"/>
                    <a:pt x="13876" y="0"/>
                    <a:pt x="30932" y="0"/>
                  </a:cubicBezTo>
                  <a:cubicBezTo>
                    <a:pt x="47988" y="0"/>
                    <a:pt x="61860" y="13849"/>
                    <a:pt x="61860" y="30872"/>
                  </a:cubicBezTo>
                  <a:cubicBezTo>
                    <a:pt x="61860" y="47895"/>
                    <a:pt x="47988" y="61740"/>
                    <a:pt x="30932" y="61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5" name="Google Shape;3185;p71"/>
            <p:cNvGrpSpPr/>
            <p:nvPr/>
          </p:nvGrpSpPr>
          <p:grpSpPr>
            <a:xfrm>
              <a:off x="3242666" y="1333752"/>
              <a:ext cx="448194" cy="447551"/>
              <a:chOff x="4279804" y="1617352"/>
              <a:chExt cx="597592" cy="596734"/>
            </a:xfrm>
          </p:grpSpPr>
          <p:sp>
            <p:nvSpPr>
              <p:cNvPr id="3186" name="Google Shape;3186;p71"/>
              <p:cNvSpPr/>
              <p:nvPr/>
            </p:nvSpPr>
            <p:spPr>
              <a:xfrm>
                <a:off x="4484778" y="1948100"/>
                <a:ext cx="96699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96699" h="78100" extrusionOk="0">
                    <a:moveTo>
                      <a:pt x="8625" y="78100"/>
                    </a:moveTo>
                    <a:cubicBezTo>
                      <a:pt x="10482" y="78100"/>
                      <a:pt x="12348" y="77513"/>
                      <a:pt x="13935" y="76302"/>
                    </a:cubicBezTo>
                    <a:lnTo>
                      <a:pt x="93303" y="15728"/>
                    </a:lnTo>
                    <a:cubicBezTo>
                      <a:pt x="102271" y="8881"/>
                      <a:pt x="91638" y="-4996"/>
                      <a:pt x="82670" y="1847"/>
                    </a:cubicBezTo>
                    <a:lnTo>
                      <a:pt x="3302" y="62421"/>
                    </a:lnTo>
                    <a:cubicBezTo>
                      <a:pt x="-3071" y="67288"/>
                      <a:pt x="364" y="78100"/>
                      <a:pt x="8625" y="781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71"/>
              <p:cNvSpPr/>
              <p:nvPr/>
            </p:nvSpPr>
            <p:spPr>
              <a:xfrm>
                <a:off x="4589823" y="1916854"/>
                <a:ext cx="32599" cy="29176"/>
              </a:xfrm>
              <a:custGeom>
                <a:avLst/>
                <a:gdLst/>
                <a:ahLst/>
                <a:cxnLst/>
                <a:rect l="l" t="t" r="r" b="b"/>
                <a:pathLst>
                  <a:path w="32599" h="29176" extrusionOk="0">
                    <a:moveTo>
                      <a:pt x="8625" y="29177"/>
                    </a:moveTo>
                    <a:cubicBezTo>
                      <a:pt x="10482" y="29177"/>
                      <a:pt x="12348" y="28590"/>
                      <a:pt x="13935" y="27379"/>
                    </a:cubicBezTo>
                    <a:lnTo>
                      <a:pt x="29203" y="15728"/>
                    </a:lnTo>
                    <a:cubicBezTo>
                      <a:pt x="38171" y="8881"/>
                      <a:pt x="27538" y="-4996"/>
                      <a:pt x="18570" y="1847"/>
                    </a:cubicBezTo>
                    <a:lnTo>
                      <a:pt x="3302" y="13497"/>
                    </a:lnTo>
                    <a:cubicBezTo>
                      <a:pt x="-3071" y="18364"/>
                      <a:pt x="364" y="29177"/>
                      <a:pt x="8625" y="29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71"/>
              <p:cNvSpPr/>
              <p:nvPr/>
            </p:nvSpPr>
            <p:spPr>
              <a:xfrm>
                <a:off x="4279804" y="1617352"/>
                <a:ext cx="597592" cy="596734"/>
              </a:xfrm>
              <a:custGeom>
                <a:avLst/>
                <a:gdLst/>
                <a:ahLst/>
                <a:cxnLst/>
                <a:rect l="l" t="t" r="r" b="b"/>
                <a:pathLst>
                  <a:path w="597592" h="596734" extrusionOk="0">
                    <a:moveTo>
                      <a:pt x="563960" y="488403"/>
                    </a:moveTo>
                    <a:lnTo>
                      <a:pt x="169136" y="488403"/>
                    </a:lnTo>
                    <a:cubicBezTo>
                      <a:pt x="169821" y="486932"/>
                      <a:pt x="170464" y="485443"/>
                      <a:pt x="171070" y="483932"/>
                    </a:cubicBezTo>
                    <a:cubicBezTo>
                      <a:pt x="172042" y="483636"/>
                      <a:pt x="172982" y="483181"/>
                      <a:pt x="173839" y="482525"/>
                    </a:cubicBezTo>
                    <a:lnTo>
                      <a:pt x="359074" y="341140"/>
                    </a:lnTo>
                    <a:cubicBezTo>
                      <a:pt x="406077" y="305269"/>
                      <a:pt x="432507" y="249143"/>
                      <a:pt x="430349" y="190331"/>
                    </a:cubicBezTo>
                    <a:lnTo>
                      <a:pt x="439970" y="182969"/>
                    </a:lnTo>
                    <a:cubicBezTo>
                      <a:pt x="450202" y="175161"/>
                      <a:pt x="454681" y="162596"/>
                      <a:pt x="452692" y="150722"/>
                    </a:cubicBezTo>
                    <a:lnTo>
                      <a:pt x="475099" y="133836"/>
                    </a:lnTo>
                    <a:lnTo>
                      <a:pt x="478967" y="138949"/>
                    </a:lnTo>
                    <a:cubicBezTo>
                      <a:pt x="480692" y="141225"/>
                      <a:pt x="483310" y="142423"/>
                      <a:pt x="485960" y="142423"/>
                    </a:cubicBezTo>
                    <a:cubicBezTo>
                      <a:pt x="487799" y="142423"/>
                      <a:pt x="489651" y="141849"/>
                      <a:pt x="491229" y="140656"/>
                    </a:cubicBezTo>
                    <a:lnTo>
                      <a:pt x="581586" y="72575"/>
                    </a:lnTo>
                    <a:cubicBezTo>
                      <a:pt x="622732" y="41616"/>
                      <a:pt x="574839" y="-23064"/>
                      <a:pt x="533064" y="8427"/>
                    </a:cubicBezTo>
                    <a:lnTo>
                      <a:pt x="442702" y="76513"/>
                    </a:lnTo>
                    <a:cubicBezTo>
                      <a:pt x="439559" y="78880"/>
                      <a:pt x="438232" y="83201"/>
                      <a:pt x="440043" y="87244"/>
                    </a:cubicBezTo>
                    <a:cubicBezTo>
                      <a:pt x="440271" y="87749"/>
                      <a:pt x="440590" y="88213"/>
                      <a:pt x="440923" y="88655"/>
                    </a:cubicBezTo>
                    <a:lnTo>
                      <a:pt x="444860" y="93859"/>
                    </a:lnTo>
                    <a:lnTo>
                      <a:pt x="420660" y="112097"/>
                    </a:lnTo>
                    <a:cubicBezTo>
                      <a:pt x="418681" y="111446"/>
                      <a:pt x="416632" y="110973"/>
                      <a:pt x="414525" y="110690"/>
                    </a:cubicBezTo>
                    <a:cubicBezTo>
                      <a:pt x="405625" y="109502"/>
                      <a:pt x="396789" y="111851"/>
                      <a:pt x="389669" y="117287"/>
                    </a:cubicBezTo>
                    <a:lnTo>
                      <a:pt x="165688" y="287495"/>
                    </a:lnTo>
                    <a:cubicBezTo>
                      <a:pt x="156701" y="294325"/>
                      <a:pt x="167312" y="308229"/>
                      <a:pt x="176294" y="301399"/>
                    </a:cubicBezTo>
                    <a:lnTo>
                      <a:pt x="400288" y="131178"/>
                    </a:lnTo>
                    <a:cubicBezTo>
                      <a:pt x="403709" y="128564"/>
                      <a:pt x="407943" y="127444"/>
                      <a:pt x="412212" y="128009"/>
                    </a:cubicBezTo>
                    <a:cubicBezTo>
                      <a:pt x="416482" y="128578"/>
                      <a:pt x="420273" y="130772"/>
                      <a:pt x="422886" y="134187"/>
                    </a:cubicBezTo>
                    <a:lnTo>
                      <a:pt x="432119" y="146238"/>
                    </a:lnTo>
                    <a:cubicBezTo>
                      <a:pt x="434240" y="149001"/>
                      <a:pt x="435586" y="152334"/>
                      <a:pt x="435668" y="155812"/>
                    </a:cubicBezTo>
                    <a:cubicBezTo>
                      <a:pt x="435787" y="161125"/>
                      <a:pt x="433447" y="165956"/>
                      <a:pt x="429328" y="169097"/>
                    </a:cubicBezTo>
                    <a:lnTo>
                      <a:pt x="412043" y="182314"/>
                    </a:lnTo>
                    <a:cubicBezTo>
                      <a:pt x="410296" y="183648"/>
                      <a:pt x="409567" y="185910"/>
                      <a:pt x="410150" y="188027"/>
                    </a:cubicBezTo>
                    <a:cubicBezTo>
                      <a:pt x="411943" y="194520"/>
                      <a:pt x="412828" y="203725"/>
                      <a:pt x="412828" y="203725"/>
                    </a:cubicBezTo>
                    <a:cubicBezTo>
                      <a:pt x="410844" y="252153"/>
                      <a:pt x="387502" y="297448"/>
                      <a:pt x="348441" y="327259"/>
                    </a:cubicBezTo>
                    <a:lnTo>
                      <a:pt x="177115" y="458027"/>
                    </a:lnTo>
                    <a:cubicBezTo>
                      <a:pt x="177293" y="455746"/>
                      <a:pt x="177411" y="453451"/>
                      <a:pt x="177411" y="451125"/>
                    </a:cubicBezTo>
                    <a:cubicBezTo>
                      <a:pt x="177411" y="431198"/>
                      <a:pt x="172106" y="415300"/>
                      <a:pt x="159630" y="398054"/>
                    </a:cubicBezTo>
                    <a:cubicBezTo>
                      <a:pt x="159397" y="397731"/>
                      <a:pt x="159151" y="397416"/>
                      <a:pt x="158900" y="397107"/>
                    </a:cubicBezTo>
                    <a:cubicBezTo>
                      <a:pt x="157340" y="395190"/>
                      <a:pt x="151392" y="388024"/>
                      <a:pt x="146570" y="384123"/>
                    </a:cubicBezTo>
                    <a:cubicBezTo>
                      <a:pt x="133232" y="372631"/>
                      <a:pt x="116459" y="365006"/>
                      <a:pt x="97998" y="363080"/>
                    </a:cubicBezTo>
                    <a:lnTo>
                      <a:pt x="136676" y="333405"/>
                    </a:lnTo>
                    <a:cubicBezTo>
                      <a:pt x="145626" y="326540"/>
                      <a:pt x="134961" y="312686"/>
                      <a:pt x="126006" y="319551"/>
                    </a:cubicBezTo>
                    <a:lnTo>
                      <a:pt x="70532" y="362110"/>
                    </a:lnTo>
                    <a:cubicBezTo>
                      <a:pt x="69478" y="362920"/>
                      <a:pt x="68666" y="363922"/>
                      <a:pt x="68096" y="365028"/>
                    </a:cubicBezTo>
                    <a:cubicBezTo>
                      <a:pt x="29094" y="374330"/>
                      <a:pt x="0" y="409386"/>
                      <a:pt x="0" y="451120"/>
                    </a:cubicBezTo>
                    <a:cubicBezTo>
                      <a:pt x="0" y="468189"/>
                      <a:pt x="4876" y="484132"/>
                      <a:pt x="13293" y="497668"/>
                    </a:cubicBezTo>
                    <a:cubicBezTo>
                      <a:pt x="12462" y="498123"/>
                      <a:pt x="11687" y="498715"/>
                      <a:pt x="11012" y="499457"/>
                    </a:cubicBezTo>
                    <a:cubicBezTo>
                      <a:pt x="5415" y="505635"/>
                      <a:pt x="2331" y="513629"/>
                      <a:pt x="2331" y="521961"/>
                    </a:cubicBezTo>
                    <a:lnTo>
                      <a:pt x="2331" y="563168"/>
                    </a:lnTo>
                    <a:cubicBezTo>
                      <a:pt x="2331" y="581706"/>
                      <a:pt x="17389" y="596735"/>
                      <a:pt x="35964" y="596735"/>
                    </a:cubicBezTo>
                    <a:lnTo>
                      <a:pt x="448190" y="596735"/>
                    </a:lnTo>
                    <a:cubicBezTo>
                      <a:pt x="459485" y="596735"/>
                      <a:pt x="459485" y="579261"/>
                      <a:pt x="448190" y="579261"/>
                    </a:cubicBezTo>
                    <a:lnTo>
                      <a:pt x="35964" y="579261"/>
                    </a:lnTo>
                    <a:cubicBezTo>
                      <a:pt x="27060" y="579261"/>
                      <a:pt x="19843" y="572055"/>
                      <a:pt x="19843" y="563168"/>
                    </a:cubicBezTo>
                    <a:lnTo>
                      <a:pt x="19843" y="521965"/>
                    </a:lnTo>
                    <a:cubicBezTo>
                      <a:pt x="19843" y="518068"/>
                      <a:pt x="21257" y="514330"/>
                      <a:pt x="23816" y="511399"/>
                    </a:cubicBezTo>
                    <a:cubicBezTo>
                      <a:pt x="40024" y="528767"/>
                      <a:pt x="63110" y="539657"/>
                      <a:pt x="88706" y="539657"/>
                    </a:cubicBezTo>
                    <a:cubicBezTo>
                      <a:pt x="116919" y="539657"/>
                      <a:pt x="142077" y="526427"/>
                      <a:pt x="158334" y="505876"/>
                    </a:cubicBezTo>
                    <a:lnTo>
                      <a:pt x="563960" y="505876"/>
                    </a:lnTo>
                    <a:cubicBezTo>
                      <a:pt x="572864" y="505876"/>
                      <a:pt x="580085" y="513078"/>
                      <a:pt x="580085" y="521965"/>
                    </a:cubicBezTo>
                    <a:lnTo>
                      <a:pt x="580085" y="563172"/>
                    </a:lnTo>
                    <a:cubicBezTo>
                      <a:pt x="580085" y="572059"/>
                      <a:pt x="572864" y="579261"/>
                      <a:pt x="563960" y="579261"/>
                    </a:cubicBezTo>
                    <a:lnTo>
                      <a:pt x="503048" y="579261"/>
                    </a:lnTo>
                    <a:cubicBezTo>
                      <a:pt x="491758" y="579261"/>
                      <a:pt x="491758" y="596735"/>
                      <a:pt x="503048" y="596735"/>
                    </a:cubicBezTo>
                    <a:lnTo>
                      <a:pt x="563960" y="596735"/>
                    </a:lnTo>
                    <a:cubicBezTo>
                      <a:pt x="582535" y="596735"/>
                      <a:pt x="597593" y="581706"/>
                      <a:pt x="597593" y="563168"/>
                    </a:cubicBezTo>
                    <a:lnTo>
                      <a:pt x="597593" y="521965"/>
                    </a:lnTo>
                    <a:cubicBezTo>
                      <a:pt x="597593" y="503427"/>
                      <a:pt x="582535" y="488403"/>
                      <a:pt x="563960" y="488403"/>
                    </a:cubicBezTo>
                    <a:close/>
                    <a:moveTo>
                      <a:pt x="543610" y="22372"/>
                    </a:moveTo>
                    <a:cubicBezTo>
                      <a:pt x="566984" y="4748"/>
                      <a:pt x="593715" y="40296"/>
                      <a:pt x="571035" y="58630"/>
                    </a:cubicBezTo>
                    <a:lnTo>
                      <a:pt x="537037" y="84248"/>
                    </a:lnTo>
                    <a:lnTo>
                      <a:pt x="525432" y="68910"/>
                    </a:lnTo>
                    <a:cubicBezTo>
                      <a:pt x="518631" y="59914"/>
                      <a:pt x="504654" y="70444"/>
                      <a:pt x="511460" y="79440"/>
                    </a:cubicBezTo>
                    <a:lnTo>
                      <a:pt x="523065" y="94778"/>
                    </a:lnTo>
                    <a:lnTo>
                      <a:pt x="512349" y="102850"/>
                    </a:lnTo>
                    <a:lnTo>
                      <a:pt x="500393" y="87043"/>
                    </a:lnTo>
                    <a:cubicBezTo>
                      <a:pt x="493592" y="78052"/>
                      <a:pt x="479620" y="88578"/>
                      <a:pt x="486421" y="97574"/>
                    </a:cubicBezTo>
                    <a:lnTo>
                      <a:pt x="498377" y="113376"/>
                    </a:lnTo>
                    <a:lnTo>
                      <a:pt x="487666" y="121448"/>
                    </a:lnTo>
                    <a:lnTo>
                      <a:pt x="460237" y="85190"/>
                    </a:lnTo>
                    <a:close/>
                    <a:moveTo>
                      <a:pt x="455406" y="107804"/>
                    </a:moveTo>
                    <a:lnTo>
                      <a:pt x="464548" y="119891"/>
                    </a:lnTo>
                    <a:lnTo>
                      <a:pt x="445166" y="134496"/>
                    </a:lnTo>
                    <a:lnTo>
                      <a:pt x="436795" y="123574"/>
                    </a:lnTo>
                    <a:cubicBezTo>
                      <a:pt x="436512" y="123201"/>
                      <a:pt x="436220" y="122842"/>
                      <a:pt x="435924" y="122486"/>
                    </a:cubicBezTo>
                    <a:close/>
                    <a:moveTo>
                      <a:pt x="93358" y="522034"/>
                    </a:moveTo>
                    <a:cubicBezTo>
                      <a:pt x="50443" y="524774"/>
                      <a:pt x="14912" y="489313"/>
                      <a:pt x="17658" y="446481"/>
                    </a:cubicBezTo>
                    <a:cubicBezTo>
                      <a:pt x="19925" y="411075"/>
                      <a:pt x="48577" y="382479"/>
                      <a:pt x="84053" y="380216"/>
                    </a:cubicBezTo>
                    <a:cubicBezTo>
                      <a:pt x="126969" y="377476"/>
                      <a:pt x="162499" y="412932"/>
                      <a:pt x="159753" y="455769"/>
                    </a:cubicBezTo>
                    <a:cubicBezTo>
                      <a:pt x="157486" y="491171"/>
                      <a:pt x="128834" y="519771"/>
                      <a:pt x="93358" y="522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9" name="Google Shape;3189;p71"/>
            <p:cNvSpPr/>
            <p:nvPr/>
          </p:nvSpPr>
          <p:spPr>
            <a:xfrm>
              <a:off x="3609086" y="1468056"/>
              <a:ext cx="65021" cy="202765"/>
            </a:xfrm>
            <a:custGeom>
              <a:avLst/>
              <a:gdLst/>
              <a:ahLst/>
              <a:cxnLst/>
              <a:rect l="l" t="t" r="r" b="b"/>
              <a:pathLst>
                <a:path w="86694" h="270354" extrusionOk="0">
                  <a:moveTo>
                    <a:pt x="63860" y="269981"/>
                  </a:moveTo>
                  <a:cubicBezTo>
                    <a:pt x="68398" y="271370"/>
                    <a:pt x="73389" y="268765"/>
                    <a:pt x="74794" y="264194"/>
                  </a:cubicBezTo>
                  <a:cubicBezTo>
                    <a:pt x="88871" y="218439"/>
                    <a:pt x="90490" y="169771"/>
                    <a:pt x="79488" y="123451"/>
                  </a:cubicBezTo>
                  <a:cubicBezTo>
                    <a:pt x="68809" y="78502"/>
                    <a:pt x="46585" y="36786"/>
                    <a:pt x="15219" y="2818"/>
                  </a:cubicBezTo>
                  <a:cubicBezTo>
                    <a:pt x="7569" y="-5473"/>
                    <a:pt x="-5309" y="6369"/>
                    <a:pt x="2346" y="14655"/>
                  </a:cubicBezTo>
                  <a:cubicBezTo>
                    <a:pt x="31677" y="46428"/>
                    <a:pt x="52465" y="85441"/>
                    <a:pt x="62450" y="127481"/>
                  </a:cubicBezTo>
                  <a:cubicBezTo>
                    <a:pt x="72736" y="170777"/>
                    <a:pt x="71217" y="216282"/>
                    <a:pt x="58057" y="259068"/>
                  </a:cubicBezTo>
                  <a:cubicBezTo>
                    <a:pt x="56638" y="263680"/>
                    <a:pt x="59234" y="268570"/>
                    <a:pt x="63860" y="2699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0" name="Google Shape;3190;p71"/>
          <p:cNvGrpSpPr/>
          <p:nvPr/>
        </p:nvGrpSpPr>
        <p:grpSpPr>
          <a:xfrm>
            <a:off x="2502000" y="1333751"/>
            <a:ext cx="392628" cy="448865"/>
            <a:chOff x="2502000" y="1333751"/>
            <a:chExt cx="392628" cy="448865"/>
          </a:xfrm>
        </p:grpSpPr>
        <p:sp>
          <p:nvSpPr>
            <p:cNvPr id="3191" name="Google Shape;3191;p71"/>
            <p:cNvSpPr/>
            <p:nvPr/>
          </p:nvSpPr>
          <p:spPr>
            <a:xfrm>
              <a:off x="2583106" y="1340328"/>
              <a:ext cx="230416" cy="273478"/>
            </a:xfrm>
            <a:custGeom>
              <a:avLst/>
              <a:gdLst/>
              <a:ahLst/>
              <a:cxnLst/>
              <a:rect l="l" t="t" r="r" b="b"/>
              <a:pathLst>
                <a:path w="307221" h="364637" extrusionOk="0">
                  <a:moveTo>
                    <a:pt x="307221" y="153638"/>
                  </a:moveTo>
                  <a:cubicBezTo>
                    <a:pt x="307221" y="67549"/>
                    <a:pt x="236429" y="-2002"/>
                    <a:pt x="149892" y="44"/>
                  </a:cubicBezTo>
                  <a:cubicBezTo>
                    <a:pt x="67492" y="1989"/>
                    <a:pt x="686" y="69905"/>
                    <a:pt x="5" y="152341"/>
                  </a:cubicBezTo>
                  <a:cubicBezTo>
                    <a:pt x="-520" y="215892"/>
                    <a:pt x="37552" y="270585"/>
                    <a:pt x="92167" y="294457"/>
                  </a:cubicBezTo>
                  <a:lnTo>
                    <a:pt x="92167" y="330967"/>
                  </a:lnTo>
                  <a:cubicBezTo>
                    <a:pt x="92167" y="349565"/>
                    <a:pt x="107240" y="364637"/>
                    <a:pt x="125829" y="364637"/>
                  </a:cubicBezTo>
                  <a:lnTo>
                    <a:pt x="181393" y="364637"/>
                  </a:lnTo>
                  <a:cubicBezTo>
                    <a:pt x="199982" y="364637"/>
                    <a:pt x="215055" y="349565"/>
                    <a:pt x="215055" y="330967"/>
                  </a:cubicBezTo>
                  <a:lnTo>
                    <a:pt x="215055" y="294457"/>
                  </a:lnTo>
                  <a:cubicBezTo>
                    <a:pt x="269300" y="270745"/>
                    <a:pt x="307221" y="216637"/>
                    <a:pt x="307221" y="1536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2" name="Google Shape;3192;p71"/>
            <p:cNvSpPr/>
            <p:nvPr/>
          </p:nvSpPr>
          <p:spPr>
            <a:xfrm>
              <a:off x="2646519" y="1644709"/>
              <a:ext cx="103589" cy="131332"/>
            </a:xfrm>
            <a:custGeom>
              <a:avLst/>
              <a:gdLst/>
              <a:ahLst/>
              <a:cxnLst/>
              <a:rect l="l" t="t" r="r" b="b"/>
              <a:pathLst>
                <a:path w="138119" h="175109" extrusionOk="0">
                  <a:moveTo>
                    <a:pt x="56615" y="175110"/>
                  </a:moveTo>
                  <a:lnTo>
                    <a:pt x="0" y="48501"/>
                  </a:lnTo>
                  <a:lnTo>
                    <a:pt x="39844" y="0"/>
                  </a:lnTo>
                  <a:lnTo>
                    <a:pt x="98258" y="14"/>
                  </a:lnTo>
                  <a:lnTo>
                    <a:pt x="138120" y="48528"/>
                  </a:lnTo>
                  <a:lnTo>
                    <a:pt x="81560" y="1751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3" name="Google Shape;3193;p71"/>
            <p:cNvSpPr/>
            <p:nvPr/>
          </p:nvSpPr>
          <p:spPr>
            <a:xfrm>
              <a:off x="2666138" y="1614251"/>
              <a:ext cx="64351" cy="30499"/>
            </a:xfrm>
            <a:custGeom>
              <a:avLst/>
              <a:gdLst/>
              <a:ahLst/>
              <a:cxnLst/>
              <a:rect l="l" t="t" r="r" b="b"/>
              <a:pathLst>
                <a:path w="85801" h="40665" extrusionOk="0">
                  <a:moveTo>
                    <a:pt x="11397" y="0"/>
                  </a:moveTo>
                  <a:lnTo>
                    <a:pt x="74404" y="14"/>
                  </a:lnTo>
                  <a:cubicBezTo>
                    <a:pt x="80697" y="14"/>
                    <a:pt x="85792" y="4972"/>
                    <a:pt x="85797" y="11086"/>
                  </a:cubicBezTo>
                  <a:lnTo>
                    <a:pt x="85801" y="29588"/>
                  </a:lnTo>
                  <a:cubicBezTo>
                    <a:pt x="85801" y="35707"/>
                    <a:pt x="80701" y="40670"/>
                    <a:pt x="74404" y="40666"/>
                  </a:cubicBezTo>
                  <a:lnTo>
                    <a:pt x="11397" y="40652"/>
                  </a:lnTo>
                  <a:cubicBezTo>
                    <a:pt x="5105" y="40652"/>
                    <a:pt x="9" y="35693"/>
                    <a:pt x="5" y="29579"/>
                  </a:cubicBezTo>
                  <a:lnTo>
                    <a:pt x="0" y="11077"/>
                  </a:lnTo>
                  <a:cubicBezTo>
                    <a:pt x="0" y="4959"/>
                    <a:pt x="5105" y="0"/>
                    <a:pt x="11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4" name="Google Shape;3194;p71"/>
            <p:cNvGrpSpPr/>
            <p:nvPr/>
          </p:nvGrpSpPr>
          <p:grpSpPr>
            <a:xfrm>
              <a:off x="2502000" y="1344258"/>
              <a:ext cx="392628" cy="221825"/>
              <a:chOff x="3292250" y="1631360"/>
              <a:chExt cx="523504" cy="295766"/>
            </a:xfrm>
          </p:grpSpPr>
          <p:sp>
            <p:nvSpPr>
              <p:cNvPr id="3195" name="Google Shape;3195;p71"/>
              <p:cNvSpPr/>
              <p:nvPr/>
            </p:nvSpPr>
            <p:spPr>
              <a:xfrm>
                <a:off x="3718487" y="1885868"/>
                <a:ext cx="55042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55042" h="41258" extrusionOk="0">
                    <a:moveTo>
                      <a:pt x="51023" y="24965"/>
                    </a:moveTo>
                    <a:lnTo>
                      <a:pt x="13330" y="1399"/>
                    </a:lnTo>
                    <a:cubicBezTo>
                      <a:pt x="3741" y="-4601"/>
                      <a:pt x="-5556" y="10271"/>
                      <a:pt x="4033" y="16266"/>
                    </a:cubicBezTo>
                    <a:lnTo>
                      <a:pt x="41731" y="39832"/>
                    </a:lnTo>
                    <a:cubicBezTo>
                      <a:pt x="51470" y="45923"/>
                      <a:pt x="60516" y="30896"/>
                      <a:pt x="51023" y="24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71"/>
              <p:cNvSpPr/>
              <p:nvPr/>
            </p:nvSpPr>
            <p:spPr>
              <a:xfrm>
                <a:off x="3723269" y="1631362"/>
                <a:ext cx="54989" cy="41161"/>
              </a:xfrm>
              <a:custGeom>
                <a:avLst/>
                <a:gdLst/>
                <a:ahLst/>
                <a:cxnLst/>
                <a:rect l="l" t="t" r="r" b="b"/>
                <a:pathLst>
                  <a:path w="54989" h="41161" extrusionOk="0">
                    <a:moveTo>
                      <a:pt x="8621" y="41162"/>
                    </a:moveTo>
                    <a:cubicBezTo>
                      <a:pt x="10206" y="41162"/>
                      <a:pt x="11813" y="40733"/>
                      <a:pt x="13260" y="39829"/>
                    </a:cubicBezTo>
                    <a:lnTo>
                      <a:pt x="50954" y="16263"/>
                    </a:lnTo>
                    <a:cubicBezTo>
                      <a:pt x="60547" y="10272"/>
                      <a:pt x="51250" y="-4595"/>
                      <a:pt x="41662" y="1396"/>
                    </a:cubicBezTo>
                    <a:lnTo>
                      <a:pt x="3964" y="24961"/>
                    </a:lnTo>
                    <a:cubicBezTo>
                      <a:pt x="-3146" y="29409"/>
                      <a:pt x="-146" y="41162"/>
                      <a:pt x="8621" y="411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71"/>
              <p:cNvSpPr/>
              <p:nvPr/>
            </p:nvSpPr>
            <p:spPr>
              <a:xfrm>
                <a:off x="3751672" y="1770462"/>
                <a:ext cx="6408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082" h="17533" extrusionOk="0">
                    <a:moveTo>
                      <a:pt x="55600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0" y="17534"/>
                    </a:lnTo>
                    <a:cubicBezTo>
                      <a:pt x="66910" y="17534"/>
                      <a:pt x="66910" y="0"/>
                      <a:pt x="556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71"/>
              <p:cNvSpPr/>
              <p:nvPr/>
            </p:nvSpPr>
            <p:spPr>
              <a:xfrm>
                <a:off x="3334474" y="1885871"/>
                <a:ext cx="55043" cy="41253"/>
              </a:xfrm>
              <a:custGeom>
                <a:avLst/>
                <a:gdLst/>
                <a:ahLst/>
                <a:cxnLst/>
                <a:rect l="l" t="t" r="r" b="b"/>
                <a:pathLst>
                  <a:path w="55043" h="41253" extrusionOk="0">
                    <a:moveTo>
                      <a:pt x="41713" y="1396"/>
                    </a:moveTo>
                    <a:lnTo>
                      <a:pt x="4020" y="24962"/>
                    </a:lnTo>
                    <a:cubicBezTo>
                      <a:pt x="-5473" y="30893"/>
                      <a:pt x="3573" y="45915"/>
                      <a:pt x="13312" y="39829"/>
                    </a:cubicBezTo>
                    <a:lnTo>
                      <a:pt x="51010" y="16263"/>
                    </a:lnTo>
                    <a:cubicBezTo>
                      <a:pt x="60599" y="10268"/>
                      <a:pt x="51307" y="-4595"/>
                      <a:pt x="41713" y="139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71"/>
              <p:cNvSpPr/>
              <p:nvPr/>
            </p:nvSpPr>
            <p:spPr>
              <a:xfrm>
                <a:off x="3329748" y="1631360"/>
                <a:ext cx="55043" cy="41257"/>
              </a:xfrm>
              <a:custGeom>
                <a:avLst/>
                <a:gdLst/>
                <a:ahLst/>
                <a:cxnLst/>
                <a:rect l="l" t="t" r="r" b="b"/>
                <a:pathLst>
                  <a:path w="55043" h="41257" extrusionOk="0">
                    <a:moveTo>
                      <a:pt x="4033" y="16264"/>
                    </a:moveTo>
                    <a:lnTo>
                      <a:pt x="41731" y="39830"/>
                    </a:lnTo>
                    <a:cubicBezTo>
                      <a:pt x="51470" y="45926"/>
                      <a:pt x="60516" y="30894"/>
                      <a:pt x="51023" y="24963"/>
                    </a:cubicBezTo>
                    <a:lnTo>
                      <a:pt x="13325" y="1397"/>
                    </a:lnTo>
                    <a:cubicBezTo>
                      <a:pt x="3741" y="-4598"/>
                      <a:pt x="-5556" y="10274"/>
                      <a:pt x="4033" y="162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71"/>
              <p:cNvSpPr/>
              <p:nvPr/>
            </p:nvSpPr>
            <p:spPr>
              <a:xfrm>
                <a:off x="3292250" y="1770462"/>
                <a:ext cx="64371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71" h="17533" extrusionOk="0">
                    <a:moveTo>
                      <a:pt x="64372" y="8767"/>
                    </a:moveTo>
                    <a:cubicBezTo>
                      <a:pt x="64372" y="3922"/>
                      <a:pt x="60445" y="0"/>
                      <a:pt x="5560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5" y="17534"/>
                    </a:lnTo>
                    <a:cubicBezTo>
                      <a:pt x="60445" y="17534"/>
                      <a:pt x="64372" y="13612"/>
                      <a:pt x="64372" y="87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1" name="Google Shape;3201;p71"/>
            <p:cNvSpPr/>
            <p:nvPr/>
          </p:nvSpPr>
          <p:spPr>
            <a:xfrm>
              <a:off x="2576531" y="1333751"/>
              <a:ext cx="243566" cy="448865"/>
            </a:xfrm>
            <a:custGeom>
              <a:avLst/>
              <a:gdLst/>
              <a:ahLst/>
              <a:cxnLst/>
              <a:rect l="l" t="t" r="r" b="b"/>
              <a:pathLst>
                <a:path w="324755" h="598487" extrusionOk="0">
                  <a:moveTo>
                    <a:pt x="232589" y="339736"/>
                  </a:moveTo>
                  <a:lnTo>
                    <a:pt x="232589" y="308851"/>
                  </a:lnTo>
                  <a:cubicBezTo>
                    <a:pt x="288770" y="281889"/>
                    <a:pt x="324755" y="225032"/>
                    <a:pt x="324755" y="162408"/>
                  </a:cubicBezTo>
                  <a:cubicBezTo>
                    <a:pt x="324755" y="141974"/>
                    <a:pt x="321007" y="122043"/>
                    <a:pt x="313614" y="103176"/>
                  </a:cubicBezTo>
                  <a:cubicBezTo>
                    <a:pt x="311810" y="98569"/>
                    <a:pt x="306537" y="96350"/>
                    <a:pt x="301961" y="98332"/>
                  </a:cubicBezTo>
                  <a:cubicBezTo>
                    <a:pt x="297596" y="100217"/>
                    <a:pt x="295669" y="105409"/>
                    <a:pt x="297395" y="109843"/>
                  </a:cubicBezTo>
                  <a:cubicBezTo>
                    <a:pt x="303916" y="126587"/>
                    <a:pt x="307221" y="144266"/>
                    <a:pt x="307221" y="162408"/>
                  </a:cubicBezTo>
                  <a:cubicBezTo>
                    <a:pt x="307221" y="219995"/>
                    <a:pt x="273108" y="272117"/>
                    <a:pt x="220310" y="295194"/>
                  </a:cubicBezTo>
                  <a:cubicBezTo>
                    <a:pt x="217119" y="296591"/>
                    <a:pt x="215055" y="299747"/>
                    <a:pt x="215055" y="303230"/>
                  </a:cubicBezTo>
                  <a:lnTo>
                    <a:pt x="215055" y="339736"/>
                  </a:lnTo>
                  <a:cubicBezTo>
                    <a:pt x="215055" y="353489"/>
                    <a:pt x="203909" y="364640"/>
                    <a:pt x="190151" y="364640"/>
                  </a:cubicBezTo>
                  <a:lnTo>
                    <a:pt x="171928" y="364640"/>
                  </a:lnTo>
                  <a:lnTo>
                    <a:pt x="171928" y="182160"/>
                  </a:lnTo>
                  <a:cubicBezTo>
                    <a:pt x="179690" y="187959"/>
                    <a:pt x="189366" y="191411"/>
                    <a:pt x="199845" y="191411"/>
                  </a:cubicBezTo>
                  <a:cubicBezTo>
                    <a:pt x="225338" y="191411"/>
                    <a:pt x="246081" y="171028"/>
                    <a:pt x="246081" y="145974"/>
                  </a:cubicBezTo>
                  <a:cubicBezTo>
                    <a:pt x="246081" y="134664"/>
                    <a:pt x="228548" y="134664"/>
                    <a:pt x="228548" y="145974"/>
                  </a:cubicBezTo>
                  <a:cubicBezTo>
                    <a:pt x="228548" y="161362"/>
                    <a:pt x="215671" y="173878"/>
                    <a:pt x="199845" y="173878"/>
                  </a:cubicBezTo>
                  <a:cubicBezTo>
                    <a:pt x="185768" y="173878"/>
                    <a:pt x="170010" y="161864"/>
                    <a:pt x="171928" y="146591"/>
                  </a:cubicBezTo>
                  <a:cubicBezTo>
                    <a:pt x="171928" y="135107"/>
                    <a:pt x="153614" y="134102"/>
                    <a:pt x="153614" y="145974"/>
                  </a:cubicBezTo>
                  <a:cubicBezTo>
                    <a:pt x="153614" y="161362"/>
                    <a:pt x="140737" y="173878"/>
                    <a:pt x="124911" y="173878"/>
                  </a:cubicBezTo>
                  <a:cubicBezTo>
                    <a:pt x="109085" y="173878"/>
                    <a:pt x="96209" y="161362"/>
                    <a:pt x="96209" y="145974"/>
                  </a:cubicBezTo>
                  <a:cubicBezTo>
                    <a:pt x="96209" y="134664"/>
                    <a:pt x="78675" y="134664"/>
                    <a:pt x="78675" y="145974"/>
                  </a:cubicBezTo>
                  <a:cubicBezTo>
                    <a:pt x="78675" y="171028"/>
                    <a:pt x="99419" y="191411"/>
                    <a:pt x="124911" y="191411"/>
                  </a:cubicBezTo>
                  <a:cubicBezTo>
                    <a:pt x="136112" y="191411"/>
                    <a:pt x="146385" y="187462"/>
                    <a:pt x="154394" y="180928"/>
                  </a:cubicBezTo>
                  <a:lnTo>
                    <a:pt x="154394" y="364640"/>
                  </a:lnTo>
                  <a:lnTo>
                    <a:pt x="134596" y="364640"/>
                  </a:lnTo>
                  <a:cubicBezTo>
                    <a:pt x="120847" y="364640"/>
                    <a:pt x="109701" y="353494"/>
                    <a:pt x="109701" y="339745"/>
                  </a:cubicBezTo>
                  <a:lnTo>
                    <a:pt x="109701" y="303230"/>
                  </a:lnTo>
                  <a:cubicBezTo>
                    <a:pt x="109701" y="299747"/>
                    <a:pt x="107638" y="296591"/>
                    <a:pt x="104446" y="295194"/>
                  </a:cubicBezTo>
                  <a:cubicBezTo>
                    <a:pt x="51173" y="271907"/>
                    <a:pt x="17060" y="219306"/>
                    <a:pt x="17539" y="161184"/>
                  </a:cubicBezTo>
                  <a:cubicBezTo>
                    <a:pt x="17850" y="123600"/>
                    <a:pt x="32685" y="87994"/>
                    <a:pt x="59319" y="60926"/>
                  </a:cubicBezTo>
                  <a:cubicBezTo>
                    <a:pt x="85953" y="33858"/>
                    <a:pt x="121304" y="18461"/>
                    <a:pt x="158865" y="17576"/>
                  </a:cubicBezTo>
                  <a:cubicBezTo>
                    <a:pt x="203389" y="16548"/>
                    <a:pt x="245214" y="35530"/>
                    <a:pt x="273702" y="69720"/>
                  </a:cubicBezTo>
                  <a:cubicBezTo>
                    <a:pt x="280944" y="78410"/>
                    <a:pt x="294414" y="67186"/>
                    <a:pt x="287172" y="58497"/>
                  </a:cubicBezTo>
                  <a:cubicBezTo>
                    <a:pt x="255241" y="20174"/>
                    <a:pt x="208283" y="-1132"/>
                    <a:pt x="158454" y="46"/>
                  </a:cubicBezTo>
                  <a:cubicBezTo>
                    <a:pt x="116313" y="1046"/>
                    <a:pt x="76670" y="18297"/>
                    <a:pt x="46822" y="48630"/>
                  </a:cubicBezTo>
                  <a:cubicBezTo>
                    <a:pt x="16982" y="78953"/>
                    <a:pt x="353" y="118879"/>
                    <a:pt x="6" y="161042"/>
                  </a:cubicBezTo>
                  <a:cubicBezTo>
                    <a:pt x="-515" y="224260"/>
                    <a:pt x="35475" y="281656"/>
                    <a:pt x="92168" y="308851"/>
                  </a:cubicBezTo>
                  <a:lnTo>
                    <a:pt x="92168" y="339736"/>
                  </a:lnTo>
                  <a:cubicBezTo>
                    <a:pt x="92168" y="355197"/>
                    <a:pt x="100482" y="368749"/>
                    <a:pt x="112866" y="376169"/>
                  </a:cubicBezTo>
                  <a:cubicBezTo>
                    <a:pt x="111468" y="378900"/>
                    <a:pt x="110711" y="381927"/>
                    <a:pt x="110711" y="385082"/>
                  </a:cubicBezTo>
                  <a:lnTo>
                    <a:pt x="110715" y="403579"/>
                  </a:lnTo>
                  <a:cubicBezTo>
                    <a:pt x="110720" y="409803"/>
                    <a:pt x="113647" y="415355"/>
                    <a:pt x="118213" y="418995"/>
                  </a:cubicBezTo>
                  <a:lnTo>
                    <a:pt x="86542" y="457546"/>
                  </a:lnTo>
                  <a:cubicBezTo>
                    <a:pt x="84433" y="460117"/>
                    <a:pt x="83958" y="463656"/>
                    <a:pt x="85314" y="466692"/>
                  </a:cubicBezTo>
                  <a:lnTo>
                    <a:pt x="97236" y="493358"/>
                  </a:lnTo>
                  <a:cubicBezTo>
                    <a:pt x="101852" y="503677"/>
                    <a:pt x="117861" y="496522"/>
                    <a:pt x="113245" y="486198"/>
                  </a:cubicBezTo>
                  <a:lnTo>
                    <a:pt x="103533" y="464482"/>
                  </a:lnTo>
                  <a:lnTo>
                    <a:pt x="134550" y="426730"/>
                  </a:lnTo>
                  <a:cubicBezTo>
                    <a:pt x="136308" y="424593"/>
                    <a:pt x="137276" y="421912"/>
                    <a:pt x="137299" y="419141"/>
                  </a:cubicBezTo>
                  <a:lnTo>
                    <a:pt x="137372" y="408757"/>
                  </a:lnTo>
                  <a:cubicBezTo>
                    <a:pt x="137381" y="407155"/>
                    <a:pt x="136089" y="405844"/>
                    <a:pt x="134482" y="405844"/>
                  </a:cubicBezTo>
                  <a:lnTo>
                    <a:pt x="133162" y="405844"/>
                  </a:lnTo>
                  <a:cubicBezTo>
                    <a:pt x="132902" y="405844"/>
                    <a:pt x="132651" y="405867"/>
                    <a:pt x="132399" y="405890"/>
                  </a:cubicBezTo>
                  <a:lnTo>
                    <a:pt x="130874" y="405890"/>
                  </a:lnTo>
                  <a:cubicBezTo>
                    <a:pt x="129427" y="405890"/>
                    <a:pt x="128249" y="404853"/>
                    <a:pt x="128249" y="403579"/>
                  </a:cubicBezTo>
                  <a:lnTo>
                    <a:pt x="128244" y="385078"/>
                  </a:lnTo>
                  <a:cubicBezTo>
                    <a:pt x="128244" y="384347"/>
                    <a:pt x="128614" y="383836"/>
                    <a:pt x="128925" y="383530"/>
                  </a:cubicBezTo>
                  <a:cubicBezTo>
                    <a:pt x="129221" y="383247"/>
                    <a:pt x="129861" y="382767"/>
                    <a:pt x="130870" y="382767"/>
                  </a:cubicBezTo>
                  <a:lnTo>
                    <a:pt x="193877" y="382781"/>
                  </a:lnTo>
                  <a:cubicBezTo>
                    <a:pt x="195325" y="382781"/>
                    <a:pt x="196503" y="383817"/>
                    <a:pt x="196503" y="385091"/>
                  </a:cubicBezTo>
                  <a:lnTo>
                    <a:pt x="196507" y="403593"/>
                  </a:lnTo>
                  <a:cubicBezTo>
                    <a:pt x="196507" y="404324"/>
                    <a:pt x="196138" y="404835"/>
                    <a:pt x="195827" y="405141"/>
                  </a:cubicBezTo>
                  <a:cubicBezTo>
                    <a:pt x="195535" y="405424"/>
                    <a:pt x="194891" y="405904"/>
                    <a:pt x="193882" y="405904"/>
                  </a:cubicBezTo>
                  <a:lnTo>
                    <a:pt x="192325" y="405904"/>
                  </a:lnTo>
                  <a:cubicBezTo>
                    <a:pt x="192078" y="405881"/>
                    <a:pt x="191827" y="405858"/>
                    <a:pt x="191576" y="405858"/>
                  </a:cubicBezTo>
                  <a:lnTo>
                    <a:pt x="190512" y="405858"/>
                  </a:lnTo>
                  <a:cubicBezTo>
                    <a:pt x="188928" y="405858"/>
                    <a:pt x="187640" y="407132"/>
                    <a:pt x="187622" y="408716"/>
                  </a:cubicBezTo>
                  <a:lnTo>
                    <a:pt x="187512" y="419031"/>
                  </a:lnTo>
                  <a:cubicBezTo>
                    <a:pt x="187480" y="421876"/>
                    <a:pt x="188453" y="424638"/>
                    <a:pt x="190261" y="426839"/>
                  </a:cubicBezTo>
                  <a:lnTo>
                    <a:pt x="221219" y="464519"/>
                  </a:lnTo>
                  <a:lnTo>
                    <a:pt x="171166" y="576534"/>
                  </a:lnTo>
                  <a:lnTo>
                    <a:pt x="171152" y="501175"/>
                  </a:lnTo>
                  <a:cubicBezTo>
                    <a:pt x="178923" y="497833"/>
                    <a:pt x="184270" y="489970"/>
                    <a:pt x="184270" y="481463"/>
                  </a:cubicBezTo>
                  <a:cubicBezTo>
                    <a:pt x="184266" y="469596"/>
                    <a:pt x="174449" y="459939"/>
                    <a:pt x="162380" y="459934"/>
                  </a:cubicBezTo>
                  <a:cubicBezTo>
                    <a:pt x="150664" y="459934"/>
                    <a:pt x="140486" y="469646"/>
                    <a:pt x="140486" y="481459"/>
                  </a:cubicBezTo>
                  <a:cubicBezTo>
                    <a:pt x="140491" y="490262"/>
                    <a:pt x="145897" y="497837"/>
                    <a:pt x="153618" y="501171"/>
                  </a:cubicBezTo>
                  <a:lnTo>
                    <a:pt x="153632" y="576525"/>
                  </a:lnTo>
                  <a:lnTo>
                    <a:pt x="132582" y="529453"/>
                  </a:lnTo>
                  <a:cubicBezTo>
                    <a:pt x="127966" y="519129"/>
                    <a:pt x="111962" y="526284"/>
                    <a:pt x="116578" y="536608"/>
                  </a:cubicBezTo>
                  <a:lnTo>
                    <a:pt x="141929" y="593296"/>
                  </a:lnTo>
                  <a:cubicBezTo>
                    <a:pt x="143340" y="596451"/>
                    <a:pt x="146472" y="598483"/>
                    <a:pt x="149929" y="598483"/>
                  </a:cubicBezTo>
                  <a:lnTo>
                    <a:pt x="174873" y="598488"/>
                  </a:lnTo>
                  <a:lnTo>
                    <a:pt x="174878" y="598488"/>
                  </a:lnTo>
                  <a:cubicBezTo>
                    <a:pt x="178334" y="598488"/>
                    <a:pt x="181471" y="596456"/>
                    <a:pt x="182882" y="593301"/>
                  </a:cubicBezTo>
                  <a:lnTo>
                    <a:pt x="239442" y="466719"/>
                  </a:lnTo>
                  <a:cubicBezTo>
                    <a:pt x="240799" y="463683"/>
                    <a:pt x="240324" y="460144"/>
                    <a:pt x="238210" y="457578"/>
                  </a:cubicBezTo>
                  <a:lnTo>
                    <a:pt x="206544" y="419036"/>
                  </a:lnTo>
                  <a:cubicBezTo>
                    <a:pt x="211169" y="415351"/>
                    <a:pt x="214046" y="409520"/>
                    <a:pt x="214041" y="403589"/>
                  </a:cubicBezTo>
                  <a:lnTo>
                    <a:pt x="214037" y="385091"/>
                  </a:lnTo>
                  <a:cubicBezTo>
                    <a:pt x="214037" y="381886"/>
                    <a:pt x="213242" y="378863"/>
                    <a:pt x="211868" y="376183"/>
                  </a:cubicBezTo>
                  <a:cubicBezTo>
                    <a:pt x="224269" y="368763"/>
                    <a:pt x="232589" y="355206"/>
                    <a:pt x="232589" y="339736"/>
                  </a:cubicBezTo>
                  <a:close/>
                  <a:moveTo>
                    <a:pt x="165554" y="484194"/>
                  </a:moveTo>
                  <a:cubicBezTo>
                    <a:pt x="164723" y="485002"/>
                    <a:pt x="163600" y="485450"/>
                    <a:pt x="162390" y="485450"/>
                  </a:cubicBezTo>
                  <a:cubicBezTo>
                    <a:pt x="162390" y="485450"/>
                    <a:pt x="162390" y="485450"/>
                    <a:pt x="162385" y="485450"/>
                  </a:cubicBezTo>
                  <a:cubicBezTo>
                    <a:pt x="159983" y="485450"/>
                    <a:pt x="158024" y="483655"/>
                    <a:pt x="158024" y="481454"/>
                  </a:cubicBezTo>
                  <a:cubicBezTo>
                    <a:pt x="158024" y="480075"/>
                    <a:pt x="158769" y="479148"/>
                    <a:pt x="159212" y="478719"/>
                  </a:cubicBezTo>
                  <a:cubicBezTo>
                    <a:pt x="160047" y="477911"/>
                    <a:pt x="161170" y="477468"/>
                    <a:pt x="162376" y="477468"/>
                  </a:cubicBezTo>
                  <a:lnTo>
                    <a:pt x="162380" y="477468"/>
                  </a:lnTo>
                  <a:cubicBezTo>
                    <a:pt x="164782" y="477468"/>
                    <a:pt x="166741" y="479258"/>
                    <a:pt x="166741" y="481463"/>
                  </a:cubicBezTo>
                  <a:cubicBezTo>
                    <a:pt x="166741" y="482838"/>
                    <a:pt x="165997" y="483765"/>
                    <a:pt x="165554" y="484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2" name="Google Shape;3202;p71"/>
          <p:cNvGrpSpPr/>
          <p:nvPr/>
        </p:nvGrpSpPr>
        <p:grpSpPr>
          <a:xfrm>
            <a:off x="1761770" y="1335684"/>
            <a:ext cx="335443" cy="448865"/>
            <a:chOff x="1761770" y="1335684"/>
            <a:chExt cx="335443" cy="448865"/>
          </a:xfrm>
        </p:grpSpPr>
        <p:sp>
          <p:nvSpPr>
            <p:cNvPr id="3203" name="Google Shape;3203;p71"/>
            <p:cNvSpPr/>
            <p:nvPr/>
          </p:nvSpPr>
          <p:spPr>
            <a:xfrm>
              <a:off x="1768345" y="1342259"/>
              <a:ext cx="322293" cy="435715"/>
            </a:xfrm>
            <a:custGeom>
              <a:avLst/>
              <a:gdLst/>
              <a:ahLst/>
              <a:cxnLst/>
              <a:rect l="l" t="t" r="r" b="b"/>
              <a:pathLst>
                <a:path w="429724" h="580953" extrusionOk="0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4" name="Google Shape;3204;p71"/>
            <p:cNvSpPr/>
            <p:nvPr/>
          </p:nvSpPr>
          <p:spPr>
            <a:xfrm>
              <a:off x="1945379" y="1342259"/>
              <a:ext cx="145260" cy="145315"/>
            </a:xfrm>
            <a:custGeom>
              <a:avLst/>
              <a:gdLst/>
              <a:ahLst/>
              <a:cxnLst/>
              <a:rect l="l" t="t" r="r" b="b"/>
              <a:pathLst>
                <a:path w="193680" h="193753" extrusionOk="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5" name="Google Shape;3205;p71"/>
            <p:cNvSpPr/>
            <p:nvPr/>
          </p:nvSpPr>
          <p:spPr>
            <a:xfrm>
              <a:off x="1761770" y="1335684"/>
              <a:ext cx="335443" cy="448865"/>
            </a:xfrm>
            <a:custGeom>
              <a:avLst/>
              <a:gdLst/>
              <a:ahLst/>
              <a:cxnLst/>
              <a:rect l="l" t="t" r="r" b="b"/>
              <a:pathLst>
                <a:path w="447257" h="598487" extrusionOk="0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6" name="Google Shape;3206;p71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3207" name="Google Shape;3207;p71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79486" extrusionOk="0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71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avLst/>
                <a:gdLst/>
                <a:ahLst/>
                <a:cxnLst/>
                <a:rect l="l" t="t" r="r" b="b"/>
                <a:pathLst>
                  <a:path w="133288" h="163648" extrusionOk="0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71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avLst/>
                <a:gdLst/>
                <a:ahLst/>
                <a:cxnLst/>
                <a:rect l="l" t="t" r="r" b="b"/>
                <a:pathLst>
                  <a:path w="94682" h="123905" extrusionOk="0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71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45587" extrusionOk="0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1" name="Google Shape;3211;p71"/>
          <p:cNvGrpSpPr/>
          <p:nvPr/>
        </p:nvGrpSpPr>
        <p:grpSpPr>
          <a:xfrm>
            <a:off x="1021541" y="1335685"/>
            <a:ext cx="447550" cy="448865"/>
            <a:chOff x="1021541" y="1335685"/>
            <a:chExt cx="447550" cy="448865"/>
          </a:xfrm>
        </p:grpSpPr>
        <p:sp>
          <p:nvSpPr>
            <p:cNvPr id="3212" name="Google Shape;3212;p71"/>
            <p:cNvSpPr/>
            <p:nvPr/>
          </p:nvSpPr>
          <p:spPr>
            <a:xfrm>
              <a:off x="1028116" y="1372944"/>
              <a:ext cx="434399" cy="368209"/>
            </a:xfrm>
            <a:custGeom>
              <a:avLst/>
              <a:gdLst/>
              <a:ahLst/>
              <a:cxnLst/>
              <a:rect l="l" t="t" r="r" b="b"/>
              <a:pathLst>
                <a:path w="579199" h="490946" extrusionOk="0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3" name="Google Shape;3213;p71"/>
            <p:cNvSpPr/>
            <p:nvPr/>
          </p:nvSpPr>
          <p:spPr>
            <a:xfrm>
              <a:off x="1028116" y="1372944"/>
              <a:ext cx="434399" cy="104764"/>
            </a:xfrm>
            <a:custGeom>
              <a:avLst/>
              <a:gdLst/>
              <a:ahLst/>
              <a:cxnLst/>
              <a:rect l="l" t="t" r="r" b="b"/>
              <a:pathLst>
                <a:path w="579199" h="139685" extrusionOk="0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4" name="Google Shape;3214;p71"/>
            <p:cNvSpPr/>
            <p:nvPr/>
          </p:nvSpPr>
          <p:spPr>
            <a:xfrm>
              <a:off x="1334828" y="1451846"/>
              <a:ext cx="98888" cy="51725"/>
            </a:xfrm>
            <a:custGeom>
              <a:avLst/>
              <a:gdLst/>
              <a:ahLst/>
              <a:cxnLst/>
              <a:rect l="l" t="t" r="r" b="b"/>
              <a:pathLst>
                <a:path w="131850" h="68966" extrusionOk="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5" name="Google Shape;3215;p71"/>
            <p:cNvSpPr/>
            <p:nvPr/>
          </p:nvSpPr>
          <p:spPr>
            <a:xfrm>
              <a:off x="1074800" y="1342260"/>
              <a:ext cx="99942" cy="30684"/>
            </a:xfrm>
            <a:custGeom>
              <a:avLst/>
              <a:gdLst/>
              <a:ahLst/>
              <a:cxnLst/>
              <a:rect l="l" t="t" r="r" b="b"/>
              <a:pathLst>
                <a:path w="133256" h="40912" extrusionOk="0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6" name="Google Shape;3216;p71"/>
            <p:cNvSpPr/>
            <p:nvPr/>
          </p:nvSpPr>
          <p:spPr>
            <a:xfrm>
              <a:off x="1356642" y="1399245"/>
              <a:ext cx="55180" cy="28054"/>
            </a:xfrm>
            <a:custGeom>
              <a:avLst/>
              <a:gdLst/>
              <a:ahLst/>
              <a:cxnLst/>
              <a:rect l="l" t="t" r="r" b="b"/>
              <a:pathLst>
                <a:path w="73573" h="37405" extrusionOk="0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7" name="Google Shape;3217;p71"/>
            <p:cNvSpPr/>
            <p:nvPr/>
          </p:nvSpPr>
          <p:spPr>
            <a:xfrm>
              <a:off x="1054482" y="1465130"/>
              <a:ext cx="312848" cy="312844"/>
            </a:xfrm>
            <a:custGeom>
              <a:avLst/>
              <a:gdLst/>
              <a:ahLst/>
              <a:cxnLst/>
              <a:rect l="l" t="t" r="r" b="b"/>
              <a:pathLst>
                <a:path w="417130" h="417126" extrusionOk="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8" name="Google Shape;3218;p71"/>
            <p:cNvSpPr/>
            <p:nvPr/>
          </p:nvSpPr>
          <p:spPr>
            <a:xfrm>
              <a:off x="1096563" y="1507208"/>
              <a:ext cx="228685" cy="228689"/>
            </a:xfrm>
            <a:custGeom>
              <a:avLst/>
              <a:gdLst/>
              <a:ahLst/>
              <a:cxnLst/>
              <a:rect l="l" t="t" r="r" b="b"/>
              <a:pathLst>
                <a:path w="304914" h="304919" extrusionOk="0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9" name="Google Shape;3219;p71"/>
            <p:cNvSpPr/>
            <p:nvPr/>
          </p:nvSpPr>
          <p:spPr>
            <a:xfrm>
              <a:off x="1169513" y="1580158"/>
              <a:ext cx="82785" cy="82785"/>
            </a:xfrm>
            <a:custGeom>
              <a:avLst/>
              <a:gdLst/>
              <a:ahLst/>
              <a:cxnLst/>
              <a:rect l="l" t="t" r="r" b="b"/>
              <a:pathLst>
                <a:path w="110380" h="110380" extrusionOk="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0" name="Google Shape;3220;p71"/>
            <p:cNvSpPr/>
            <p:nvPr/>
          </p:nvSpPr>
          <p:spPr>
            <a:xfrm>
              <a:off x="1220967" y="1564836"/>
              <a:ext cx="37961" cy="37964"/>
            </a:xfrm>
            <a:custGeom>
              <a:avLst/>
              <a:gdLst/>
              <a:ahLst/>
              <a:cxnLst/>
              <a:rect l="l" t="t" r="r" b="b"/>
              <a:pathLst>
                <a:path w="50615" h="50619" extrusionOk="0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1" name="Google Shape;3221;p71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3222" name="Google Shape;3222;p71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avLst/>
                <a:gdLst/>
                <a:ahLst/>
                <a:cxnLst/>
                <a:rect l="l" t="t" r="r" b="b"/>
                <a:pathLst>
                  <a:path w="596733" h="598487" extrusionOk="0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71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avLst/>
                <a:gdLst/>
                <a:ahLst/>
                <a:cxnLst/>
                <a:rect l="l" t="t" r="r" b="b"/>
                <a:pathLst>
                  <a:path w="136754" h="148343" extrusionOk="0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4" name="Google Shape;3224;p71"/>
          <p:cNvGrpSpPr/>
          <p:nvPr/>
        </p:nvGrpSpPr>
        <p:grpSpPr>
          <a:xfrm>
            <a:off x="6199202" y="1330505"/>
            <a:ext cx="448865" cy="448163"/>
            <a:chOff x="6199202" y="1330505"/>
            <a:chExt cx="448865" cy="448163"/>
          </a:xfrm>
        </p:grpSpPr>
        <p:sp>
          <p:nvSpPr>
            <p:cNvPr id="3225" name="Google Shape;3225;p71"/>
            <p:cNvSpPr/>
            <p:nvPr/>
          </p:nvSpPr>
          <p:spPr>
            <a:xfrm>
              <a:off x="6436679" y="1337070"/>
              <a:ext cx="204824" cy="285356"/>
            </a:xfrm>
            <a:custGeom>
              <a:avLst/>
              <a:gdLst/>
              <a:ahLst/>
              <a:cxnLst/>
              <a:rect l="l" t="t" r="r" b="b"/>
              <a:pathLst>
                <a:path w="273098" h="380474" extrusionOk="0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6" name="Google Shape;3226;p71"/>
            <p:cNvSpPr/>
            <p:nvPr/>
          </p:nvSpPr>
          <p:spPr>
            <a:xfrm>
              <a:off x="6365582" y="1377585"/>
              <a:ext cx="85354" cy="166060"/>
            </a:xfrm>
            <a:custGeom>
              <a:avLst/>
              <a:gdLst/>
              <a:ahLst/>
              <a:cxnLst/>
              <a:rect l="l" t="t" r="r" b="b"/>
              <a:pathLst>
                <a:path w="113805" h="221414" extrusionOk="0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7" name="Google Shape;3227;p71"/>
            <p:cNvSpPr/>
            <p:nvPr/>
          </p:nvSpPr>
          <p:spPr>
            <a:xfrm>
              <a:off x="6365578" y="1447320"/>
              <a:ext cx="21660" cy="98330"/>
            </a:xfrm>
            <a:custGeom>
              <a:avLst/>
              <a:gdLst/>
              <a:ahLst/>
              <a:cxnLst/>
              <a:rect l="l" t="t" r="r" b="b"/>
              <a:pathLst>
                <a:path w="28880" h="131106" extrusionOk="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8" name="Google Shape;3228;p71"/>
            <p:cNvSpPr/>
            <p:nvPr/>
          </p:nvSpPr>
          <p:spPr>
            <a:xfrm>
              <a:off x="6429241" y="1447296"/>
              <a:ext cx="21693" cy="98353"/>
            </a:xfrm>
            <a:custGeom>
              <a:avLst/>
              <a:gdLst/>
              <a:ahLst/>
              <a:cxnLst/>
              <a:rect l="l" t="t" r="r" b="b"/>
              <a:pathLst>
                <a:path w="28924" h="131138" extrusionOk="0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9" name="Google Shape;3229;p71"/>
            <p:cNvSpPr/>
            <p:nvPr/>
          </p:nvSpPr>
          <p:spPr>
            <a:xfrm>
              <a:off x="6388433" y="1377585"/>
              <a:ext cx="39691" cy="32434"/>
            </a:xfrm>
            <a:custGeom>
              <a:avLst/>
              <a:gdLst/>
              <a:ahLst/>
              <a:cxnLst/>
              <a:rect l="l" t="t" r="r" b="b"/>
              <a:pathLst>
                <a:path w="52921" h="43245" extrusionOk="0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30;p71"/>
            <p:cNvSpPr/>
            <p:nvPr/>
          </p:nvSpPr>
          <p:spPr>
            <a:xfrm>
              <a:off x="6387049" y="1447310"/>
              <a:ext cx="42386" cy="98339"/>
            </a:xfrm>
            <a:custGeom>
              <a:avLst/>
              <a:gdLst/>
              <a:ahLst/>
              <a:cxnLst/>
              <a:rect l="l" t="t" r="r" b="b"/>
              <a:pathLst>
                <a:path w="56514" h="131119" extrusionOk="0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31;p71"/>
            <p:cNvSpPr/>
            <p:nvPr/>
          </p:nvSpPr>
          <p:spPr>
            <a:xfrm>
              <a:off x="6205767" y="1489360"/>
              <a:ext cx="369038" cy="282743"/>
            </a:xfrm>
            <a:custGeom>
              <a:avLst/>
              <a:gdLst/>
              <a:ahLst/>
              <a:cxnLst/>
              <a:rect l="l" t="t" r="r" b="b"/>
              <a:pathLst>
                <a:path w="492051" h="376990" extrusionOk="0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2" name="Google Shape;3232;p71"/>
            <p:cNvSpPr/>
            <p:nvPr/>
          </p:nvSpPr>
          <p:spPr>
            <a:xfrm>
              <a:off x="6205767" y="1697700"/>
              <a:ext cx="369038" cy="74401"/>
            </a:xfrm>
            <a:custGeom>
              <a:avLst/>
              <a:gdLst/>
              <a:ahLst/>
              <a:cxnLst/>
              <a:rect l="l" t="t" r="r" b="b"/>
              <a:pathLst>
                <a:path w="492051" h="99202" extrusionOk="0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3" name="Google Shape;3233;p71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3234" name="Google Shape;3234;p71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avLst/>
                <a:gdLst/>
                <a:ahLst/>
                <a:cxnLst/>
                <a:rect l="l" t="t" r="r" b="b"/>
                <a:pathLst>
                  <a:path w="36777" h="17506" extrusionOk="0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71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avLst/>
                <a:gdLst/>
                <a:ahLst/>
                <a:cxnLst/>
                <a:rect l="l" t="t" r="r" b="b"/>
                <a:pathLst>
                  <a:path w="75576" h="132767" extrusionOk="0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6" name="Google Shape;3236;p71"/>
            <p:cNvSpPr/>
            <p:nvPr/>
          </p:nvSpPr>
          <p:spPr>
            <a:xfrm>
              <a:off x="6199202" y="1330505"/>
              <a:ext cx="448865" cy="448163"/>
            </a:xfrm>
            <a:custGeom>
              <a:avLst/>
              <a:gdLst/>
              <a:ahLst/>
              <a:cxnLst/>
              <a:rect l="l" t="t" r="r" b="b"/>
              <a:pathLst>
                <a:path w="598487" h="597550" extrusionOk="0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7" name="Google Shape;3237;p71"/>
          <p:cNvGrpSpPr/>
          <p:nvPr/>
        </p:nvGrpSpPr>
        <p:grpSpPr>
          <a:xfrm>
            <a:off x="3981143" y="2010596"/>
            <a:ext cx="448821" cy="448865"/>
            <a:chOff x="3981143" y="2010597"/>
            <a:chExt cx="448821" cy="448865"/>
          </a:xfrm>
        </p:grpSpPr>
        <p:sp>
          <p:nvSpPr>
            <p:cNvPr id="3238" name="Google Shape;3238;p71"/>
            <p:cNvSpPr/>
            <p:nvPr/>
          </p:nvSpPr>
          <p:spPr>
            <a:xfrm>
              <a:off x="3987696" y="2017171"/>
              <a:ext cx="435715" cy="411578"/>
            </a:xfrm>
            <a:custGeom>
              <a:avLst/>
              <a:gdLst/>
              <a:ahLst/>
              <a:cxnLst/>
              <a:rect l="l" t="t" r="r" b="b"/>
              <a:pathLst>
                <a:path w="580953" h="548771" extrusionOk="0">
                  <a:moveTo>
                    <a:pt x="272552" y="548771"/>
                  </a:moveTo>
                  <a:lnTo>
                    <a:pt x="567029" y="253222"/>
                  </a:lnTo>
                  <a:cubicBezTo>
                    <a:pt x="585595" y="234588"/>
                    <a:pt x="585595" y="204378"/>
                    <a:pt x="567029" y="185744"/>
                  </a:cubicBezTo>
                  <a:lnTo>
                    <a:pt x="395883" y="13972"/>
                  </a:lnTo>
                  <a:cubicBezTo>
                    <a:pt x="377317" y="-4657"/>
                    <a:pt x="347217" y="-4657"/>
                    <a:pt x="328651" y="13972"/>
                  </a:cubicBezTo>
                  <a:lnTo>
                    <a:pt x="13924" y="329845"/>
                  </a:lnTo>
                  <a:cubicBezTo>
                    <a:pt x="-4641" y="348480"/>
                    <a:pt x="-4641" y="378689"/>
                    <a:pt x="13924" y="397323"/>
                  </a:cubicBezTo>
                  <a:lnTo>
                    <a:pt x="164825" y="548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9" name="Google Shape;3239;p71"/>
            <p:cNvSpPr/>
            <p:nvPr/>
          </p:nvSpPr>
          <p:spPr>
            <a:xfrm>
              <a:off x="4069877" y="2042910"/>
              <a:ext cx="327957" cy="329008"/>
            </a:xfrm>
            <a:custGeom>
              <a:avLst/>
              <a:gdLst/>
              <a:ahLst/>
              <a:cxnLst/>
              <a:rect l="l" t="t" r="r" b="b"/>
              <a:pathLst>
                <a:path w="437276" h="438678" extrusionOk="0">
                  <a:moveTo>
                    <a:pt x="198803" y="0"/>
                  </a:moveTo>
                  <a:lnTo>
                    <a:pt x="0" y="199529"/>
                  </a:lnTo>
                  <a:lnTo>
                    <a:pt x="238478" y="438678"/>
                  </a:lnTo>
                  <a:lnTo>
                    <a:pt x="437277" y="2391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71"/>
            <p:cNvSpPr/>
            <p:nvPr/>
          </p:nvSpPr>
          <p:spPr>
            <a:xfrm>
              <a:off x="4127989" y="2250834"/>
              <a:ext cx="21365" cy="21424"/>
            </a:xfrm>
            <a:custGeom>
              <a:avLst/>
              <a:gdLst/>
              <a:ahLst/>
              <a:cxnLst/>
              <a:rect l="l" t="t" r="r" b="b"/>
              <a:pathLst>
                <a:path w="28487" h="28565" extrusionOk="0">
                  <a:moveTo>
                    <a:pt x="0" y="0"/>
                  </a:moveTo>
                  <a:lnTo>
                    <a:pt x="28488" y="28565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41;p71"/>
            <p:cNvSpPr/>
            <p:nvPr/>
          </p:nvSpPr>
          <p:spPr>
            <a:xfrm>
              <a:off x="4127989" y="2250834"/>
              <a:ext cx="241394" cy="43413"/>
            </a:xfrm>
            <a:custGeom>
              <a:avLst/>
              <a:gdLst/>
              <a:ahLst/>
              <a:cxnLst/>
              <a:rect l="l" t="t" r="r" b="b"/>
              <a:pathLst>
                <a:path w="321859" h="57884" extrusionOk="0">
                  <a:moveTo>
                    <a:pt x="264180" y="57884"/>
                  </a:moveTo>
                  <a:lnTo>
                    <a:pt x="321859" y="0"/>
                  </a:lnTo>
                  <a:lnTo>
                    <a:pt x="0" y="0"/>
                  </a:lnTo>
                  <a:lnTo>
                    <a:pt x="28488" y="28565"/>
                  </a:lnTo>
                  <a:lnTo>
                    <a:pt x="57725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42;p71"/>
            <p:cNvSpPr/>
            <p:nvPr/>
          </p:nvSpPr>
          <p:spPr>
            <a:xfrm>
              <a:off x="4339727" y="2164003"/>
              <a:ext cx="14636" cy="14678"/>
            </a:xfrm>
            <a:custGeom>
              <a:avLst/>
              <a:gdLst/>
              <a:ahLst/>
              <a:cxnLst/>
              <a:rect l="l" t="t" r="r" b="b"/>
              <a:pathLst>
                <a:path w="19515" h="19570" extrusionOk="0">
                  <a:moveTo>
                    <a:pt x="0" y="0"/>
                  </a:moveTo>
                  <a:lnTo>
                    <a:pt x="19515" y="19570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43;p71"/>
            <p:cNvSpPr/>
            <p:nvPr/>
          </p:nvSpPr>
          <p:spPr>
            <a:xfrm>
              <a:off x="4069877" y="2164003"/>
              <a:ext cx="313142" cy="43413"/>
            </a:xfrm>
            <a:custGeom>
              <a:avLst/>
              <a:gdLst/>
              <a:ahLst/>
              <a:cxnLst/>
              <a:rect l="l" t="t" r="r" b="b"/>
              <a:pathLst>
                <a:path w="417523" h="57884" extrusionOk="0">
                  <a:moveTo>
                    <a:pt x="379315" y="19570"/>
                  </a:moveTo>
                  <a:lnTo>
                    <a:pt x="359799" y="0"/>
                  </a:lnTo>
                  <a:lnTo>
                    <a:pt x="37935" y="0"/>
                  </a:lnTo>
                  <a:lnTo>
                    <a:pt x="0" y="38072"/>
                  </a:lnTo>
                  <a:lnTo>
                    <a:pt x="19757" y="57884"/>
                  </a:lnTo>
                  <a:lnTo>
                    <a:pt x="417524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4" name="Google Shape;3244;p71"/>
            <p:cNvSpPr/>
            <p:nvPr/>
          </p:nvSpPr>
          <p:spPr>
            <a:xfrm>
              <a:off x="4229445" y="2344827"/>
              <a:ext cx="46282" cy="27092"/>
            </a:xfrm>
            <a:custGeom>
              <a:avLst/>
              <a:gdLst/>
              <a:ahLst/>
              <a:cxnLst/>
              <a:rect l="l" t="t" r="r" b="b"/>
              <a:pathLst>
                <a:path w="61710" h="36122" extrusionOk="0">
                  <a:moveTo>
                    <a:pt x="0" y="10329"/>
                  </a:moveTo>
                  <a:lnTo>
                    <a:pt x="25721" y="36122"/>
                  </a:lnTo>
                  <a:lnTo>
                    <a:pt x="61711" y="0"/>
                  </a:lnTo>
                  <a:lnTo>
                    <a:pt x="25721" y="3612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45;p71"/>
            <p:cNvSpPr/>
            <p:nvPr/>
          </p:nvSpPr>
          <p:spPr>
            <a:xfrm>
              <a:off x="4275728" y="2337663"/>
              <a:ext cx="7136" cy="7164"/>
            </a:xfrm>
            <a:custGeom>
              <a:avLst/>
              <a:gdLst/>
              <a:ahLst/>
              <a:cxnLst/>
              <a:rect l="l" t="t" r="r" b="b"/>
              <a:pathLst>
                <a:path w="9515" h="9552" extrusionOk="0">
                  <a:moveTo>
                    <a:pt x="9516" y="0"/>
                  </a:moveTo>
                  <a:lnTo>
                    <a:pt x="0" y="955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46;p71"/>
            <p:cNvSpPr/>
            <p:nvPr/>
          </p:nvSpPr>
          <p:spPr>
            <a:xfrm>
              <a:off x="4374161" y="2202975"/>
              <a:ext cx="8859" cy="4442"/>
            </a:xfrm>
            <a:custGeom>
              <a:avLst/>
              <a:gdLst/>
              <a:ahLst/>
              <a:cxnLst/>
              <a:rect l="l" t="t" r="r" b="b"/>
              <a:pathLst>
                <a:path w="11812" h="5922" extrusionOk="0">
                  <a:moveTo>
                    <a:pt x="5904" y="0"/>
                  </a:moveTo>
                  <a:lnTo>
                    <a:pt x="0" y="5922"/>
                  </a:lnTo>
                  <a:lnTo>
                    <a:pt x="11812" y="5922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7" name="Google Shape;3247;p71"/>
            <p:cNvSpPr/>
            <p:nvPr/>
          </p:nvSpPr>
          <p:spPr>
            <a:xfrm>
              <a:off x="4229445" y="2337663"/>
              <a:ext cx="53419" cy="34256"/>
            </a:xfrm>
            <a:custGeom>
              <a:avLst/>
              <a:gdLst/>
              <a:ahLst/>
              <a:cxnLst/>
              <a:rect l="l" t="t" r="r" b="b"/>
              <a:pathLst>
                <a:path w="71226" h="45674" extrusionOk="0">
                  <a:moveTo>
                    <a:pt x="0" y="19881"/>
                  </a:moveTo>
                  <a:lnTo>
                    <a:pt x="25721" y="45675"/>
                  </a:lnTo>
                  <a:lnTo>
                    <a:pt x="61711" y="9552"/>
                  </a:lnTo>
                  <a:lnTo>
                    <a:pt x="71226" y="0"/>
                  </a:lnTo>
                  <a:lnTo>
                    <a:pt x="19821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8" name="Google Shape;3248;p71"/>
            <p:cNvSpPr/>
            <p:nvPr/>
          </p:nvSpPr>
          <p:spPr>
            <a:xfrm>
              <a:off x="4287594" y="2250834"/>
              <a:ext cx="81789" cy="43413"/>
            </a:xfrm>
            <a:custGeom>
              <a:avLst/>
              <a:gdLst/>
              <a:ahLst/>
              <a:cxnLst/>
              <a:rect l="l" t="t" r="r" b="b"/>
              <a:pathLst>
                <a:path w="109052" h="57884" extrusionOk="0">
                  <a:moveTo>
                    <a:pt x="57711" y="0"/>
                  </a:moveTo>
                  <a:lnTo>
                    <a:pt x="0" y="57884"/>
                  </a:lnTo>
                  <a:lnTo>
                    <a:pt x="51373" y="57884"/>
                  </a:lnTo>
                  <a:lnTo>
                    <a:pt x="109052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9" name="Google Shape;3249;p71"/>
            <p:cNvSpPr/>
            <p:nvPr/>
          </p:nvSpPr>
          <p:spPr>
            <a:xfrm>
              <a:off x="4104949" y="2446311"/>
              <a:ext cx="324823" cy="13150"/>
            </a:xfrm>
            <a:custGeom>
              <a:avLst/>
              <a:gdLst/>
              <a:ahLst/>
              <a:cxnLst/>
              <a:rect l="l" t="t" r="r" b="b"/>
              <a:pathLst>
                <a:path w="433097" h="17533" extrusionOk="0">
                  <a:moveTo>
                    <a:pt x="424618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424618" y="17534"/>
                  </a:lnTo>
                  <a:cubicBezTo>
                    <a:pt x="435924" y="17534"/>
                    <a:pt x="435924" y="0"/>
                    <a:pt x="4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0" name="Google Shape;3250;p71"/>
            <p:cNvSpPr/>
            <p:nvPr/>
          </p:nvSpPr>
          <p:spPr>
            <a:xfrm>
              <a:off x="4141588" y="2077170"/>
              <a:ext cx="154849" cy="43416"/>
            </a:xfrm>
            <a:custGeom>
              <a:avLst/>
              <a:gdLst/>
              <a:ahLst/>
              <a:cxnLst/>
              <a:rect l="l" t="t" r="r" b="b"/>
              <a:pathLst>
                <a:path w="206465" h="57888" extrusionOk="0">
                  <a:moveTo>
                    <a:pt x="148741" y="0"/>
                  </a:moveTo>
                  <a:lnTo>
                    <a:pt x="57679" y="0"/>
                  </a:lnTo>
                  <a:lnTo>
                    <a:pt x="0" y="57889"/>
                  </a:lnTo>
                  <a:lnTo>
                    <a:pt x="206465" y="57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1" name="Google Shape;3251;p71"/>
            <p:cNvSpPr/>
            <p:nvPr/>
          </p:nvSpPr>
          <p:spPr>
            <a:xfrm>
              <a:off x="4214576" y="2337663"/>
              <a:ext cx="68289" cy="34256"/>
            </a:xfrm>
            <a:custGeom>
              <a:avLst/>
              <a:gdLst/>
              <a:ahLst/>
              <a:cxnLst/>
              <a:rect l="l" t="t" r="r" b="b"/>
              <a:pathLst>
                <a:path w="91052" h="45674" extrusionOk="0">
                  <a:moveTo>
                    <a:pt x="45547" y="45675"/>
                  </a:moveTo>
                  <a:lnTo>
                    <a:pt x="91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2" name="Google Shape;3252;p71"/>
            <p:cNvSpPr/>
            <p:nvPr/>
          </p:nvSpPr>
          <p:spPr>
            <a:xfrm>
              <a:off x="4229445" y="2202974"/>
              <a:ext cx="168389" cy="168944"/>
            </a:xfrm>
            <a:custGeom>
              <a:avLst/>
              <a:gdLst/>
              <a:ahLst/>
              <a:cxnLst/>
              <a:rect l="l" t="t" r="r" b="b"/>
              <a:pathLst>
                <a:path w="224519" h="225259" extrusionOk="0">
                  <a:moveTo>
                    <a:pt x="198858" y="0"/>
                  </a:moveTo>
                  <a:lnTo>
                    <a:pt x="0" y="199465"/>
                  </a:lnTo>
                  <a:lnTo>
                    <a:pt x="25721" y="225259"/>
                  </a:lnTo>
                  <a:lnTo>
                    <a:pt x="224519" y="257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3" name="Google Shape;3253;p71"/>
            <p:cNvSpPr/>
            <p:nvPr/>
          </p:nvSpPr>
          <p:spPr>
            <a:xfrm>
              <a:off x="3981143" y="2010597"/>
              <a:ext cx="448821" cy="424729"/>
            </a:xfrm>
            <a:custGeom>
              <a:avLst/>
              <a:gdLst/>
              <a:ahLst/>
              <a:cxnLst/>
              <a:rect l="l" t="t" r="r" b="b"/>
              <a:pathLst>
                <a:path w="598428" h="566305" extrusionOk="0">
                  <a:moveTo>
                    <a:pt x="581976" y="188324"/>
                  </a:moveTo>
                  <a:cubicBezTo>
                    <a:pt x="574232" y="180552"/>
                    <a:pt x="561461" y="192575"/>
                    <a:pt x="569556" y="200698"/>
                  </a:cubicBezTo>
                  <a:cubicBezTo>
                    <a:pt x="584693" y="215889"/>
                    <a:pt x="584693" y="240610"/>
                    <a:pt x="569556" y="255802"/>
                  </a:cubicBezTo>
                  <a:lnTo>
                    <a:pt x="555538" y="269870"/>
                  </a:lnTo>
                  <a:lnTo>
                    <a:pt x="329540" y="43040"/>
                  </a:lnTo>
                  <a:lnTo>
                    <a:pt x="343599" y="28931"/>
                  </a:lnTo>
                  <a:cubicBezTo>
                    <a:pt x="350923" y="21584"/>
                    <a:pt x="360653" y="17534"/>
                    <a:pt x="371004" y="17534"/>
                  </a:cubicBezTo>
                  <a:cubicBezTo>
                    <a:pt x="381356" y="17534"/>
                    <a:pt x="391086" y="21579"/>
                    <a:pt x="398410" y="28931"/>
                  </a:cubicBezTo>
                  <a:lnTo>
                    <a:pt x="531466" y="162466"/>
                  </a:lnTo>
                  <a:cubicBezTo>
                    <a:pt x="539205" y="170242"/>
                    <a:pt x="551981" y="158220"/>
                    <a:pt x="543886" y="150092"/>
                  </a:cubicBezTo>
                  <a:lnTo>
                    <a:pt x="410830" y="16552"/>
                  </a:lnTo>
                  <a:cubicBezTo>
                    <a:pt x="400195" y="5877"/>
                    <a:pt x="386050" y="0"/>
                    <a:pt x="371004" y="0"/>
                  </a:cubicBezTo>
                  <a:cubicBezTo>
                    <a:pt x="355959" y="0"/>
                    <a:pt x="341813" y="5877"/>
                    <a:pt x="331179" y="16552"/>
                  </a:cubicBezTo>
                  <a:lnTo>
                    <a:pt x="16452" y="332425"/>
                  </a:lnTo>
                  <a:cubicBezTo>
                    <a:pt x="-5484" y="354443"/>
                    <a:pt x="-5484" y="390264"/>
                    <a:pt x="16452" y="412277"/>
                  </a:cubicBezTo>
                  <a:lnTo>
                    <a:pt x="167352" y="563725"/>
                  </a:lnTo>
                  <a:cubicBezTo>
                    <a:pt x="168996" y="565378"/>
                    <a:pt x="171229" y="566305"/>
                    <a:pt x="173562" y="566305"/>
                  </a:cubicBezTo>
                  <a:lnTo>
                    <a:pt x="281290" y="566305"/>
                  </a:lnTo>
                  <a:cubicBezTo>
                    <a:pt x="283623" y="566305"/>
                    <a:pt x="285856" y="565378"/>
                    <a:pt x="287500" y="563725"/>
                  </a:cubicBezTo>
                  <a:lnTo>
                    <a:pt x="408487" y="442299"/>
                  </a:lnTo>
                  <a:cubicBezTo>
                    <a:pt x="408496" y="442290"/>
                    <a:pt x="408501" y="442286"/>
                    <a:pt x="408510" y="442276"/>
                  </a:cubicBezTo>
                  <a:lnTo>
                    <a:pt x="464993" y="385588"/>
                  </a:lnTo>
                  <a:cubicBezTo>
                    <a:pt x="466075" y="384894"/>
                    <a:pt x="466997" y="383972"/>
                    <a:pt x="467687" y="382885"/>
                  </a:cubicBezTo>
                  <a:lnTo>
                    <a:pt x="581981" y="268176"/>
                  </a:lnTo>
                  <a:cubicBezTo>
                    <a:pt x="603912" y="246163"/>
                    <a:pt x="603912" y="210342"/>
                    <a:pt x="581976" y="188324"/>
                  </a:cubicBezTo>
                  <a:close/>
                  <a:moveTo>
                    <a:pt x="356735" y="469394"/>
                  </a:moveTo>
                  <a:lnTo>
                    <a:pt x="186863" y="298901"/>
                  </a:lnTo>
                  <a:cubicBezTo>
                    <a:pt x="179119" y="291130"/>
                    <a:pt x="166347" y="303152"/>
                    <a:pt x="174443" y="311275"/>
                  </a:cubicBezTo>
                  <a:lnTo>
                    <a:pt x="344361" y="481819"/>
                  </a:lnTo>
                  <a:lnTo>
                    <a:pt x="277650" y="548771"/>
                  </a:lnTo>
                  <a:lnTo>
                    <a:pt x="177201" y="548771"/>
                  </a:lnTo>
                  <a:lnTo>
                    <a:pt x="28871" y="399903"/>
                  </a:lnTo>
                  <a:cubicBezTo>
                    <a:pt x="13739" y="384712"/>
                    <a:pt x="13739" y="359995"/>
                    <a:pt x="28871" y="344804"/>
                  </a:cubicBezTo>
                  <a:lnTo>
                    <a:pt x="118358" y="254989"/>
                  </a:lnTo>
                  <a:lnTo>
                    <a:pt x="132097" y="268788"/>
                  </a:lnTo>
                  <a:cubicBezTo>
                    <a:pt x="135618" y="272308"/>
                    <a:pt x="141412" y="274696"/>
                    <a:pt x="146088" y="271189"/>
                  </a:cubicBezTo>
                  <a:cubicBezTo>
                    <a:pt x="150763" y="267683"/>
                    <a:pt x="150393" y="261774"/>
                    <a:pt x="145727" y="257217"/>
                  </a:cubicBezTo>
                  <a:lnTo>
                    <a:pt x="130736" y="242569"/>
                  </a:lnTo>
                  <a:lnTo>
                    <a:pt x="317161" y="55464"/>
                  </a:lnTo>
                  <a:lnTo>
                    <a:pt x="543160" y="282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4" name="Google Shape;3254;p71"/>
          <p:cNvGrpSpPr/>
          <p:nvPr/>
        </p:nvGrpSpPr>
        <p:grpSpPr>
          <a:xfrm>
            <a:off x="1021422" y="2685511"/>
            <a:ext cx="448786" cy="448865"/>
            <a:chOff x="1021422" y="2685511"/>
            <a:chExt cx="448786" cy="448865"/>
          </a:xfrm>
        </p:grpSpPr>
        <p:sp>
          <p:nvSpPr>
            <p:cNvPr id="3255" name="Google Shape;3255;p71"/>
            <p:cNvSpPr/>
            <p:nvPr/>
          </p:nvSpPr>
          <p:spPr>
            <a:xfrm>
              <a:off x="1198331" y="2692076"/>
              <a:ext cx="95303" cy="47560"/>
            </a:xfrm>
            <a:custGeom>
              <a:avLst/>
              <a:gdLst/>
              <a:ahLst/>
              <a:cxnLst/>
              <a:rect l="l" t="t" r="r" b="b"/>
              <a:pathLst>
                <a:path w="127071" h="63413" extrusionOk="0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6" name="Google Shape;3256;p71"/>
            <p:cNvSpPr/>
            <p:nvPr/>
          </p:nvSpPr>
          <p:spPr>
            <a:xfrm>
              <a:off x="1141730" y="2728872"/>
              <a:ext cx="208507" cy="162355"/>
            </a:xfrm>
            <a:custGeom>
              <a:avLst/>
              <a:gdLst/>
              <a:ahLst/>
              <a:cxnLst/>
              <a:rect l="l" t="t" r="r" b="b"/>
              <a:pathLst>
                <a:path w="278010" h="216473" extrusionOk="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7" name="Google Shape;3257;p71"/>
            <p:cNvSpPr/>
            <p:nvPr/>
          </p:nvSpPr>
          <p:spPr>
            <a:xfrm>
              <a:off x="1138353" y="2875896"/>
              <a:ext cx="215260" cy="33433"/>
            </a:xfrm>
            <a:custGeom>
              <a:avLst/>
              <a:gdLst/>
              <a:ahLst/>
              <a:cxnLst/>
              <a:rect l="l" t="t" r="r" b="b"/>
              <a:pathLst>
                <a:path w="287014" h="44578" extrusionOk="0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8" name="Google Shape;3258;p71"/>
            <p:cNvSpPr/>
            <p:nvPr/>
          </p:nvSpPr>
          <p:spPr>
            <a:xfrm>
              <a:off x="1164458" y="2813346"/>
              <a:ext cx="163324" cy="122295"/>
            </a:xfrm>
            <a:custGeom>
              <a:avLst/>
              <a:gdLst/>
              <a:ahLst/>
              <a:cxnLst/>
              <a:rect l="l" t="t" r="r" b="b"/>
              <a:pathLst>
                <a:path w="217766" h="163060" extrusionOk="0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9" name="Google Shape;3259;p71"/>
            <p:cNvSpPr/>
            <p:nvPr/>
          </p:nvSpPr>
          <p:spPr>
            <a:xfrm>
              <a:off x="1267822" y="2813347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23" h="31" extrusionOk="0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0" name="Google Shape;3260;p71"/>
            <p:cNvSpPr/>
            <p:nvPr/>
          </p:nvSpPr>
          <p:spPr>
            <a:xfrm>
              <a:off x="1081511" y="2934966"/>
              <a:ext cx="328946" cy="192841"/>
            </a:xfrm>
            <a:custGeom>
              <a:avLst/>
              <a:gdLst/>
              <a:ahLst/>
              <a:cxnLst/>
              <a:rect l="l" t="t" r="r" b="b"/>
              <a:pathLst>
                <a:path w="438594" h="257121" extrusionOk="0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1" name="Google Shape;3261;p71"/>
            <p:cNvSpPr/>
            <p:nvPr/>
          </p:nvSpPr>
          <p:spPr>
            <a:xfrm>
              <a:off x="1207716" y="3004057"/>
              <a:ext cx="76534" cy="68033"/>
            </a:xfrm>
            <a:custGeom>
              <a:avLst/>
              <a:gdLst/>
              <a:ahLst/>
              <a:cxnLst/>
              <a:rect l="l" t="t" r="r" b="b"/>
              <a:pathLst>
                <a:path w="102046" h="90710" extrusionOk="0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2" name="Google Shape;3262;p71"/>
            <p:cNvSpPr/>
            <p:nvPr/>
          </p:nvSpPr>
          <p:spPr>
            <a:xfrm>
              <a:off x="1028000" y="2965599"/>
              <a:ext cx="107416" cy="138401"/>
            </a:xfrm>
            <a:custGeom>
              <a:avLst/>
              <a:gdLst/>
              <a:ahLst/>
              <a:cxnLst/>
              <a:rect l="l" t="t" r="r" b="b"/>
              <a:pathLst>
                <a:path w="143221" h="184534" extrusionOk="0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3" name="Google Shape;3263;p71"/>
            <p:cNvSpPr/>
            <p:nvPr/>
          </p:nvSpPr>
          <p:spPr>
            <a:xfrm>
              <a:off x="1048358" y="3102246"/>
              <a:ext cx="66725" cy="25564"/>
            </a:xfrm>
            <a:custGeom>
              <a:avLst/>
              <a:gdLst/>
              <a:ahLst/>
              <a:cxnLst/>
              <a:rect l="l" t="t" r="r" b="b"/>
              <a:pathLst>
                <a:path w="88966" h="34085" extrusionOk="0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64;p71"/>
            <p:cNvSpPr/>
            <p:nvPr/>
          </p:nvSpPr>
          <p:spPr>
            <a:xfrm>
              <a:off x="1392888" y="2813367"/>
              <a:ext cx="29341" cy="31646"/>
            </a:xfrm>
            <a:custGeom>
              <a:avLst/>
              <a:gdLst/>
              <a:ahLst/>
              <a:cxnLst/>
              <a:rect l="l" t="t" r="r" b="b"/>
              <a:pathLst>
                <a:path w="39121" h="42195" extrusionOk="0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65;p71"/>
            <p:cNvSpPr/>
            <p:nvPr/>
          </p:nvSpPr>
          <p:spPr>
            <a:xfrm>
              <a:off x="1351488" y="2692882"/>
              <a:ext cx="112142" cy="129992"/>
            </a:xfrm>
            <a:custGeom>
              <a:avLst/>
              <a:gdLst/>
              <a:ahLst/>
              <a:cxnLst/>
              <a:rect l="l" t="t" r="r" b="b"/>
              <a:pathLst>
                <a:path w="149523" h="173322" extrusionOk="0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6" name="Google Shape;3266;p71"/>
            <p:cNvSpPr/>
            <p:nvPr/>
          </p:nvSpPr>
          <p:spPr>
            <a:xfrm>
              <a:off x="1078268" y="2792334"/>
              <a:ext cx="33688" cy="33583"/>
            </a:xfrm>
            <a:custGeom>
              <a:avLst/>
              <a:gdLst/>
              <a:ahLst/>
              <a:cxnLst/>
              <a:rect l="l" t="t" r="r" b="b"/>
              <a:pathLst>
                <a:path w="44917" h="44777" extrusionOk="0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7" name="Google Shape;3267;p71"/>
            <p:cNvSpPr/>
            <p:nvPr/>
          </p:nvSpPr>
          <p:spPr>
            <a:xfrm>
              <a:off x="1432641" y="2883405"/>
              <a:ext cx="33702" cy="33560"/>
            </a:xfrm>
            <a:custGeom>
              <a:avLst/>
              <a:gdLst/>
              <a:ahLst/>
              <a:cxnLst/>
              <a:rect l="l" t="t" r="r" b="b"/>
              <a:pathLst>
                <a:path w="44936" h="44746" extrusionOk="0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8" name="Google Shape;3268;p71"/>
            <p:cNvSpPr/>
            <p:nvPr/>
          </p:nvSpPr>
          <p:spPr>
            <a:xfrm>
              <a:off x="1025636" y="2883383"/>
              <a:ext cx="33689" cy="33583"/>
            </a:xfrm>
            <a:custGeom>
              <a:avLst/>
              <a:gdLst/>
              <a:ahLst/>
              <a:cxnLst/>
              <a:rect l="l" t="t" r="r" b="b"/>
              <a:pathLst>
                <a:path w="44919" h="44777" extrusionOk="0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9" name="Google Shape;3269;p71"/>
            <p:cNvSpPr/>
            <p:nvPr/>
          </p:nvSpPr>
          <p:spPr>
            <a:xfrm>
              <a:off x="1021422" y="2685511"/>
              <a:ext cx="395612" cy="448865"/>
            </a:xfrm>
            <a:custGeom>
              <a:avLst/>
              <a:gdLst/>
              <a:ahLst/>
              <a:cxnLst/>
              <a:rect l="l" t="t" r="r" b="b"/>
              <a:pathLst>
                <a:path w="527482" h="598487" extrusionOk="0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0" name="Google Shape;3270;p71"/>
            <p:cNvSpPr/>
            <p:nvPr/>
          </p:nvSpPr>
          <p:spPr>
            <a:xfrm>
              <a:off x="1193566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1" name="Google Shape;3271;p71"/>
            <p:cNvSpPr/>
            <p:nvPr/>
          </p:nvSpPr>
          <p:spPr>
            <a:xfrm>
              <a:off x="1253129" y="2864359"/>
              <a:ext cx="45272" cy="28947"/>
            </a:xfrm>
            <a:custGeom>
              <a:avLst/>
              <a:gdLst/>
              <a:ahLst/>
              <a:cxnLst/>
              <a:rect l="l" t="t" r="r" b="b"/>
              <a:pathLst>
                <a:path w="60362" h="38596" extrusionOk="0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2" name="Google Shape;3272;p71"/>
            <p:cNvSpPr/>
            <p:nvPr/>
          </p:nvSpPr>
          <p:spPr>
            <a:xfrm>
              <a:off x="1025636" y="2719231"/>
              <a:ext cx="33689" cy="33584"/>
            </a:xfrm>
            <a:custGeom>
              <a:avLst/>
              <a:gdLst/>
              <a:ahLst/>
              <a:cxnLst/>
              <a:rect l="l" t="t" r="r" b="b"/>
              <a:pathLst>
                <a:path w="44919" h="44779" extrusionOk="0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3" name="Google Shape;3273;p71"/>
            <p:cNvSpPr/>
            <p:nvPr/>
          </p:nvSpPr>
          <p:spPr>
            <a:xfrm>
              <a:off x="1344910" y="2686314"/>
              <a:ext cx="125298" cy="165264"/>
            </a:xfrm>
            <a:custGeom>
              <a:avLst/>
              <a:gdLst/>
              <a:ahLst/>
              <a:cxnLst/>
              <a:rect l="l" t="t" r="r" b="b"/>
              <a:pathLst>
                <a:path w="167064" h="220352" extrusionOk="0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4" name="Google Shape;3274;p71"/>
          <p:cNvGrpSpPr/>
          <p:nvPr/>
        </p:nvGrpSpPr>
        <p:grpSpPr>
          <a:xfrm>
            <a:off x="4718610" y="2684196"/>
            <a:ext cx="448865" cy="448865"/>
            <a:chOff x="4718610" y="2684196"/>
            <a:chExt cx="448865" cy="448865"/>
          </a:xfrm>
        </p:grpSpPr>
        <p:sp>
          <p:nvSpPr>
            <p:cNvPr id="3275" name="Google Shape;3275;p71"/>
            <p:cNvSpPr/>
            <p:nvPr/>
          </p:nvSpPr>
          <p:spPr>
            <a:xfrm>
              <a:off x="4725185" y="2690770"/>
              <a:ext cx="435715" cy="435715"/>
            </a:xfrm>
            <a:custGeom>
              <a:avLst/>
              <a:gdLst/>
              <a:ahLst/>
              <a:cxnLst/>
              <a:rect l="l" t="t" r="r" b="b"/>
              <a:pathLst>
                <a:path w="580953" h="580953" extrusionOk="0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6" name="Google Shape;3276;p71"/>
            <p:cNvSpPr/>
            <p:nvPr/>
          </p:nvSpPr>
          <p:spPr>
            <a:xfrm>
              <a:off x="4845890" y="2813052"/>
              <a:ext cx="271774" cy="271774"/>
            </a:xfrm>
            <a:custGeom>
              <a:avLst/>
              <a:gdLst/>
              <a:ahLst/>
              <a:cxnLst/>
              <a:rect l="l" t="t" r="r" b="b"/>
              <a:pathLst>
                <a:path w="362365" h="362365" extrusionOk="0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7" name="Google Shape;3277;p71"/>
            <p:cNvSpPr/>
            <p:nvPr/>
          </p:nvSpPr>
          <p:spPr>
            <a:xfrm>
              <a:off x="4873304" y="30076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8" name="Google Shape;3278;p71"/>
            <p:cNvSpPr/>
            <p:nvPr/>
          </p:nvSpPr>
          <p:spPr>
            <a:xfrm>
              <a:off x="5042506" y="2838459"/>
              <a:ext cx="34232" cy="34218"/>
            </a:xfrm>
            <a:custGeom>
              <a:avLst/>
              <a:gdLst/>
              <a:ahLst/>
              <a:cxnLst/>
              <a:rect l="l" t="t" r="r" b="b"/>
              <a:pathLst>
                <a:path w="45642" h="45624" extrusionOk="0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9" name="Google Shape;3279;p71"/>
            <p:cNvSpPr/>
            <p:nvPr/>
          </p:nvSpPr>
          <p:spPr>
            <a:xfrm>
              <a:off x="4725185" y="2760029"/>
              <a:ext cx="68381" cy="366456"/>
            </a:xfrm>
            <a:custGeom>
              <a:avLst/>
              <a:gdLst/>
              <a:ahLst/>
              <a:cxnLst/>
              <a:rect l="l" t="t" r="r" b="b"/>
              <a:pathLst>
                <a:path w="91175" h="488608" extrusionOk="0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0" name="Google Shape;3280;p71"/>
            <p:cNvSpPr/>
            <p:nvPr/>
          </p:nvSpPr>
          <p:spPr>
            <a:xfrm>
              <a:off x="4725185" y="2690770"/>
              <a:ext cx="435715" cy="69258"/>
            </a:xfrm>
            <a:custGeom>
              <a:avLst/>
              <a:gdLst/>
              <a:ahLst/>
              <a:cxnLst/>
              <a:rect l="l" t="t" r="r" b="b"/>
              <a:pathLst>
                <a:path w="580953" h="92344" extrusionOk="0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3281;p71"/>
            <p:cNvSpPr/>
            <p:nvPr/>
          </p:nvSpPr>
          <p:spPr>
            <a:xfrm>
              <a:off x="4960214" y="2926515"/>
              <a:ext cx="28665" cy="28664"/>
            </a:xfrm>
            <a:custGeom>
              <a:avLst/>
              <a:gdLst/>
              <a:ahLst/>
              <a:cxnLst/>
              <a:rect l="l" t="t" r="r" b="b"/>
              <a:pathLst>
                <a:path w="38220" h="38219" extrusionOk="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3282;p71"/>
            <p:cNvSpPr/>
            <p:nvPr/>
          </p:nvSpPr>
          <p:spPr>
            <a:xfrm>
              <a:off x="4718610" y="2684196"/>
              <a:ext cx="448865" cy="448865"/>
            </a:xfrm>
            <a:custGeom>
              <a:avLst/>
              <a:gdLst/>
              <a:ahLst/>
              <a:cxnLst/>
              <a:rect l="l" t="t" r="r" b="b"/>
              <a:pathLst>
                <a:path w="598487" h="598487" extrusionOk="0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3283;p71"/>
            <p:cNvSpPr/>
            <p:nvPr/>
          </p:nvSpPr>
          <p:spPr>
            <a:xfrm>
              <a:off x="4743417" y="2707945"/>
              <a:ext cx="34549" cy="34472"/>
            </a:xfrm>
            <a:custGeom>
              <a:avLst/>
              <a:gdLst/>
              <a:ahLst/>
              <a:cxnLst/>
              <a:rect l="l" t="t" r="r" b="b"/>
              <a:pathLst>
                <a:path w="46065" h="45962" extrusionOk="0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71"/>
            <p:cNvSpPr/>
            <p:nvPr/>
          </p:nvSpPr>
          <p:spPr>
            <a:xfrm>
              <a:off x="4752800" y="2789398"/>
              <a:ext cx="13150" cy="302458"/>
            </a:xfrm>
            <a:custGeom>
              <a:avLst/>
              <a:gdLst/>
              <a:ahLst/>
              <a:cxnLst/>
              <a:rect l="l" t="t" r="r" b="b"/>
              <a:pathLst>
                <a:path w="17533" h="403277" extrusionOk="0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3285;p71"/>
            <p:cNvSpPr/>
            <p:nvPr/>
          </p:nvSpPr>
          <p:spPr>
            <a:xfrm>
              <a:off x="4866752" y="2831884"/>
              <a:ext cx="220969" cy="220649"/>
            </a:xfrm>
            <a:custGeom>
              <a:avLst/>
              <a:gdLst/>
              <a:ahLst/>
              <a:cxnLst/>
              <a:rect l="l" t="t" r="r" b="b"/>
              <a:pathLst>
                <a:path w="294626" h="294198" extrusionOk="0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6" name="Google Shape;3286;p71"/>
          <p:cNvGrpSpPr/>
          <p:nvPr/>
        </p:nvGrpSpPr>
        <p:grpSpPr>
          <a:xfrm>
            <a:off x="7660124" y="2682261"/>
            <a:ext cx="446655" cy="448865"/>
            <a:chOff x="7660124" y="2682261"/>
            <a:chExt cx="446655" cy="448865"/>
          </a:xfrm>
        </p:grpSpPr>
        <p:sp>
          <p:nvSpPr>
            <p:cNvPr id="3287" name="Google Shape;3287;p71"/>
            <p:cNvSpPr/>
            <p:nvPr/>
          </p:nvSpPr>
          <p:spPr>
            <a:xfrm>
              <a:off x="7800970" y="2688836"/>
              <a:ext cx="186827" cy="435715"/>
            </a:xfrm>
            <a:custGeom>
              <a:avLst/>
              <a:gdLst/>
              <a:ahLst/>
              <a:cxnLst/>
              <a:rect l="l" t="t" r="r" b="b"/>
              <a:pathLst>
                <a:path w="249103" h="580953" extrusionOk="0">
                  <a:moveTo>
                    <a:pt x="249103" y="580953"/>
                  </a:moveTo>
                  <a:lnTo>
                    <a:pt x="0" y="580953"/>
                  </a:lnTo>
                  <a:lnTo>
                    <a:pt x="0" y="18109"/>
                  </a:lnTo>
                  <a:cubicBezTo>
                    <a:pt x="0" y="8109"/>
                    <a:pt x="8109" y="0"/>
                    <a:pt x="18109" y="0"/>
                  </a:cubicBezTo>
                  <a:lnTo>
                    <a:pt x="230990" y="0"/>
                  </a:lnTo>
                  <a:cubicBezTo>
                    <a:pt x="240994" y="0"/>
                    <a:pt x="249103" y="8109"/>
                    <a:pt x="249103" y="18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3288;p71"/>
            <p:cNvSpPr/>
            <p:nvPr/>
          </p:nvSpPr>
          <p:spPr>
            <a:xfrm>
              <a:off x="7849609" y="2736177"/>
              <a:ext cx="89546" cy="92052"/>
            </a:xfrm>
            <a:custGeom>
              <a:avLst/>
              <a:gdLst/>
              <a:ahLst/>
              <a:cxnLst/>
              <a:rect l="l" t="t" r="r" b="b"/>
              <a:pathLst>
                <a:path w="119394" h="122736" extrusionOk="0">
                  <a:moveTo>
                    <a:pt x="119394" y="61368"/>
                  </a:moveTo>
                  <a:cubicBezTo>
                    <a:pt x="119394" y="27474"/>
                    <a:pt x="92669" y="0"/>
                    <a:pt x="59697" y="0"/>
                  </a:cubicBezTo>
                  <a:cubicBezTo>
                    <a:pt x="26730" y="0"/>
                    <a:pt x="0" y="27474"/>
                    <a:pt x="0" y="61368"/>
                  </a:cubicBezTo>
                  <a:cubicBezTo>
                    <a:pt x="0" y="95262"/>
                    <a:pt x="26730" y="122737"/>
                    <a:pt x="59697" y="122737"/>
                  </a:cubicBezTo>
                  <a:cubicBezTo>
                    <a:pt x="92669" y="122737"/>
                    <a:pt x="119394" y="95262"/>
                    <a:pt x="119394" y="6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3289;p71"/>
            <p:cNvSpPr/>
            <p:nvPr/>
          </p:nvSpPr>
          <p:spPr>
            <a:xfrm>
              <a:off x="7732670" y="2763680"/>
              <a:ext cx="21818" cy="62083"/>
            </a:xfrm>
            <a:custGeom>
              <a:avLst/>
              <a:gdLst/>
              <a:ahLst/>
              <a:cxnLst/>
              <a:rect l="l" t="t" r="r" b="b"/>
              <a:pathLst>
                <a:path w="29090" h="82778" extrusionOk="0">
                  <a:moveTo>
                    <a:pt x="29091" y="0"/>
                  </a:moveTo>
                  <a:lnTo>
                    <a:pt x="29091" y="82779"/>
                  </a:lnTo>
                  <a:lnTo>
                    <a:pt x="0" y="8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0" name="Google Shape;3290;p71"/>
            <p:cNvSpPr/>
            <p:nvPr/>
          </p:nvSpPr>
          <p:spPr>
            <a:xfrm>
              <a:off x="7711670" y="2806621"/>
              <a:ext cx="63817" cy="52731"/>
            </a:xfrm>
            <a:custGeom>
              <a:avLst/>
              <a:gdLst/>
              <a:ahLst/>
              <a:cxnLst/>
              <a:rect l="l" t="t" r="r" b="b"/>
              <a:pathLst>
                <a:path w="85089" h="70308" extrusionOk="0">
                  <a:moveTo>
                    <a:pt x="0" y="67971"/>
                  </a:moveTo>
                  <a:lnTo>
                    <a:pt x="0" y="0"/>
                  </a:lnTo>
                  <a:lnTo>
                    <a:pt x="85089" y="0"/>
                  </a:lnTo>
                  <a:lnTo>
                    <a:pt x="85089" y="703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71"/>
            <p:cNvSpPr/>
            <p:nvPr/>
          </p:nvSpPr>
          <p:spPr>
            <a:xfrm>
              <a:off x="7666699" y="2846739"/>
              <a:ext cx="153760" cy="277811"/>
            </a:xfrm>
            <a:custGeom>
              <a:avLst/>
              <a:gdLst/>
              <a:ahLst/>
              <a:cxnLst/>
              <a:rect l="l" t="t" r="r" b="b"/>
              <a:pathLst>
                <a:path w="205013" h="370415" extrusionOk="0">
                  <a:moveTo>
                    <a:pt x="179068" y="370415"/>
                  </a:moveTo>
                  <a:lnTo>
                    <a:pt x="25945" y="370415"/>
                  </a:lnTo>
                  <a:cubicBezTo>
                    <a:pt x="11616" y="370415"/>
                    <a:pt x="0" y="358799"/>
                    <a:pt x="0" y="344471"/>
                  </a:cubicBezTo>
                  <a:lnTo>
                    <a:pt x="0" y="89422"/>
                  </a:lnTo>
                  <a:cubicBezTo>
                    <a:pt x="0" y="40036"/>
                    <a:pt x="40036" y="0"/>
                    <a:pt x="89422" y="0"/>
                  </a:cubicBezTo>
                  <a:lnTo>
                    <a:pt x="115591" y="0"/>
                  </a:lnTo>
                  <a:cubicBezTo>
                    <a:pt x="164978" y="0"/>
                    <a:pt x="205013" y="40036"/>
                    <a:pt x="205013" y="89422"/>
                  </a:cubicBezTo>
                  <a:lnTo>
                    <a:pt x="205013" y="344471"/>
                  </a:lnTo>
                  <a:cubicBezTo>
                    <a:pt x="205013" y="358799"/>
                    <a:pt x="193397" y="370415"/>
                    <a:pt x="179068" y="3704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71"/>
            <p:cNvSpPr/>
            <p:nvPr/>
          </p:nvSpPr>
          <p:spPr>
            <a:xfrm>
              <a:off x="7693571" y="2733150"/>
              <a:ext cx="83792" cy="33204"/>
            </a:xfrm>
            <a:custGeom>
              <a:avLst/>
              <a:gdLst/>
              <a:ahLst/>
              <a:cxnLst/>
              <a:rect l="l" t="t" r="r" b="b"/>
              <a:pathLst>
                <a:path w="111723" h="44272" extrusionOk="0">
                  <a:moveTo>
                    <a:pt x="1973" y="44273"/>
                  </a:moveTo>
                  <a:lnTo>
                    <a:pt x="101477" y="44273"/>
                  </a:lnTo>
                  <a:cubicBezTo>
                    <a:pt x="107135" y="44273"/>
                    <a:pt x="111724" y="39684"/>
                    <a:pt x="111724" y="34022"/>
                  </a:cubicBezTo>
                  <a:lnTo>
                    <a:pt x="111724" y="10251"/>
                  </a:lnTo>
                  <a:cubicBezTo>
                    <a:pt x="111724" y="4589"/>
                    <a:pt x="107135" y="0"/>
                    <a:pt x="101477" y="0"/>
                  </a:cubicBezTo>
                  <a:cubicBezTo>
                    <a:pt x="63798" y="0"/>
                    <a:pt x="27607" y="14671"/>
                    <a:pt x="599" y="40894"/>
                  </a:cubicBezTo>
                  <a:cubicBezTo>
                    <a:pt x="-666" y="42127"/>
                    <a:pt x="206" y="44273"/>
                    <a:pt x="1973" y="442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71"/>
            <p:cNvSpPr/>
            <p:nvPr/>
          </p:nvSpPr>
          <p:spPr>
            <a:xfrm>
              <a:off x="7666699" y="2929625"/>
              <a:ext cx="111507" cy="137465"/>
            </a:xfrm>
            <a:custGeom>
              <a:avLst/>
              <a:gdLst/>
              <a:ahLst/>
              <a:cxnLst/>
              <a:rect l="l" t="t" r="r" b="b"/>
              <a:pathLst>
                <a:path w="148676" h="183287" extrusionOk="0">
                  <a:moveTo>
                    <a:pt x="0" y="0"/>
                  </a:moveTo>
                  <a:lnTo>
                    <a:pt x="148677" y="0"/>
                  </a:lnTo>
                  <a:lnTo>
                    <a:pt x="148677" y="183288"/>
                  </a:lnTo>
                  <a:lnTo>
                    <a:pt x="0" y="1832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71"/>
            <p:cNvSpPr/>
            <p:nvPr/>
          </p:nvSpPr>
          <p:spPr>
            <a:xfrm>
              <a:off x="7666699" y="2958614"/>
              <a:ext cx="39824" cy="79487"/>
            </a:xfrm>
            <a:custGeom>
              <a:avLst/>
              <a:gdLst/>
              <a:ahLst/>
              <a:cxnLst/>
              <a:rect l="l" t="t" r="r" b="b"/>
              <a:pathLst>
                <a:path w="53099" h="105983" extrusionOk="0">
                  <a:moveTo>
                    <a:pt x="0" y="0"/>
                  </a:moveTo>
                  <a:cubicBezTo>
                    <a:pt x="29328" y="0"/>
                    <a:pt x="53099" y="23725"/>
                    <a:pt x="53099" y="52990"/>
                  </a:cubicBezTo>
                  <a:cubicBezTo>
                    <a:pt x="53099" y="82258"/>
                    <a:pt x="29323" y="105984"/>
                    <a:pt x="0" y="1059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71"/>
            <p:cNvSpPr/>
            <p:nvPr/>
          </p:nvSpPr>
          <p:spPr>
            <a:xfrm>
              <a:off x="7963994" y="3081155"/>
              <a:ext cx="93685" cy="42687"/>
            </a:xfrm>
            <a:custGeom>
              <a:avLst/>
              <a:gdLst/>
              <a:ahLst/>
              <a:cxnLst/>
              <a:rect l="l" t="t" r="r" b="b"/>
              <a:pathLst>
                <a:path w="124913" h="56916" extrusionOk="0">
                  <a:moveTo>
                    <a:pt x="119585" y="56916"/>
                  </a:moveTo>
                  <a:lnTo>
                    <a:pt x="5328" y="56916"/>
                  </a:lnTo>
                  <a:cubicBezTo>
                    <a:pt x="1730" y="56916"/>
                    <a:pt x="-832" y="53423"/>
                    <a:pt x="250" y="49994"/>
                  </a:cubicBezTo>
                  <a:lnTo>
                    <a:pt x="15652" y="1169"/>
                  </a:lnTo>
                  <a:lnTo>
                    <a:pt x="109165" y="0"/>
                  </a:lnTo>
                  <a:lnTo>
                    <a:pt x="124672" y="50017"/>
                  </a:lnTo>
                  <a:cubicBezTo>
                    <a:pt x="125731" y="53442"/>
                    <a:pt x="123174" y="56916"/>
                    <a:pt x="119585" y="569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71"/>
            <p:cNvSpPr/>
            <p:nvPr/>
          </p:nvSpPr>
          <p:spPr>
            <a:xfrm>
              <a:off x="7921422" y="2923002"/>
              <a:ext cx="178797" cy="163948"/>
            </a:xfrm>
            <a:custGeom>
              <a:avLst/>
              <a:gdLst/>
              <a:ahLst/>
              <a:cxnLst/>
              <a:rect l="l" t="t" r="r" b="b"/>
              <a:pathLst>
                <a:path w="238396" h="218597" extrusionOk="0">
                  <a:moveTo>
                    <a:pt x="155462" y="0"/>
                  </a:moveTo>
                  <a:lnTo>
                    <a:pt x="82939" y="0"/>
                  </a:lnTo>
                  <a:cubicBezTo>
                    <a:pt x="66249" y="0"/>
                    <a:pt x="50821" y="8899"/>
                    <a:pt x="42465" y="23346"/>
                  </a:cubicBezTo>
                  <a:lnTo>
                    <a:pt x="6288" y="85884"/>
                  </a:lnTo>
                  <a:cubicBezTo>
                    <a:pt x="-2096" y="100367"/>
                    <a:pt x="-2096" y="118225"/>
                    <a:pt x="6288" y="132714"/>
                  </a:cubicBezTo>
                  <a:lnTo>
                    <a:pt x="42465" y="195251"/>
                  </a:lnTo>
                  <a:cubicBezTo>
                    <a:pt x="50825" y="209698"/>
                    <a:pt x="66249" y="218597"/>
                    <a:pt x="82939" y="218597"/>
                  </a:cubicBezTo>
                  <a:lnTo>
                    <a:pt x="155462" y="218597"/>
                  </a:lnTo>
                  <a:cubicBezTo>
                    <a:pt x="172151" y="218597"/>
                    <a:pt x="187575" y="209698"/>
                    <a:pt x="195936" y="195251"/>
                  </a:cubicBezTo>
                  <a:lnTo>
                    <a:pt x="232113" y="132714"/>
                  </a:lnTo>
                  <a:cubicBezTo>
                    <a:pt x="240492" y="118230"/>
                    <a:pt x="240492" y="100372"/>
                    <a:pt x="232113" y="85884"/>
                  </a:cubicBezTo>
                  <a:lnTo>
                    <a:pt x="195936" y="23346"/>
                  </a:lnTo>
                  <a:cubicBezTo>
                    <a:pt x="187575" y="8899"/>
                    <a:pt x="172151" y="0"/>
                    <a:pt x="155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71"/>
            <p:cNvSpPr/>
            <p:nvPr/>
          </p:nvSpPr>
          <p:spPr>
            <a:xfrm>
              <a:off x="7986756" y="2874270"/>
              <a:ext cx="48132" cy="48036"/>
            </a:xfrm>
            <a:custGeom>
              <a:avLst/>
              <a:gdLst/>
              <a:ahLst/>
              <a:cxnLst/>
              <a:rect l="l" t="t" r="r" b="b"/>
              <a:pathLst>
                <a:path w="64176" h="64048" extrusionOk="0">
                  <a:moveTo>
                    <a:pt x="64176" y="64049"/>
                  </a:moveTo>
                  <a:lnTo>
                    <a:pt x="0" y="64049"/>
                  </a:lnTo>
                  <a:lnTo>
                    <a:pt x="0" y="24182"/>
                  </a:lnTo>
                  <a:cubicBezTo>
                    <a:pt x="0" y="10826"/>
                    <a:pt x="10826" y="0"/>
                    <a:pt x="24177" y="0"/>
                  </a:cubicBezTo>
                  <a:lnTo>
                    <a:pt x="39994" y="0"/>
                  </a:lnTo>
                  <a:cubicBezTo>
                    <a:pt x="53350" y="0"/>
                    <a:pt x="64176" y="10826"/>
                    <a:pt x="64176" y="241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71"/>
            <p:cNvSpPr/>
            <p:nvPr/>
          </p:nvSpPr>
          <p:spPr>
            <a:xfrm>
              <a:off x="7852232" y="2955789"/>
              <a:ext cx="44978" cy="44885"/>
            </a:xfrm>
            <a:custGeom>
              <a:avLst/>
              <a:gdLst/>
              <a:ahLst/>
              <a:cxnLst/>
              <a:rect l="l" t="t" r="r" b="b"/>
              <a:pathLst>
                <a:path w="59971" h="59847" extrusionOk="0">
                  <a:moveTo>
                    <a:pt x="59971" y="29926"/>
                  </a:moveTo>
                  <a:cubicBezTo>
                    <a:pt x="59971" y="13397"/>
                    <a:pt x="46542" y="0"/>
                    <a:pt x="29986" y="0"/>
                  </a:cubicBezTo>
                  <a:cubicBezTo>
                    <a:pt x="13424" y="0"/>
                    <a:pt x="0" y="13397"/>
                    <a:pt x="0" y="29926"/>
                  </a:cubicBezTo>
                  <a:cubicBezTo>
                    <a:pt x="0" y="46451"/>
                    <a:pt x="13424" y="59848"/>
                    <a:pt x="29986" y="59848"/>
                  </a:cubicBezTo>
                  <a:cubicBezTo>
                    <a:pt x="46542" y="59848"/>
                    <a:pt x="59971" y="46451"/>
                    <a:pt x="59971" y="299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71"/>
            <p:cNvSpPr/>
            <p:nvPr/>
          </p:nvSpPr>
          <p:spPr>
            <a:xfrm>
              <a:off x="7856468" y="2860229"/>
              <a:ext cx="75830" cy="13150"/>
            </a:xfrm>
            <a:custGeom>
              <a:avLst/>
              <a:gdLst/>
              <a:ahLst/>
              <a:cxnLst/>
              <a:rect l="l" t="t" r="r" b="b"/>
              <a:pathLst>
                <a:path w="101107" h="17533" extrusionOk="0">
                  <a:moveTo>
                    <a:pt x="92628" y="0"/>
                  </a:moveTo>
                  <a:lnTo>
                    <a:pt x="8479" y="0"/>
                  </a:lnTo>
                  <a:cubicBezTo>
                    <a:pt x="-2826" y="0"/>
                    <a:pt x="-2826" y="17534"/>
                    <a:pt x="8479" y="17534"/>
                  </a:cubicBezTo>
                  <a:lnTo>
                    <a:pt x="92628" y="17534"/>
                  </a:lnTo>
                  <a:cubicBezTo>
                    <a:pt x="103933" y="17534"/>
                    <a:pt x="103933" y="0"/>
                    <a:pt x="92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0" name="Google Shape;3300;p71"/>
            <p:cNvGrpSpPr/>
            <p:nvPr/>
          </p:nvGrpSpPr>
          <p:grpSpPr>
            <a:xfrm>
              <a:off x="7963130" y="2999270"/>
              <a:ext cx="95596" cy="51786"/>
              <a:chOff x="10573756" y="3838043"/>
              <a:chExt cx="127462" cy="69048"/>
            </a:xfrm>
          </p:grpSpPr>
          <p:sp>
            <p:nvSpPr>
              <p:cNvPr id="3301" name="Google Shape;3301;p71"/>
              <p:cNvSpPr/>
              <p:nvPr/>
            </p:nvSpPr>
            <p:spPr>
              <a:xfrm>
                <a:off x="10592592" y="3889558"/>
                <a:ext cx="8950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89507" h="17533" extrusionOk="0">
                    <a:moveTo>
                      <a:pt x="8479" y="0"/>
                    </a:move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81025" y="17534"/>
                    </a:lnTo>
                    <a:cubicBezTo>
                      <a:pt x="92336" y="17534"/>
                      <a:pt x="92336" y="0"/>
                      <a:pt x="810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2" name="Google Shape;3302;p71"/>
              <p:cNvSpPr/>
              <p:nvPr/>
            </p:nvSpPr>
            <p:spPr>
              <a:xfrm>
                <a:off x="10573756" y="3838043"/>
                <a:ext cx="127462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127462" h="17533" extrusionOk="0">
                    <a:moveTo>
                      <a:pt x="127463" y="8767"/>
                    </a:moveTo>
                    <a:cubicBezTo>
                      <a:pt x="127463" y="3922"/>
                      <a:pt x="123536" y="0"/>
                      <a:pt x="118696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18696" y="17534"/>
                    </a:lnTo>
                    <a:cubicBezTo>
                      <a:pt x="123540" y="17534"/>
                      <a:pt x="127463" y="13607"/>
                      <a:pt x="127463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03" name="Google Shape;3303;p71"/>
            <p:cNvSpPr/>
            <p:nvPr/>
          </p:nvSpPr>
          <p:spPr>
            <a:xfrm>
              <a:off x="7660124" y="2682261"/>
              <a:ext cx="446655" cy="448865"/>
            </a:xfrm>
            <a:custGeom>
              <a:avLst/>
              <a:gdLst/>
              <a:ahLst/>
              <a:cxnLst/>
              <a:rect l="l" t="t" r="r" b="b"/>
              <a:pathLst>
                <a:path w="595540" h="598487" extrusionOk="0">
                  <a:moveTo>
                    <a:pt x="588099" y="402478"/>
                  </a:moveTo>
                  <a:lnTo>
                    <a:pt x="575876" y="381351"/>
                  </a:lnTo>
                  <a:cubicBezTo>
                    <a:pt x="570214" y="371566"/>
                    <a:pt x="555036" y="380346"/>
                    <a:pt x="560703" y="390136"/>
                  </a:cubicBezTo>
                  <a:lnTo>
                    <a:pt x="572921" y="411259"/>
                  </a:lnTo>
                  <a:cubicBezTo>
                    <a:pt x="579711" y="422994"/>
                    <a:pt x="579711" y="437573"/>
                    <a:pt x="572921" y="449308"/>
                  </a:cubicBezTo>
                  <a:lnTo>
                    <a:pt x="536744" y="511850"/>
                  </a:lnTo>
                  <a:cubicBezTo>
                    <a:pt x="529973" y="523548"/>
                    <a:pt x="517375" y="530813"/>
                    <a:pt x="503859" y="530813"/>
                  </a:cubicBezTo>
                  <a:lnTo>
                    <a:pt x="431336" y="530813"/>
                  </a:lnTo>
                  <a:cubicBezTo>
                    <a:pt x="417820" y="530813"/>
                    <a:pt x="405218" y="523548"/>
                    <a:pt x="398451" y="511850"/>
                  </a:cubicBezTo>
                  <a:lnTo>
                    <a:pt x="362269" y="449308"/>
                  </a:lnTo>
                  <a:cubicBezTo>
                    <a:pt x="355480" y="437573"/>
                    <a:pt x="355480" y="422994"/>
                    <a:pt x="362269" y="411259"/>
                  </a:cubicBezTo>
                  <a:lnTo>
                    <a:pt x="398451" y="348722"/>
                  </a:lnTo>
                  <a:cubicBezTo>
                    <a:pt x="405218" y="337023"/>
                    <a:pt x="417820" y="329754"/>
                    <a:pt x="431336" y="329754"/>
                  </a:cubicBezTo>
                  <a:cubicBezTo>
                    <a:pt x="438436" y="329754"/>
                    <a:pt x="444199" y="324001"/>
                    <a:pt x="444212" y="316901"/>
                  </a:cubicBezTo>
                  <a:lnTo>
                    <a:pt x="444276" y="280189"/>
                  </a:lnTo>
                  <a:cubicBezTo>
                    <a:pt x="444276" y="271692"/>
                    <a:pt x="451189" y="264779"/>
                    <a:pt x="459687" y="264779"/>
                  </a:cubicBezTo>
                  <a:lnTo>
                    <a:pt x="475508" y="264779"/>
                  </a:lnTo>
                  <a:cubicBezTo>
                    <a:pt x="484006" y="264779"/>
                    <a:pt x="490919" y="271692"/>
                    <a:pt x="490919" y="280189"/>
                  </a:cubicBezTo>
                  <a:lnTo>
                    <a:pt x="490942" y="316882"/>
                  </a:lnTo>
                  <a:cubicBezTo>
                    <a:pt x="490946" y="323992"/>
                    <a:pt x="496709" y="329754"/>
                    <a:pt x="503818" y="329754"/>
                  </a:cubicBezTo>
                  <a:lnTo>
                    <a:pt x="503864" y="329754"/>
                  </a:lnTo>
                  <a:cubicBezTo>
                    <a:pt x="517375" y="329754"/>
                    <a:pt x="529977" y="337019"/>
                    <a:pt x="536744" y="348722"/>
                  </a:cubicBezTo>
                  <a:cubicBezTo>
                    <a:pt x="542406" y="358507"/>
                    <a:pt x="557584" y="349731"/>
                    <a:pt x="551922" y="339941"/>
                  </a:cubicBezTo>
                  <a:cubicBezTo>
                    <a:pt x="542804" y="324174"/>
                    <a:pt x="526434" y="313937"/>
                    <a:pt x="508453" y="312435"/>
                  </a:cubicBezTo>
                  <a:lnTo>
                    <a:pt x="508453" y="280189"/>
                  </a:lnTo>
                  <a:cubicBezTo>
                    <a:pt x="508453" y="261998"/>
                    <a:pt x="493704" y="247245"/>
                    <a:pt x="475508" y="247245"/>
                  </a:cubicBezTo>
                  <a:lnTo>
                    <a:pt x="459687" y="247245"/>
                  </a:lnTo>
                  <a:cubicBezTo>
                    <a:pt x="454673" y="247245"/>
                    <a:pt x="449920" y="248377"/>
                    <a:pt x="445664" y="250386"/>
                  </a:cubicBezTo>
                  <a:lnTo>
                    <a:pt x="445664" y="8767"/>
                  </a:lnTo>
                  <a:cubicBezTo>
                    <a:pt x="445664" y="3927"/>
                    <a:pt x="441738" y="0"/>
                    <a:pt x="436898" y="0"/>
                  </a:cubicBezTo>
                  <a:lnTo>
                    <a:pt x="187794" y="0"/>
                  </a:lnTo>
                  <a:cubicBezTo>
                    <a:pt x="182954" y="0"/>
                    <a:pt x="179027" y="3927"/>
                    <a:pt x="179027" y="8767"/>
                  </a:cubicBezTo>
                  <a:lnTo>
                    <a:pt x="179027" y="109878"/>
                  </a:lnTo>
                  <a:cubicBezTo>
                    <a:pt x="179027" y="121189"/>
                    <a:pt x="196561" y="121189"/>
                    <a:pt x="196561" y="109878"/>
                  </a:cubicBezTo>
                  <a:lnTo>
                    <a:pt x="196561" y="17534"/>
                  </a:lnTo>
                  <a:lnTo>
                    <a:pt x="428131" y="17534"/>
                  </a:lnTo>
                  <a:lnTo>
                    <a:pt x="428131" y="270747"/>
                  </a:lnTo>
                  <a:cubicBezTo>
                    <a:pt x="427231" y="273742"/>
                    <a:pt x="426743" y="276911"/>
                    <a:pt x="426743" y="280194"/>
                  </a:cubicBezTo>
                  <a:lnTo>
                    <a:pt x="426743" y="282404"/>
                  </a:lnTo>
                  <a:cubicBezTo>
                    <a:pt x="417761" y="282116"/>
                    <a:pt x="402675" y="282723"/>
                    <a:pt x="384958" y="287833"/>
                  </a:cubicBezTo>
                  <a:cubicBezTo>
                    <a:pt x="359890" y="295066"/>
                    <a:pt x="324590" y="313033"/>
                    <a:pt x="296924" y="357475"/>
                  </a:cubicBezTo>
                  <a:cubicBezTo>
                    <a:pt x="293490" y="356479"/>
                    <a:pt x="289874" y="355936"/>
                    <a:pt x="286125" y="355936"/>
                  </a:cubicBezTo>
                  <a:cubicBezTo>
                    <a:pt x="264760" y="355936"/>
                    <a:pt x="247377" y="373296"/>
                    <a:pt x="247377" y="394629"/>
                  </a:cubicBezTo>
                  <a:cubicBezTo>
                    <a:pt x="247377" y="415962"/>
                    <a:pt x="264760" y="433322"/>
                    <a:pt x="286125" y="433322"/>
                  </a:cubicBezTo>
                  <a:cubicBezTo>
                    <a:pt x="307494" y="433322"/>
                    <a:pt x="324878" y="415962"/>
                    <a:pt x="324878" y="394629"/>
                  </a:cubicBezTo>
                  <a:cubicBezTo>
                    <a:pt x="324878" y="383328"/>
                    <a:pt x="320001" y="373141"/>
                    <a:pt x="312234" y="366064"/>
                  </a:cubicBezTo>
                  <a:cubicBezTo>
                    <a:pt x="331891" y="334736"/>
                    <a:pt x="357703" y="314170"/>
                    <a:pt x="389031" y="304910"/>
                  </a:cubicBezTo>
                  <a:cubicBezTo>
                    <a:pt x="405341" y="300093"/>
                    <a:pt x="419195" y="299682"/>
                    <a:pt x="426743" y="299960"/>
                  </a:cubicBezTo>
                  <a:lnTo>
                    <a:pt x="426743" y="312440"/>
                  </a:lnTo>
                  <a:cubicBezTo>
                    <a:pt x="408761" y="313942"/>
                    <a:pt x="392392" y="324179"/>
                    <a:pt x="383273" y="339941"/>
                  </a:cubicBezTo>
                  <a:lnTo>
                    <a:pt x="347092" y="402483"/>
                  </a:lnTo>
                  <a:cubicBezTo>
                    <a:pt x="337169" y="419633"/>
                    <a:pt x="337169" y="440939"/>
                    <a:pt x="347092" y="458089"/>
                  </a:cubicBezTo>
                  <a:lnTo>
                    <a:pt x="383273" y="520631"/>
                  </a:lnTo>
                  <a:cubicBezTo>
                    <a:pt x="389132" y="530758"/>
                    <a:pt x="397999" y="538589"/>
                    <a:pt x="408350" y="543310"/>
                  </a:cubicBezTo>
                  <a:lnTo>
                    <a:pt x="396497" y="580953"/>
                  </a:lnTo>
                  <a:lnTo>
                    <a:pt x="217981" y="580953"/>
                  </a:lnTo>
                  <a:cubicBezTo>
                    <a:pt x="220880" y="575885"/>
                    <a:pt x="222547" y="570022"/>
                    <a:pt x="222547" y="563776"/>
                  </a:cubicBezTo>
                  <a:lnTo>
                    <a:pt x="222547" y="308727"/>
                  </a:lnTo>
                  <a:cubicBezTo>
                    <a:pt x="222547" y="283116"/>
                    <a:pt x="212680" y="259770"/>
                    <a:pt x="196561" y="242272"/>
                  </a:cubicBezTo>
                  <a:lnTo>
                    <a:pt x="196561" y="163649"/>
                  </a:lnTo>
                  <a:cubicBezTo>
                    <a:pt x="196561" y="152339"/>
                    <a:pt x="179027" y="152339"/>
                    <a:pt x="179027" y="163649"/>
                  </a:cubicBezTo>
                  <a:lnTo>
                    <a:pt x="179027" y="227209"/>
                  </a:lnTo>
                  <a:cubicBezTo>
                    <a:pt x="173868" y="223739"/>
                    <a:pt x="168370" y="220739"/>
                    <a:pt x="162585" y="218287"/>
                  </a:cubicBezTo>
                  <a:lnTo>
                    <a:pt x="162585" y="165813"/>
                  </a:lnTo>
                  <a:cubicBezTo>
                    <a:pt x="162585" y="160973"/>
                    <a:pt x="158658" y="157046"/>
                    <a:pt x="153818" y="157046"/>
                  </a:cubicBezTo>
                  <a:lnTo>
                    <a:pt x="134586" y="157046"/>
                  </a:lnTo>
                  <a:lnTo>
                    <a:pt x="134586" y="120892"/>
                  </a:lnTo>
                  <a:lnTo>
                    <a:pt x="146069" y="120892"/>
                  </a:lnTo>
                  <a:cubicBezTo>
                    <a:pt x="156530" y="120892"/>
                    <a:pt x="165087" y="112335"/>
                    <a:pt x="165087" y="101874"/>
                  </a:cubicBezTo>
                  <a:lnTo>
                    <a:pt x="165087" y="78080"/>
                  </a:lnTo>
                  <a:cubicBezTo>
                    <a:pt x="165087" y="67619"/>
                    <a:pt x="156526" y="59085"/>
                    <a:pt x="146065" y="59085"/>
                  </a:cubicBezTo>
                  <a:cubicBezTo>
                    <a:pt x="105883" y="59085"/>
                    <a:pt x="67893" y="74491"/>
                    <a:pt x="39090" y="102454"/>
                  </a:cubicBezTo>
                  <a:cubicBezTo>
                    <a:pt x="33013" y="107573"/>
                    <a:pt x="29565" y="120892"/>
                    <a:pt x="41716" y="120892"/>
                  </a:cubicBezTo>
                  <a:lnTo>
                    <a:pt x="87961" y="120892"/>
                  </a:lnTo>
                  <a:lnTo>
                    <a:pt x="87961" y="157046"/>
                  </a:lnTo>
                  <a:lnTo>
                    <a:pt x="68729" y="157046"/>
                  </a:lnTo>
                  <a:cubicBezTo>
                    <a:pt x="63889" y="157046"/>
                    <a:pt x="59962" y="160973"/>
                    <a:pt x="59962" y="165813"/>
                  </a:cubicBezTo>
                  <a:lnTo>
                    <a:pt x="59962" y="218282"/>
                  </a:lnTo>
                  <a:cubicBezTo>
                    <a:pt x="24757" y="233222"/>
                    <a:pt x="0" y="268139"/>
                    <a:pt x="0" y="308727"/>
                  </a:cubicBezTo>
                  <a:lnTo>
                    <a:pt x="0" y="563776"/>
                  </a:lnTo>
                  <a:cubicBezTo>
                    <a:pt x="0" y="582917"/>
                    <a:pt x="15570" y="598487"/>
                    <a:pt x="34711" y="598487"/>
                  </a:cubicBezTo>
                  <a:lnTo>
                    <a:pt x="531968" y="597542"/>
                  </a:lnTo>
                  <a:cubicBezTo>
                    <a:pt x="537799" y="597542"/>
                    <a:pt x="542082" y="591702"/>
                    <a:pt x="540329" y="586140"/>
                  </a:cubicBezTo>
                  <a:lnTo>
                    <a:pt x="526845" y="543310"/>
                  </a:lnTo>
                  <a:cubicBezTo>
                    <a:pt x="537192" y="538589"/>
                    <a:pt x="546059" y="530758"/>
                    <a:pt x="551917" y="520626"/>
                  </a:cubicBezTo>
                  <a:lnTo>
                    <a:pt x="588099" y="458089"/>
                  </a:lnTo>
                  <a:cubicBezTo>
                    <a:pt x="598021" y="440939"/>
                    <a:pt x="598021" y="419629"/>
                    <a:pt x="588099" y="402478"/>
                  </a:cubicBezTo>
                  <a:close/>
                  <a:moveTo>
                    <a:pt x="286130" y="415784"/>
                  </a:moveTo>
                  <a:cubicBezTo>
                    <a:pt x="274427" y="415784"/>
                    <a:pt x="264911" y="406291"/>
                    <a:pt x="264911" y="394625"/>
                  </a:cubicBezTo>
                  <a:cubicBezTo>
                    <a:pt x="264911" y="382958"/>
                    <a:pt x="274427" y="373470"/>
                    <a:pt x="286130" y="373470"/>
                  </a:cubicBezTo>
                  <a:cubicBezTo>
                    <a:pt x="297828" y="373470"/>
                    <a:pt x="307348" y="382958"/>
                    <a:pt x="307348" y="394625"/>
                  </a:cubicBezTo>
                  <a:cubicBezTo>
                    <a:pt x="307348" y="406291"/>
                    <a:pt x="297828" y="415784"/>
                    <a:pt x="286130" y="415784"/>
                  </a:cubicBezTo>
                  <a:close/>
                  <a:moveTo>
                    <a:pt x="65017" y="103358"/>
                  </a:moveTo>
                  <a:cubicBezTo>
                    <a:pt x="88336" y="86012"/>
                    <a:pt x="116536" y="76619"/>
                    <a:pt x="146074" y="76619"/>
                  </a:cubicBezTo>
                  <a:cubicBezTo>
                    <a:pt x="146891" y="76619"/>
                    <a:pt x="147553" y="77277"/>
                    <a:pt x="147553" y="78080"/>
                  </a:cubicBezTo>
                  <a:lnTo>
                    <a:pt x="147553" y="101897"/>
                  </a:lnTo>
                  <a:cubicBezTo>
                    <a:pt x="147553" y="102701"/>
                    <a:pt x="146891" y="103358"/>
                    <a:pt x="146074" y="103358"/>
                  </a:cubicBezTo>
                  <a:lnTo>
                    <a:pt x="126449" y="103358"/>
                  </a:lnTo>
                  <a:cubicBezTo>
                    <a:pt x="121175" y="103358"/>
                    <a:pt x="116906" y="107641"/>
                    <a:pt x="116919" y="112915"/>
                  </a:cubicBezTo>
                  <a:lnTo>
                    <a:pt x="117052" y="157046"/>
                  </a:lnTo>
                  <a:lnTo>
                    <a:pt x="105490" y="157046"/>
                  </a:lnTo>
                  <a:lnTo>
                    <a:pt x="105253" y="112837"/>
                  </a:lnTo>
                  <a:cubicBezTo>
                    <a:pt x="105226" y="107595"/>
                    <a:pt x="100970" y="103363"/>
                    <a:pt x="95724" y="103363"/>
                  </a:cubicBezTo>
                  <a:lnTo>
                    <a:pt x="65017" y="103363"/>
                  </a:lnTo>
                  <a:close/>
                  <a:moveTo>
                    <a:pt x="77496" y="174580"/>
                  </a:moveTo>
                  <a:lnTo>
                    <a:pt x="145051" y="174580"/>
                  </a:lnTo>
                  <a:lnTo>
                    <a:pt x="145051" y="212753"/>
                  </a:lnTo>
                  <a:cubicBezTo>
                    <a:pt x="138375" y="211314"/>
                    <a:pt x="131458" y="210538"/>
                    <a:pt x="124358" y="210538"/>
                  </a:cubicBezTo>
                  <a:lnTo>
                    <a:pt x="98189" y="210538"/>
                  </a:lnTo>
                  <a:cubicBezTo>
                    <a:pt x="91089" y="210538"/>
                    <a:pt x="84171" y="211310"/>
                    <a:pt x="77496" y="212753"/>
                  </a:cubicBezTo>
                  <a:close/>
                  <a:moveTo>
                    <a:pt x="205013" y="563776"/>
                  </a:moveTo>
                  <a:cubicBezTo>
                    <a:pt x="205013" y="573250"/>
                    <a:pt x="197310" y="580953"/>
                    <a:pt x="187835" y="580953"/>
                  </a:cubicBezTo>
                  <a:lnTo>
                    <a:pt x="34711" y="580953"/>
                  </a:lnTo>
                  <a:cubicBezTo>
                    <a:pt x="25241" y="580953"/>
                    <a:pt x="17534" y="573246"/>
                    <a:pt x="17534" y="563776"/>
                  </a:cubicBezTo>
                  <a:lnTo>
                    <a:pt x="17534" y="308727"/>
                  </a:lnTo>
                  <a:cubicBezTo>
                    <a:pt x="17534" y="264254"/>
                    <a:pt x="53716" y="228072"/>
                    <a:pt x="98189" y="228072"/>
                  </a:cubicBezTo>
                  <a:lnTo>
                    <a:pt x="124358" y="228072"/>
                  </a:lnTo>
                  <a:cubicBezTo>
                    <a:pt x="168251" y="228072"/>
                    <a:pt x="205013" y="264829"/>
                    <a:pt x="205013" y="308727"/>
                  </a:cubicBezTo>
                  <a:close/>
                  <a:moveTo>
                    <a:pt x="415177" y="580008"/>
                  </a:moveTo>
                  <a:lnTo>
                    <a:pt x="425003" y="548813"/>
                  </a:lnTo>
                  <a:lnTo>
                    <a:pt x="510192" y="548813"/>
                  </a:lnTo>
                  <a:lnTo>
                    <a:pt x="520019" y="5800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4" name="Google Shape;3304;p71"/>
          <p:cNvGrpSpPr/>
          <p:nvPr/>
        </p:nvGrpSpPr>
        <p:grpSpPr>
          <a:xfrm>
            <a:off x="3986993" y="3361736"/>
            <a:ext cx="393469" cy="447550"/>
            <a:chOff x="3986993" y="3361736"/>
            <a:chExt cx="393469" cy="447550"/>
          </a:xfrm>
        </p:grpSpPr>
        <p:sp>
          <p:nvSpPr>
            <p:cNvPr id="3305" name="Google Shape;3305;p71"/>
            <p:cNvSpPr/>
            <p:nvPr/>
          </p:nvSpPr>
          <p:spPr>
            <a:xfrm>
              <a:off x="4178159" y="3482351"/>
              <a:ext cx="27301" cy="30656"/>
            </a:xfrm>
            <a:custGeom>
              <a:avLst/>
              <a:gdLst/>
              <a:ahLst/>
              <a:cxnLst/>
              <a:rect l="l" t="t" r="r" b="b"/>
              <a:pathLst>
                <a:path w="36401" h="40874" extrusionOk="0">
                  <a:moveTo>
                    <a:pt x="0" y="8545"/>
                  </a:moveTo>
                  <a:lnTo>
                    <a:pt x="0" y="32329"/>
                  </a:lnTo>
                  <a:cubicBezTo>
                    <a:pt x="0" y="37050"/>
                    <a:pt x="3836" y="40874"/>
                    <a:pt x="8567" y="40874"/>
                  </a:cubicBezTo>
                  <a:lnTo>
                    <a:pt x="27840" y="40874"/>
                  </a:lnTo>
                  <a:cubicBezTo>
                    <a:pt x="32570" y="40874"/>
                    <a:pt x="36402" y="37050"/>
                    <a:pt x="36402" y="32329"/>
                  </a:cubicBezTo>
                  <a:lnTo>
                    <a:pt x="36402" y="8545"/>
                  </a:lnTo>
                  <a:cubicBezTo>
                    <a:pt x="36402" y="3824"/>
                    <a:pt x="32570" y="0"/>
                    <a:pt x="27840" y="0"/>
                  </a:cubicBezTo>
                  <a:lnTo>
                    <a:pt x="8567" y="0"/>
                  </a:lnTo>
                  <a:cubicBezTo>
                    <a:pt x="3836" y="0"/>
                    <a:pt x="0" y="3824"/>
                    <a:pt x="0" y="8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71"/>
            <p:cNvSpPr/>
            <p:nvPr/>
          </p:nvSpPr>
          <p:spPr>
            <a:xfrm>
              <a:off x="3993629" y="3434706"/>
              <a:ext cx="131644" cy="163001"/>
            </a:xfrm>
            <a:custGeom>
              <a:avLst/>
              <a:gdLst/>
              <a:ahLst/>
              <a:cxnLst/>
              <a:rect l="l" t="t" r="r" b="b"/>
              <a:pathLst>
                <a:path w="175526" h="217335" extrusionOk="0">
                  <a:moveTo>
                    <a:pt x="175527" y="165476"/>
                  </a:moveTo>
                  <a:lnTo>
                    <a:pt x="82059" y="10774"/>
                  </a:lnTo>
                  <a:cubicBezTo>
                    <a:pt x="75691" y="225"/>
                    <a:pt x="61965" y="-3153"/>
                    <a:pt x="51409" y="3221"/>
                  </a:cubicBezTo>
                  <a:lnTo>
                    <a:pt x="10797" y="27737"/>
                  </a:lnTo>
                  <a:cubicBezTo>
                    <a:pt x="237" y="34111"/>
                    <a:pt x="-3157" y="47824"/>
                    <a:pt x="3215" y="58373"/>
                  </a:cubicBezTo>
                  <a:lnTo>
                    <a:pt x="99256" y="2173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71"/>
            <p:cNvSpPr/>
            <p:nvPr/>
          </p:nvSpPr>
          <p:spPr>
            <a:xfrm>
              <a:off x="4139634" y="3368365"/>
              <a:ext cx="104356" cy="123590"/>
            </a:xfrm>
            <a:custGeom>
              <a:avLst/>
              <a:gdLst/>
              <a:ahLst/>
              <a:cxnLst/>
              <a:rect l="l" t="t" r="r" b="b"/>
              <a:pathLst>
                <a:path w="139141" h="164787" extrusionOk="0">
                  <a:moveTo>
                    <a:pt x="139141" y="69435"/>
                  </a:moveTo>
                  <a:cubicBezTo>
                    <a:pt x="139141" y="30528"/>
                    <a:pt x="107078" y="-904"/>
                    <a:pt x="67884" y="20"/>
                  </a:cubicBezTo>
                  <a:cubicBezTo>
                    <a:pt x="30565" y="899"/>
                    <a:pt x="308" y="31588"/>
                    <a:pt x="2" y="68848"/>
                  </a:cubicBezTo>
                  <a:cubicBezTo>
                    <a:pt x="-235" y="97567"/>
                    <a:pt x="17004" y="122283"/>
                    <a:pt x="41741" y="133073"/>
                  </a:cubicBezTo>
                  <a:lnTo>
                    <a:pt x="41741" y="149572"/>
                  </a:lnTo>
                  <a:cubicBezTo>
                    <a:pt x="41741" y="157977"/>
                    <a:pt x="48566" y="164788"/>
                    <a:pt x="56986" y="164788"/>
                  </a:cubicBezTo>
                  <a:lnTo>
                    <a:pt x="82153" y="164788"/>
                  </a:lnTo>
                  <a:cubicBezTo>
                    <a:pt x="90574" y="164788"/>
                    <a:pt x="97398" y="157977"/>
                    <a:pt x="97398" y="149572"/>
                  </a:cubicBezTo>
                  <a:lnTo>
                    <a:pt x="97398" y="133073"/>
                  </a:lnTo>
                  <a:cubicBezTo>
                    <a:pt x="121962" y="122361"/>
                    <a:pt x="139141" y="97904"/>
                    <a:pt x="139141" y="694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71"/>
            <p:cNvSpPr/>
            <p:nvPr/>
          </p:nvSpPr>
          <p:spPr>
            <a:xfrm>
              <a:off x="4281651" y="3434708"/>
              <a:ext cx="92171" cy="120854"/>
            </a:xfrm>
            <a:custGeom>
              <a:avLst/>
              <a:gdLst/>
              <a:ahLst/>
              <a:cxnLst/>
              <a:rect l="l" t="t" r="r" b="b"/>
              <a:pathLst>
                <a:path w="122895" h="161139" extrusionOk="0">
                  <a:moveTo>
                    <a:pt x="79518" y="161139"/>
                  </a:moveTo>
                  <a:lnTo>
                    <a:pt x="122895" y="89352"/>
                  </a:lnTo>
                  <a:lnTo>
                    <a:pt x="122297" y="0"/>
                  </a:lnTo>
                  <a:lnTo>
                    <a:pt x="42811" y="41216"/>
                  </a:lnTo>
                  <a:lnTo>
                    <a:pt x="0" y="112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71"/>
            <p:cNvSpPr/>
            <p:nvPr/>
          </p:nvSpPr>
          <p:spPr>
            <a:xfrm>
              <a:off x="4252481" y="3465620"/>
              <a:ext cx="121340" cy="140488"/>
            </a:xfrm>
            <a:custGeom>
              <a:avLst/>
              <a:gdLst/>
              <a:ahLst/>
              <a:cxnLst/>
              <a:rect l="l" t="t" r="r" b="b"/>
              <a:pathLst>
                <a:path w="161787" h="187317" extrusionOk="0">
                  <a:moveTo>
                    <a:pt x="115072" y="35120"/>
                  </a:moveTo>
                  <a:lnTo>
                    <a:pt x="115067" y="35133"/>
                  </a:lnTo>
                  <a:lnTo>
                    <a:pt x="81703" y="0"/>
                  </a:lnTo>
                  <a:lnTo>
                    <a:pt x="0" y="135457"/>
                  </a:lnTo>
                  <a:lnTo>
                    <a:pt x="30111" y="176118"/>
                  </a:lnTo>
                  <a:lnTo>
                    <a:pt x="77940" y="187317"/>
                  </a:lnTo>
                  <a:lnTo>
                    <a:pt x="161788" y="48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71"/>
            <p:cNvSpPr/>
            <p:nvPr/>
          </p:nvSpPr>
          <p:spPr>
            <a:xfrm>
              <a:off x="4286136" y="3491959"/>
              <a:ext cx="87686" cy="114148"/>
            </a:xfrm>
            <a:custGeom>
              <a:avLst/>
              <a:gdLst/>
              <a:ahLst/>
              <a:cxnLst/>
              <a:rect l="l" t="t" r="r" b="b"/>
              <a:pathLst>
                <a:path w="116914" h="152197" extrusionOk="0">
                  <a:moveTo>
                    <a:pt x="33067" y="152198"/>
                  </a:moveTo>
                  <a:lnTo>
                    <a:pt x="116915" y="13016"/>
                  </a:lnTo>
                  <a:lnTo>
                    <a:pt x="70199" y="0"/>
                  </a:lnTo>
                  <a:lnTo>
                    <a:pt x="0" y="1156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71"/>
            <p:cNvSpPr/>
            <p:nvPr/>
          </p:nvSpPr>
          <p:spPr>
            <a:xfrm>
              <a:off x="4352084" y="3434704"/>
              <a:ext cx="21451" cy="24215"/>
            </a:xfrm>
            <a:custGeom>
              <a:avLst/>
              <a:gdLst/>
              <a:ahLst/>
              <a:cxnLst/>
              <a:rect l="l" t="t" r="r" b="b"/>
              <a:pathLst>
                <a:path w="28601" h="32287" extrusionOk="0">
                  <a:moveTo>
                    <a:pt x="28387" y="0"/>
                  </a:moveTo>
                  <a:lnTo>
                    <a:pt x="0" y="14719"/>
                  </a:lnTo>
                  <a:lnTo>
                    <a:pt x="28601" y="32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71"/>
            <p:cNvSpPr/>
            <p:nvPr/>
          </p:nvSpPr>
          <p:spPr>
            <a:xfrm>
              <a:off x="4023098" y="3533754"/>
              <a:ext cx="337421" cy="189285"/>
            </a:xfrm>
            <a:custGeom>
              <a:avLst/>
              <a:gdLst/>
              <a:ahLst/>
              <a:cxnLst/>
              <a:rect l="l" t="t" r="r" b="b"/>
              <a:pathLst>
                <a:path w="449895" h="252380" extrusionOk="0">
                  <a:moveTo>
                    <a:pt x="266281" y="252380"/>
                  </a:moveTo>
                  <a:lnTo>
                    <a:pt x="381695" y="252380"/>
                  </a:lnTo>
                  <a:cubicBezTo>
                    <a:pt x="419360" y="252380"/>
                    <a:pt x="449896" y="221900"/>
                    <a:pt x="449896" y="184308"/>
                  </a:cubicBezTo>
                  <a:cubicBezTo>
                    <a:pt x="449896" y="148301"/>
                    <a:pt x="421878" y="118840"/>
                    <a:pt x="386416" y="116418"/>
                  </a:cubicBezTo>
                  <a:cubicBezTo>
                    <a:pt x="387488" y="111619"/>
                    <a:pt x="388077" y="106634"/>
                    <a:pt x="388077" y="101508"/>
                  </a:cubicBezTo>
                  <a:cubicBezTo>
                    <a:pt x="388077" y="63916"/>
                    <a:pt x="357541" y="33440"/>
                    <a:pt x="319876" y="33440"/>
                  </a:cubicBezTo>
                  <a:cubicBezTo>
                    <a:pt x="307856" y="33440"/>
                    <a:pt x="296570" y="36554"/>
                    <a:pt x="286763" y="41999"/>
                  </a:cubicBezTo>
                  <a:cubicBezTo>
                    <a:pt x="276508" y="17346"/>
                    <a:pt x="252163" y="0"/>
                    <a:pt x="223753" y="0"/>
                  </a:cubicBezTo>
                  <a:cubicBezTo>
                    <a:pt x="195343" y="0"/>
                    <a:pt x="170998" y="17346"/>
                    <a:pt x="160743" y="41999"/>
                  </a:cubicBezTo>
                  <a:cubicBezTo>
                    <a:pt x="150935" y="36554"/>
                    <a:pt x="139650" y="33440"/>
                    <a:pt x="127630" y="33440"/>
                  </a:cubicBezTo>
                  <a:cubicBezTo>
                    <a:pt x="89965" y="33440"/>
                    <a:pt x="59429" y="63916"/>
                    <a:pt x="59429" y="101508"/>
                  </a:cubicBezTo>
                  <a:cubicBezTo>
                    <a:pt x="59429" y="106698"/>
                    <a:pt x="60031" y="111747"/>
                    <a:pt x="61135" y="116600"/>
                  </a:cubicBezTo>
                  <a:cubicBezTo>
                    <a:pt x="26790" y="120133"/>
                    <a:pt x="0" y="149097"/>
                    <a:pt x="0" y="184308"/>
                  </a:cubicBezTo>
                  <a:cubicBezTo>
                    <a:pt x="0" y="221904"/>
                    <a:pt x="30536" y="252380"/>
                    <a:pt x="68206" y="252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3" name="Google Shape;3313;p71"/>
            <p:cNvGrpSpPr/>
            <p:nvPr/>
          </p:nvGrpSpPr>
          <p:grpSpPr>
            <a:xfrm>
              <a:off x="4090172" y="3362523"/>
              <a:ext cx="203278" cy="117690"/>
              <a:chOff x="5409812" y="4322380"/>
              <a:chExt cx="271037" cy="156920"/>
            </a:xfrm>
          </p:grpSpPr>
          <p:sp>
            <p:nvSpPr>
              <p:cNvPr id="3314" name="Google Shape;3314;p71"/>
              <p:cNvSpPr/>
              <p:nvPr/>
            </p:nvSpPr>
            <p:spPr>
              <a:xfrm>
                <a:off x="5623359" y="4449672"/>
                <a:ext cx="36421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421" h="29625" extrusionOk="0">
                    <a:moveTo>
                      <a:pt x="4076" y="16403"/>
                    </a:moveTo>
                    <a:lnTo>
                      <a:pt x="22975" y="28186"/>
                    </a:lnTo>
                    <a:cubicBezTo>
                      <a:pt x="32814" y="34332"/>
                      <a:pt x="41951" y="19180"/>
                      <a:pt x="32358" y="13193"/>
                    </a:cubicBezTo>
                    <a:lnTo>
                      <a:pt x="13463" y="1411"/>
                    </a:lnTo>
                    <a:cubicBezTo>
                      <a:pt x="3779" y="-4640"/>
                      <a:pt x="-5613" y="10357"/>
                      <a:pt x="4076" y="164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5" name="Google Shape;3315;p71"/>
              <p:cNvSpPr/>
              <p:nvPr/>
            </p:nvSpPr>
            <p:spPr>
              <a:xfrm>
                <a:off x="5625790" y="4322384"/>
                <a:ext cx="36365" cy="29531"/>
              </a:xfrm>
              <a:custGeom>
                <a:avLst/>
                <a:gdLst/>
                <a:ahLst/>
                <a:cxnLst/>
                <a:rect l="l" t="t" r="r" b="b"/>
                <a:pathLst>
                  <a:path w="36365" h="29531" extrusionOk="0">
                    <a:moveTo>
                      <a:pt x="8710" y="29532"/>
                    </a:moveTo>
                    <a:cubicBezTo>
                      <a:pt x="10311" y="29532"/>
                      <a:pt x="11935" y="29095"/>
                      <a:pt x="13395" y="28184"/>
                    </a:cubicBezTo>
                    <a:lnTo>
                      <a:pt x="32289" y="16402"/>
                    </a:lnTo>
                    <a:cubicBezTo>
                      <a:pt x="41978" y="10356"/>
                      <a:pt x="32590" y="-4637"/>
                      <a:pt x="22901" y="1409"/>
                    </a:cubicBezTo>
                    <a:lnTo>
                      <a:pt x="4007" y="13192"/>
                    </a:lnTo>
                    <a:cubicBezTo>
                      <a:pt x="-3178" y="17676"/>
                      <a:pt x="-149" y="29532"/>
                      <a:pt x="8710" y="29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6" name="Google Shape;3316;p71"/>
              <p:cNvSpPr/>
              <p:nvPr/>
            </p:nvSpPr>
            <p:spPr>
              <a:xfrm>
                <a:off x="5639805" y="4391989"/>
                <a:ext cx="41044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41044" h="17678" extrusionOk="0">
                    <a:moveTo>
                      <a:pt x="0" y="8837"/>
                    </a:moveTo>
                    <a:cubicBezTo>
                      <a:pt x="0" y="13717"/>
                      <a:pt x="3964" y="17678"/>
                      <a:pt x="8859" y="17678"/>
                    </a:cubicBezTo>
                    <a:lnTo>
                      <a:pt x="32474" y="17678"/>
                    </a:lnTo>
                    <a:cubicBezTo>
                      <a:pt x="43901" y="17678"/>
                      <a:pt x="43901" y="0"/>
                      <a:pt x="32474" y="0"/>
                    </a:cubicBezTo>
                    <a:lnTo>
                      <a:pt x="8859" y="0"/>
                    </a:lnTo>
                    <a:cubicBezTo>
                      <a:pt x="3964" y="0"/>
                      <a:pt x="0" y="3956"/>
                      <a:pt x="0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7" name="Google Shape;3317;p71"/>
              <p:cNvSpPr/>
              <p:nvPr/>
            </p:nvSpPr>
            <p:spPr>
              <a:xfrm>
                <a:off x="5430882" y="4449674"/>
                <a:ext cx="36419" cy="29626"/>
              </a:xfrm>
              <a:custGeom>
                <a:avLst/>
                <a:gdLst/>
                <a:ahLst/>
                <a:cxnLst/>
                <a:rect l="l" t="t" r="r" b="b"/>
                <a:pathLst>
                  <a:path w="36419" h="29626" extrusionOk="0">
                    <a:moveTo>
                      <a:pt x="22959" y="1409"/>
                    </a:moveTo>
                    <a:lnTo>
                      <a:pt x="4060" y="13196"/>
                    </a:lnTo>
                    <a:cubicBezTo>
                      <a:pt x="-5528" y="19179"/>
                      <a:pt x="3609" y="34330"/>
                      <a:pt x="13448" y="28189"/>
                    </a:cubicBezTo>
                    <a:lnTo>
                      <a:pt x="32343" y="16402"/>
                    </a:lnTo>
                    <a:cubicBezTo>
                      <a:pt x="42032" y="10356"/>
                      <a:pt x="32644" y="-4637"/>
                      <a:pt x="22959" y="14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8" name="Google Shape;3318;p71"/>
              <p:cNvSpPr/>
              <p:nvPr/>
            </p:nvSpPr>
            <p:spPr>
              <a:xfrm>
                <a:off x="5428507" y="4322380"/>
                <a:ext cx="36419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36419" h="29627" extrusionOk="0">
                    <a:moveTo>
                      <a:pt x="4076" y="16401"/>
                    </a:moveTo>
                    <a:lnTo>
                      <a:pt x="22971" y="28188"/>
                    </a:lnTo>
                    <a:cubicBezTo>
                      <a:pt x="32810" y="34335"/>
                      <a:pt x="41947" y="19178"/>
                      <a:pt x="32359" y="13196"/>
                    </a:cubicBezTo>
                    <a:lnTo>
                      <a:pt x="13464" y="1409"/>
                    </a:lnTo>
                    <a:cubicBezTo>
                      <a:pt x="3775" y="-4637"/>
                      <a:pt x="-5612" y="10360"/>
                      <a:pt x="4076" y="16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9" name="Google Shape;3319;p71"/>
              <p:cNvSpPr/>
              <p:nvPr/>
            </p:nvSpPr>
            <p:spPr>
              <a:xfrm>
                <a:off x="5409812" y="4391989"/>
                <a:ext cx="4075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40757" h="17678" extrusionOk="0">
                    <a:moveTo>
                      <a:pt x="8567" y="17678"/>
                    </a:moveTo>
                    <a:lnTo>
                      <a:pt x="32187" y="17678"/>
                    </a:lnTo>
                    <a:cubicBezTo>
                      <a:pt x="43614" y="17678"/>
                      <a:pt x="43614" y="0"/>
                      <a:pt x="32187" y="0"/>
                    </a:cubicBezTo>
                    <a:lnTo>
                      <a:pt x="8567" y="0"/>
                    </a:lnTo>
                    <a:cubicBezTo>
                      <a:pt x="-2856" y="0"/>
                      <a:pt x="-2856" y="17678"/>
                      <a:pt x="8567" y="176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0" name="Google Shape;3320;p71"/>
            <p:cNvSpPr/>
            <p:nvPr/>
          </p:nvSpPr>
          <p:spPr>
            <a:xfrm>
              <a:off x="4132990" y="3361736"/>
              <a:ext cx="117640" cy="157901"/>
            </a:xfrm>
            <a:custGeom>
              <a:avLst/>
              <a:gdLst/>
              <a:ahLst/>
              <a:cxnLst/>
              <a:rect l="l" t="t" r="r" b="b"/>
              <a:pathLst>
                <a:path w="156854" h="210535" extrusionOk="0">
                  <a:moveTo>
                    <a:pt x="156389" y="69693"/>
                  </a:moveTo>
                  <a:cubicBezTo>
                    <a:pt x="155144" y="58356"/>
                    <a:pt x="137536" y="60282"/>
                    <a:pt x="138781" y="71619"/>
                  </a:cubicBezTo>
                  <a:cubicBezTo>
                    <a:pt x="139019" y="73804"/>
                    <a:pt x="139142" y="76044"/>
                    <a:pt x="139142" y="78275"/>
                  </a:cubicBezTo>
                  <a:cubicBezTo>
                    <a:pt x="139142" y="102359"/>
                    <a:pt x="124841" y="124162"/>
                    <a:pt x="102708" y="133813"/>
                  </a:cubicBezTo>
                  <a:cubicBezTo>
                    <a:pt x="99483" y="135220"/>
                    <a:pt x="97398" y="138403"/>
                    <a:pt x="97398" y="141913"/>
                  </a:cubicBezTo>
                  <a:lnTo>
                    <a:pt x="97398" y="158416"/>
                  </a:lnTo>
                  <a:cubicBezTo>
                    <a:pt x="97398" y="161936"/>
                    <a:pt x="94538" y="164790"/>
                    <a:pt x="91012" y="164790"/>
                  </a:cubicBezTo>
                  <a:cubicBezTo>
                    <a:pt x="89069" y="164790"/>
                    <a:pt x="87499" y="166374"/>
                    <a:pt x="87518" y="168314"/>
                  </a:cubicBezTo>
                  <a:lnTo>
                    <a:pt x="87773" y="192858"/>
                  </a:lnTo>
                  <a:lnTo>
                    <a:pt x="69084" y="192858"/>
                  </a:lnTo>
                  <a:lnTo>
                    <a:pt x="69673" y="168705"/>
                  </a:lnTo>
                  <a:cubicBezTo>
                    <a:pt x="69727" y="166561"/>
                    <a:pt x="67998" y="164790"/>
                    <a:pt x="65845" y="164790"/>
                  </a:cubicBezTo>
                  <a:cubicBezTo>
                    <a:pt x="62319" y="164790"/>
                    <a:pt x="59459" y="161936"/>
                    <a:pt x="59459" y="158416"/>
                  </a:cubicBezTo>
                  <a:lnTo>
                    <a:pt x="59459" y="141913"/>
                  </a:lnTo>
                  <a:cubicBezTo>
                    <a:pt x="59459" y="138384"/>
                    <a:pt x="57347" y="135216"/>
                    <a:pt x="54113" y="133800"/>
                  </a:cubicBezTo>
                  <a:cubicBezTo>
                    <a:pt x="31802" y="124048"/>
                    <a:pt x="17515" y="102058"/>
                    <a:pt x="17720" y="77760"/>
                  </a:cubicBezTo>
                  <a:cubicBezTo>
                    <a:pt x="17985" y="45404"/>
                    <a:pt x="44561" y="18461"/>
                    <a:pt x="76953" y="17696"/>
                  </a:cubicBezTo>
                  <a:cubicBezTo>
                    <a:pt x="89671" y="17396"/>
                    <a:pt x="101955" y="20983"/>
                    <a:pt x="112433" y="28067"/>
                  </a:cubicBezTo>
                  <a:cubicBezTo>
                    <a:pt x="121890" y="34464"/>
                    <a:pt x="131825" y="19822"/>
                    <a:pt x="122369" y="13430"/>
                  </a:cubicBezTo>
                  <a:cubicBezTo>
                    <a:pt x="108821" y="4270"/>
                    <a:pt x="92973" y="-365"/>
                    <a:pt x="76538" y="22"/>
                  </a:cubicBezTo>
                  <a:cubicBezTo>
                    <a:pt x="56175" y="500"/>
                    <a:pt x="37025" y="8814"/>
                    <a:pt x="22610" y="23433"/>
                  </a:cubicBezTo>
                  <a:cubicBezTo>
                    <a:pt x="8200" y="38042"/>
                    <a:pt x="171" y="57287"/>
                    <a:pt x="3" y="77615"/>
                  </a:cubicBezTo>
                  <a:cubicBezTo>
                    <a:pt x="-239" y="107043"/>
                    <a:pt x="15964" y="133854"/>
                    <a:pt x="41742" y="147458"/>
                  </a:cubicBezTo>
                  <a:lnTo>
                    <a:pt x="41742" y="158416"/>
                  </a:lnTo>
                  <a:cubicBezTo>
                    <a:pt x="41742" y="166256"/>
                    <a:pt x="45537" y="173208"/>
                    <a:pt x="51371" y="177606"/>
                  </a:cubicBezTo>
                  <a:lnTo>
                    <a:pt x="51371" y="201695"/>
                  </a:lnTo>
                  <a:cubicBezTo>
                    <a:pt x="51371" y="206580"/>
                    <a:pt x="55335" y="210536"/>
                    <a:pt x="60225" y="210536"/>
                  </a:cubicBezTo>
                  <a:lnTo>
                    <a:pt x="96627" y="210536"/>
                  </a:lnTo>
                  <a:cubicBezTo>
                    <a:pt x="101517" y="210536"/>
                    <a:pt x="105486" y="206580"/>
                    <a:pt x="105486" y="201695"/>
                  </a:cubicBezTo>
                  <a:lnTo>
                    <a:pt x="105486" y="177606"/>
                  </a:lnTo>
                  <a:cubicBezTo>
                    <a:pt x="111316" y="173208"/>
                    <a:pt x="115111" y="166256"/>
                    <a:pt x="115111" y="158416"/>
                  </a:cubicBezTo>
                  <a:lnTo>
                    <a:pt x="115111" y="147458"/>
                  </a:lnTo>
                  <a:cubicBezTo>
                    <a:pt x="140652" y="133964"/>
                    <a:pt x="156855" y="107417"/>
                    <a:pt x="156855" y="78275"/>
                  </a:cubicBezTo>
                  <a:cubicBezTo>
                    <a:pt x="156855" y="75402"/>
                    <a:pt x="156699" y="72515"/>
                    <a:pt x="156389" y="6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71"/>
            <p:cNvSpPr/>
            <p:nvPr/>
          </p:nvSpPr>
          <p:spPr>
            <a:xfrm>
              <a:off x="4140680" y="3621890"/>
              <a:ext cx="102260" cy="187396"/>
            </a:xfrm>
            <a:custGeom>
              <a:avLst/>
              <a:gdLst/>
              <a:ahLst/>
              <a:cxnLst/>
              <a:rect l="l" t="t" r="r" b="b"/>
              <a:pathLst>
                <a:path w="136347" h="249862" extrusionOk="0">
                  <a:moveTo>
                    <a:pt x="48531" y="0"/>
                  </a:moveTo>
                  <a:lnTo>
                    <a:pt x="113046" y="806"/>
                  </a:lnTo>
                  <a:lnTo>
                    <a:pt x="77411" y="92707"/>
                  </a:lnTo>
                  <a:lnTo>
                    <a:pt x="136347" y="94251"/>
                  </a:lnTo>
                  <a:lnTo>
                    <a:pt x="10756" y="249863"/>
                  </a:lnTo>
                  <a:lnTo>
                    <a:pt x="54452" y="134847"/>
                  </a:lnTo>
                  <a:lnTo>
                    <a:pt x="0" y="134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71"/>
            <p:cNvSpPr/>
            <p:nvPr/>
          </p:nvSpPr>
          <p:spPr>
            <a:xfrm>
              <a:off x="3986993" y="3428082"/>
              <a:ext cx="393469" cy="301585"/>
            </a:xfrm>
            <a:custGeom>
              <a:avLst/>
              <a:gdLst/>
              <a:ahLst/>
              <a:cxnLst/>
              <a:rect l="l" t="t" r="r" b="b"/>
              <a:pathLst>
                <a:path w="524626" h="402113" extrusionOk="0">
                  <a:moveTo>
                    <a:pt x="479936" y="174595"/>
                  </a:moveTo>
                  <a:cubicBezTo>
                    <a:pt x="479949" y="174577"/>
                    <a:pt x="479968" y="174559"/>
                    <a:pt x="479977" y="174536"/>
                  </a:cubicBezTo>
                  <a:lnTo>
                    <a:pt x="523353" y="102753"/>
                  </a:lnTo>
                  <a:cubicBezTo>
                    <a:pt x="524183" y="101392"/>
                    <a:pt x="524635" y="99726"/>
                    <a:pt x="524626" y="98128"/>
                  </a:cubicBezTo>
                  <a:lnTo>
                    <a:pt x="524028" y="8776"/>
                  </a:lnTo>
                  <a:cubicBezTo>
                    <a:pt x="523987" y="2279"/>
                    <a:pt x="516867" y="-2005"/>
                    <a:pt x="511092" y="991"/>
                  </a:cubicBezTo>
                  <a:lnTo>
                    <a:pt x="431601" y="42206"/>
                  </a:lnTo>
                  <a:cubicBezTo>
                    <a:pt x="426464" y="44870"/>
                    <a:pt x="423841" y="52537"/>
                    <a:pt x="421095" y="57085"/>
                  </a:cubicBezTo>
                  <a:lnTo>
                    <a:pt x="354901" y="166614"/>
                  </a:lnTo>
                  <a:cubicBezTo>
                    <a:pt x="354892" y="166632"/>
                    <a:pt x="354874" y="166646"/>
                    <a:pt x="354851" y="166651"/>
                  </a:cubicBezTo>
                  <a:cubicBezTo>
                    <a:pt x="349445" y="167584"/>
                    <a:pt x="344145" y="169073"/>
                    <a:pt x="339063" y="171126"/>
                  </a:cubicBezTo>
                  <a:cubicBezTo>
                    <a:pt x="339031" y="171140"/>
                    <a:pt x="338995" y="171126"/>
                    <a:pt x="338976" y="171094"/>
                  </a:cubicBezTo>
                  <a:cubicBezTo>
                    <a:pt x="325419" y="147110"/>
                    <a:pt x="299997" y="132054"/>
                    <a:pt x="271893" y="132054"/>
                  </a:cubicBezTo>
                  <a:cubicBezTo>
                    <a:pt x="243789" y="132054"/>
                    <a:pt x="218362" y="147110"/>
                    <a:pt x="204805" y="171094"/>
                  </a:cubicBezTo>
                  <a:cubicBezTo>
                    <a:pt x="204791" y="171126"/>
                    <a:pt x="204750" y="171140"/>
                    <a:pt x="204718" y="171126"/>
                  </a:cubicBezTo>
                  <a:cubicBezTo>
                    <a:pt x="200052" y="169241"/>
                    <a:pt x="195203" y="167821"/>
                    <a:pt x="190253" y="166874"/>
                  </a:cubicBezTo>
                  <a:cubicBezTo>
                    <a:pt x="190231" y="166869"/>
                    <a:pt x="190217" y="166860"/>
                    <a:pt x="190203" y="166842"/>
                  </a:cubicBezTo>
                  <a:lnTo>
                    <a:pt x="98492" y="15040"/>
                  </a:lnTo>
                  <a:cubicBezTo>
                    <a:pt x="93743" y="7178"/>
                    <a:pt x="85920" y="1874"/>
                    <a:pt x="76714" y="380"/>
                  </a:cubicBezTo>
                  <a:cubicBezTo>
                    <a:pt x="69251" y="-831"/>
                    <a:pt x="61611" y="904"/>
                    <a:pt x="55142" y="4806"/>
                  </a:cubicBezTo>
                  <a:lnTo>
                    <a:pt x="15059" y="29008"/>
                  </a:lnTo>
                  <a:cubicBezTo>
                    <a:pt x="343" y="37890"/>
                    <a:pt x="-4405" y="57071"/>
                    <a:pt x="4476" y="71767"/>
                  </a:cubicBezTo>
                  <a:lnTo>
                    <a:pt x="99796" y="229537"/>
                  </a:lnTo>
                  <a:cubicBezTo>
                    <a:pt x="99805" y="229551"/>
                    <a:pt x="99805" y="229565"/>
                    <a:pt x="99805" y="229583"/>
                  </a:cubicBezTo>
                  <a:cubicBezTo>
                    <a:pt x="98660" y="236362"/>
                    <a:pt x="98409" y="243314"/>
                    <a:pt x="99112" y="250152"/>
                  </a:cubicBezTo>
                  <a:cubicBezTo>
                    <a:pt x="99112" y="250189"/>
                    <a:pt x="99089" y="250220"/>
                    <a:pt x="99057" y="250230"/>
                  </a:cubicBezTo>
                  <a:cubicBezTo>
                    <a:pt x="64225" y="258129"/>
                    <a:pt x="39040" y="289124"/>
                    <a:pt x="39286" y="325737"/>
                  </a:cubicBezTo>
                  <a:cubicBezTo>
                    <a:pt x="39573" y="368204"/>
                    <a:pt x="75013" y="402113"/>
                    <a:pt x="117564" y="402113"/>
                  </a:cubicBezTo>
                  <a:lnTo>
                    <a:pt x="143186" y="402113"/>
                  </a:lnTo>
                  <a:cubicBezTo>
                    <a:pt x="154613" y="402113"/>
                    <a:pt x="154613" y="384435"/>
                    <a:pt x="143186" y="384435"/>
                  </a:cubicBezTo>
                  <a:lnTo>
                    <a:pt x="117413" y="384435"/>
                  </a:lnTo>
                  <a:cubicBezTo>
                    <a:pt x="83370" y="384435"/>
                    <a:pt x="55635" y="356622"/>
                    <a:pt x="57054" y="322673"/>
                  </a:cubicBezTo>
                  <a:cubicBezTo>
                    <a:pt x="58276" y="293344"/>
                    <a:pt x="80706" y="269319"/>
                    <a:pt x="110183" y="266292"/>
                  </a:cubicBezTo>
                  <a:cubicBezTo>
                    <a:pt x="115392" y="265754"/>
                    <a:pt x="119065" y="260646"/>
                    <a:pt x="117915" y="255547"/>
                  </a:cubicBezTo>
                  <a:cubicBezTo>
                    <a:pt x="116925" y="251199"/>
                    <a:pt x="116428" y="246779"/>
                    <a:pt x="116428" y="242403"/>
                  </a:cubicBezTo>
                  <a:cubicBezTo>
                    <a:pt x="116428" y="209747"/>
                    <a:pt x="143050" y="183177"/>
                    <a:pt x="175770" y="183177"/>
                  </a:cubicBezTo>
                  <a:cubicBezTo>
                    <a:pt x="195654" y="183177"/>
                    <a:pt x="212551" y="192929"/>
                    <a:pt x="224457" y="208372"/>
                  </a:cubicBezTo>
                  <a:cubicBezTo>
                    <a:pt x="231509" y="217523"/>
                    <a:pt x="245417" y="206573"/>
                    <a:pt x="238497" y="197591"/>
                  </a:cubicBezTo>
                  <a:cubicBezTo>
                    <a:pt x="232061" y="189246"/>
                    <a:pt x="225232" y="183355"/>
                    <a:pt x="220351" y="179721"/>
                  </a:cubicBezTo>
                  <a:cubicBezTo>
                    <a:pt x="220324" y="179703"/>
                    <a:pt x="220319" y="179667"/>
                    <a:pt x="220333" y="179635"/>
                  </a:cubicBezTo>
                  <a:cubicBezTo>
                    <a:pt x="230802" y="161265"/>
                    <a:pt x="250317" y="149737"/>
                    <a:pt x="271893" y="149737"/>
                  </a:cubicBezTo>
                  <a:cubicBezTo>
                    <a:pt x="295942" y="149737"/>
                    <a:pt x="317441" y="164051"/>
                    <a:pt x="326692" y="186209"/>
                  </a:cubicBezTo>
                  <a:cubicBezTo>
                    <a:pt x="328745" y="191126"/>
                    <a:pt x="334647" y="193147"/>
                    <a:pt x="339314" y="190566"/>
                  </a:cubicBezTo>
                  <a:cubicBezTo>
                    <a:pt x="348059" y="185731"/>
                    <a:pt x="357980" y="183177"/>
                    <a:pt x="368016" y="183177"/>
                  </a:cubicBezTo>
                  <a:cubicBezTo>
                    <a:pt x="400736" y="183177"/>
                    <a:pt x="427358" y="209747"/>
                    <a:pt x="427358" y="242408"/>
                  </a:cubicBezTo>
                  <a:cubicBezTo>
                    <a:pt x="427358" y="244675"/>
                    <a:pt x="427217" y="246956"/>
                    <a:pt x="426952" y="249228"/>
                  </a:cubicBezTo>
                  <a:cubicBezTo>
                    <a:pt x="426948" y="249264"/>
                    <a:pt x="426920" y="249287"/>
                    <a:pt x="426888" y="249292"/>
                  </a:cubicBezTo>
                  <a:cubicBezTo>
                    <a:pt x="411666" y="251058"/>
                    <a:pt x="398136" y="257564"/>
                    <a:pt x="391673" y="264015"/>
                  </a:cubicBezTo>
                  <a:cubicBezTo>
                    <a:pt x="383484" y="272187"/>
                    <a:pt x="396184" y="284512"/>
                    <a:pt x="404199" y="276517"/>
                  </a:cubicBezTo>
                  <a:cubicBezTo>
                    <a:pt x="407702" y="273021"/>
                    <a:pt x="420274" y="266487"/>
                    <a:pt x="434807" y="266487"/>
                  </a:cubicBezTo>
                  <a:cubicBezTo>
                    <a:pt x="465074" y="266487"/>
                    <a:pt x="489177" y="296508"/>
                    <a:pt x="489177" y="325204"/>
                  </a:cubicBezTo>
                  <a:cubicBezTo>
                    <a:pt x="489177" y="357865"/>
                    <a:pt x="462556" y="384435"/>
                    <a:pt x="429835" y="384435"/>
                  </a:cubicBezTo>
                  <a:lnTo>
                    <a:pt x="310010" y="384130"/>
                  </a:lnTo>
                  <a:cubicBezTo>
                    <a:pt x="303674" y="384130"/>
                    <a:pt x="298478" y="386465"/>
                    <a:pt x="298478" y="392748"/>
                  </a:cubicBezTo>
                  <a:cubicBezTo>
                    <a:pt x="298478" y="398940"/>
                    <a:pt x="302889" y="401876"/>
                    <a:pt x="309089" y="401876"/>
                  </a:cubicBezTo>
                  <a:cubicBezTo>
                    <a:pt x="320132" y="401876"/>
                    <a:pt x="429835" y="402113"/>
                    <a:pt x="429835" y="402113"/>
                  </a:cubicBezTo>
                  <a:cubicBezTo>
                    <a:pt x="472322" y="402113"/>
                    <a:pt x="506895" y="367613"/>
                    <a:pt x="506895" y="325204"/>
                  </a:cubicBezTo>
                  <a:cubicBezTo>
                    <a:pt x="506895" y="288208"/>
                    <a:pt x="480296" y="256758"/>
                    <a:pt x="444779" y="249765"/>
                  </a:cubicBezTo>
                  <a:cubicBezTo>
                    <a:pt x="444743" y="249756"/>
                    <a:pt x="444720" y="249729"/>
                    <a:pt x="444724" y="249692"/>
                  </a:cubicBezTo>
                  <a:cubicBezTo>
                    <a:pt x="445158" y="244926"/>
                    <a:pt x="443000" y="235720"/>
                    <a:pt x="445299" y="231914"/>
                  </a:cubicBezTo>
                  <a:close/>
                  <a:moveTo>
                    <a:pt x="107213" y="207366"/>
                  </a:moveTo>
                  <a:cubicBezTo>
                    <a:pt x="107186" y="207411"/>
                    <a:pt x="107118" y="207416"/>
                    <a:pt x="107090" y="207370"/>
                  </a:cubicBezTo>
                  <a:lnTo>
                    <a:pt x="19648" y="62639"/>
                  </a:lnTo>
                  <a:cubicBezTo>
                    <a:pt x="15803" y="56279"/>
                    <a:pt x="17860" y="47979"/>
                    <a:pt x="24228" y="44132"/>
                  </a:cubicBezTo>
                  <a:lnTo>
                    <a:pt x="64840" y="19616"/>
                  </a:lnTo>
                  <a:cubicBezTo>
                    <a:pt x="68677" y="17298"/>
                    <a:pt x="73352" y="17016"/>
                    <a:pt x="77563" y="18956"/>
                  </a:cubicBezTo>
                  <a:cubicBezTo>
                    <a:pt x="80053" y="20103"/>
                    <a:pt x="82065" y="22088"/>
                    <a:pt x="83479" y="24433"/>
                  </a:cubicBezTo>
                  <a:lnTo>
                    <a:pt x="92479" y="39324"/>
                  </a:lnTo>
                  <a:cubicBezTo>
                    <a:pt x="92498" y="39361"/>
                    <a:pt x="92488" y="39402"/>
                    <a:pt x="92457" y="39425"/>
                  </a:cubicBezTo>
                  <a:lnTo>
                    <a:pt x="76176" y="49249"/>
                  </a:lnTo>
                  <a:cubicBezTo>
                    <a:pt x="72253" y="51621"/>
                    <a:pt x="70488" y="56579"/>
                    <a:pt x="72436" y="60722"/>
                  </a:cubicBezTo>
                  <a:cubicBezTo>
                    <a:pt x="73977" y="64000"/>
                    <a:pt x="77184" y="65835"/>
                    <a:pt x="80473" y="65835"/>
                  </a:cubicBezTo>
                  <a:cubicBezTo>
                    <a:pt x="82033" y="65835"/>
                    <a:pt x="83616" y="65421"/>
                    <a:pt x="85048" y="64556"/>
                  </a:cubicBezTo>
                  <a:lnTo>
                    <a:pt x="101603" y="54562"/>
                  </a:lnTo>
                  <a:cubicBezTo>
                    <a:pt x="101635" y="54544"/>
                    <a:pt x="101680" y="54553"/>
                    <a:pt x="101698" y="54590"/>
                  </a:cubicBezTo>
                  <a:lnTo>
                    <a:pt x="119585" y="84187"/>
                  </a:lnTo>
                  <a:cubicBezTo>
                    <a:pt x="119603" y="84223"/>
                    <a:pt x="119594" y="84264"/>
                    <a:pt x="119557" y="84287"/>
                  </a:cubicBezTo>
                  <a:lnTo>
                    <a:pt x="93300" y="100135"/>
                  </a:lnTo>
                  <a:cubicBezTo>
                    <a:pt x="89373" y="102507"/>
                    <a:pt x="87608" y="107465"/>
                    <a:pt x="89555" y="111613"/>
                  </a:cubicBezTo>
                  <a:cubicBezTo>
                    <a:pt x="91102" y="114891"/>
                    <a:pt x="94304" y="116721"/>
                    <a:pt x="97597" y="116721"/>
                  </a:cubicBezTo>
                  <a:cubicBezTo>
                    <a:pt x="99158" y="116721"/>
                    <a:pt x="100740" y="116307"/>
                    <a:pt x="102173" y="115446"/>
                  </a:cubicBezTo>
                  <a:lnTo>
                    <a:pt x="128703" y="99425"/>
                  </a:lnTo>
                  <a:cubicBezTo>
                    <a:pt x="128740" y="99407"/>
                    <a:pt x="128781" y="99416"/>
                    <a:pt x="128804" y="99452"/>
                  </a:cubicBezTo>
                  <a:lnTo>
                    <a:pt x="146685" y="129050"/>
                  </a:lnTo>
                  <a:cubicBezTo>
                    <a:pt x="146704" y="129086"/>
                    <a:pt x="146694" y="129127"/>
                    <a:pt x="146662" y="129150"/>
                  </a:cubicBezTo>
                  <a:lnTo>
                    <a:pt x="130382" y="138975"/>
                  </a:lnTo>
                  <a:cubicBezTo>
                    <a:pt x="126459" y="141342"/>
                    <a:pt x="124689" y="146304"/>
                    <a:pt x="126641" y="150447"/>
                  </a:cubicBezTo>
                  <a:cubicBezTo>
                    <a:pt x="128183" y="153725"/>
                    <a:pt x="131390" y="155556"/>
                    <a:pt x="134679" y="155556"/>
                  </a:cubicBezTo>
                  <a:cubicBezTo>
                    <a:pt x="136239" y="155556"/>
                    <a:pt x="137822" y="155146"/>
                    <a:pt x="139254" y="154281"/>
                  </a:cubicBezTo>
                  <a:lnTo>
                    <a:pt x="155809" y="144288"/>
                  </a:lnTo>
                  <a:cubicBezTo>
                    <a:pt x="155840" y="144269"/>
                    <a:pt x="155886" y="144279"/>
                    <a:pt x="155904" y="144315"/>
                  </a:cubicBezTo>
                  <a:lnTo>
                    <a:pt x="168841" y="165722"/>
                  </a:lnTo>
                  <a:cubicBezTo>
                    <a:pt x="168868" y="165767"/>
                    <a:pt x="168837" y="165822"/>
                    <a:pt x="168786" y="165827"/>
                  </a:cubicBezTo>
                  <a:cubicBezTo>
                    <a:pt x="141918" y="168249"/>
                    <a:pt x="118996" y="184493"/>
                    <a:pt x="107213" y="207366"/>
                  </a:cubicBezTo>
                  <a:close/>
                  <a:moveTo>
                    <a:pt x="506416" y="23335"/>
                  </a:moveTo>
                  <a:lnTo>
                    <a:pt x="506430" y="25398"/>
                  </a:lnTo>
                  <a:lnTo>
                    <a:pt x="504582" y="24287"/>
                  </a:lnTo>
                  <a:close/>
                  <a:moveTo>
                    <a:pt x="437937" y="209870"/>
                  </a:moveTo>
                  <a:cubicBezTo>
                    <a:pt x="437905" y="209915"/>
                    <a:pt x="437836" y="209915"/>
                    <a:pt x="437813" y="209861"/>
                  </a:cubicBezTo>
                  <a:cubicBezTo>
                    <a:pt x="433270" y="200191"/>
                    <a:pt x="427089" y="191240"/>
                    <a:pt x="418823" y="184652"/>
                  </a:cubicBezTo>
                  <a:cubicBezTo>
                    <a:pt x="415357" y="181889"/>
                    <a:pt x="408897" y="176667"/>
                    <a:pt x="404244" y="174550"/>
                  </a:cubicBezTo>
                  <a:cubicBezTo>
                    <a:pt x="395427" y="170534"/>
                    <a:pt x="386199" y="166978"/>
                    <a:pt x="376126" y="165918"/>
                  </a:cubicBezTo>
                  <a:cubicBezTo>
                    <a:pt x="376072" y="165913"/>
                    <a:pt x="376044" y="165858"/>
                    <a:pt x="376072" y="165813"/>
                  </a:cubicBezTo>
                  <a:lnTo>
                    <a:pt x="400408" y="125544"/>
                  </a:lnTo>
                  <a:cubicBezTo>
                    <a:pt x="400426" y="125517"/>
                    <a:pt x="400445" y="125494"/>
                    <a:pt x="400458" y="125467"/>
                  </a:cubicBezTo>
                  <a:lnTo>
                    <a:pt x="435802" y="66973"/>
                  </a:lnTo>
                  <a:cubicBezTo>
                    <a:pt x="443141" y="55268"/>
                    <a:pt x="443885" y="54758"/>
                    <a:pt x="451407" y="50556"/>
                  </a:cubicBezTo>
                  <a:cubicBezTo>
                    <a:pt x="451407" y="50552"/>
                    <a:pt x="451407" y="50552"/>
                    <a:pt x="451412" y="50552"/>
                  </a:cubicBezTo>
                  <a:lnTo>
                    <a:pt x="486112" y="33861"/>
                  </a:lnTo>
                  <a:cubicBezTo>
                    <a:pt x="486135" y="33852"/>
                    <a:pt x="486158" y="33852"/>
                    <a:pt x="486180" y="33866"/>
                  </a:cubicBezTo>
                  <a:lnTo>
                    <a:pt x="506530" y="46099"/>
                  </a:lnTo>
                  <a:cubicBezTo>
                    <a:pt x="506553" y="46113"/>
                    <a:pt x="506566" y="46135"/>
                    <a:pt x="506566" y="46158"/>
                  </a:cubicBezTo>
                  <a:lnTo>
                    <a:pt x="506913" y="87092"/>
                  </a:lnTo>
                  <a:cubicBezTo>
                    <a:pt x="506972" y="94540"/>
                    <a:pt x="505294" y="97490"/>
                    <a:pt x="501809" y="104078"/>
                  </a:cubicBezTo>
                  <a:cubicBezTo>
                    <a:pt x="501334" y="104966"/>
                    <a:pt x="500837" y="105835"/>
                    <a:pt x="500303" y="106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3" name="Google Shape;3323;p71"/>
          <p:cNvGrpSpPr/>
          <p:nvPr/>
        </p:nvGrpSpPr>
        <p:grpSpPr>
          <a:xfrm>
            <a:off x="3981143" y="4035335"/>
            <a:ext cx="448864" cy="448865"/>
            <a:chOff x="3981143" y="4035335"/>
            <a:chExt cx="448864" cy="448865"/>
          </a:xfrm>
        </p:grpSpPr>
        <p:sp>
          <p:nvSpPr>
            <p:cNvPr id="3324" name="Google Shape;3324;p71"/>
            <p:cNvSpPr/>
            <p:nvPr/>
          </p:nvSpPr>
          <p:spPr>
            <a:xfrm>
              <a:off x="4075045" y="4139010"/>
              <a:ext cx="261061" cy="241514"/>
            </a:xfrm>
            <a:custGeom>
              <a:avLst/>
              <a:gdLst/>
              <a:ahLst/>
              <a:cxnLst/>
              <a:rect l="l" t="t" r="r" b="b"/>
              <a:pathLst>
                <a:path w="348082" h="322019" extrusionOk="0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71"/>
            <p:cNvSpPr/>
            <p:nvPr/>
          </p:nvSpPr>
          <p:spPr>
            <a:xfrm>
              <a:off x="3987718" y="4041909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71"/>
            <p:cNvSpPr/>
            <p:nvPr/>
          </p:nvSpPr>
          <p:spPr>
            <a:xfrm>
              <a:off x="4383821" y="4042307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71"/>
            <p:cNvSpPr/>
            <p:nvPr/>
          </p:nvSpPr>
          <p:spPr>
            <a:xfrm>
              <a:off x="3987718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71"/>
            <p:cNvSpPr/>
            <p:nvPr/>
          </p:nvSpPr>
          <p:spPr>
            <a:xfrm>
              <a:off x="4383821" y="4438013"/>
              <a:ext cx="39612" cy="39612"/>
            </a:xfrm>
            <a:custGeom>
              <a:avLst/>
              <a:gdLst/>
              <a:ahLst/>
              <a:cxnLst/>
              <a:rect l="l" t="t" r="r" b="b"/>
              <a:pathLst>
                <a:path w="52816" h="52816" extrusionOk="0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9" name="Google Shape;3329;p71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3330" name="Google Shape;3330;p71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1" name="Google Shape;3331;p71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4" h="17533" extrusionOk="0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2" name="Google Shape;3332;p71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50" h="128229" extrusionOk="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3" name="Google Shape;3333;p71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71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64397" h="17533" extrusionOk="0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71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6" name="Google Shape;3336;p71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82" extrusionOk="0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7" name="Google Shape;3337;p71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678" extrusionOk="0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71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17533" h="64394" extrusionOk="0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9" name="Google Shape;3339;p71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avLst/>
                <a:gdLst/>
                <a:ahLst/>
                <a:cxnLst/>
                <a:rect l="l" t="t" r="r" b="b"/>
                <a:pathLst>
                  <a:path w="128137" h="127868" extrusionOk="0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0" name="Google Shape;3340;p71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avLst/>
                <a:gdLst/>
                <a:ahLst/>
                <a:cxnLst/>
                <a:rect l="l" t="t" r="r" b="b"/>
                <a:pathLst>
                  <a:path w="127959" h="127339" extrusionOk="0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1" name="Google Shape;3341;p71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avLst/>
                <a:gdLst/>
                <a:ahLst/>
                <a:cxnLst/>
                <a:rect l="l" t="t" r="r" b="b"/>
                <a:pathLst>
                  <a:path w="128045" h="128229" extrusionOk="0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42" name="Google Shape;3342;p71"/>
          <p:cNvGrpSpPr/>
          <p:nvPr/>
        </p:nvGrpSpPr>
        <p:grpSpPr>
          <a:xfrm>
            <a:off x="4717027" y="4035335"/>
            <a:ext cx="447989" cy="448864"/>
            <a:chOff x="4717027" y="4035335"/>
            <a:chExt cx="447989" cy="448864"/>
          </a:xfrm>
        </p:grpSpPr>
        <p:sp>
          <p:nvSpPr>
            <p:cNvPr id="3343" name="Google Shape;3343;p71"/>
            <p:cNvSpPr/>
            <p:nvPr/>
          </p:nvSpPr>
          <p:spPr>
            <a:xfrm>
              <a:off x="5117331" y="4042773"/>
              <a:ext cx="41122" cy="41122"/>
            </a:xfrm>
            <a:custGeom>
              <a:avLst/>
              <a:gdLst/>
              <a:ahLst/>
              <a:cxnLst/>
              <a:rect l="l" t="t" r="r" b="b"/>
              <a:pathLst>
                <a:path w="54829" h="54829" extrusionOk="0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71"/>
            <p:cNvSpPr/>
            <p:nvPr/>
          </p:nvSpPr>
          <p:spPr>
            <a:xfrm>
              <a:off x="4920460" y="4041896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71"/>
            <p:cNvSpPr/>
            <p:nvPr/>
          </p:nvSpPr>
          <p:spPr>
            <a:xfrm>
              <a:off x="4920460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71"/>
            <p:cNvSpPr/>
            <p:nvPr/>
          </p:nvSpPr>
          <p:spPr>
            <a:xfrm>
              <a:off x="5117331" y="4239641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71"/>
            <p:cNvSpPr/>
            <p:nvPr/>
          </p:nvSpPr>
          <p:spPr>
            <a:xfrm>
              <a:off x="4723588" y="4239641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71"/>
            <p:cNvSpPr/>
            <p:nvPr/>
          </p:nvSpPr>
          <p:spPr>
            <a:xfrm>
              <a:off x="4723588" y="4042773"/>
              <a:ext cx="41125" cy="41122"/>
            </a:xfrm>
            <a:custGeom>
              <a:avLst/>
              <a:gdLst/>
              <a:ahLst/>
              <a:cxnLst/>
              <a:rect l="l" t="t" r="r" b="b"/>
              <a:pathLst>
                <a:path w="54834" h="54829" extrusionOk="0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71"/>
            <p:cNvSpPr/>
            <p:nvPr/>
          </p:nvSpPr>
          <p:spPr>
            <a:xfrm>
              <a:off x="4723588" y="4436513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54834" h="54834" extrusionOk="0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71"/>
            <p:cNvSpPr/>
            <p:nvPr/>
          </p:nvSpPr>
          <p:spPr>
            <a:xfrm>
              <a:off x="5117331" y="4436513"/>
              <a:ext cx="41122" cy="41125"/>
            </a:xfrm>
            <a:custGeom>
              <a:avLst/>
              <a:gdLst/>
              <a:ahLst/>
              <a:cxnLst/>
              <a:rect l="l" t="t" r="r" b="b"/>
              <a:pathLst>
                <a:path w="54829" h="54834" extrusionOk="0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71"/>
            <p:cNvSpPr/>
            <p:nvPr/>
          </p:nvSpPr>
          <p:spPr>
            <a:xfrm>
              <a:off x="4880861" y="4199392"/>
              <a:ext cx="120319" cy="120534"/>
            </a:xfrm>
            <a:custGeom>
              <a:avLst/>
              <a:gdLst/>
              <a:ahLst/>
              <a:cxnLst/>
              <a:rect l="l" t="t" r="r" b="b"/>
              <a:pathLst>
                <a:path w="160426" h="160712" extrusionOk="0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71"/>
            <p:cNvSpPr/>
            <p:nvPr/>
          </p:nvSpPr>
          <p:spPr>
            <a:xfrm>
              <a:off x="4717027" y="4110360"/>
              <a:ext cx="447989" cy="373840"/>
            </a:xfrm>
            <a:custGeom>
              <a:avLst/>
              <a:gdLst/>
              <a:ahLst/>
              <a:cxnLst/>
              <a:rect l="l" t="t" r="r" b="b"/>
              <a:pathLst>
                <a:path w="597318" h="498453" extrusionOk="0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71"/>
            <p:cNvSpPr/>
            <p:nvPr/>
          </p:nvSpPr>
          <p:spPr>
            <a:xfrm>
              <a:off x="4717027" y="4035335"/>
              <a:ext cx="447989" cy="371216"/>
            </a:xfrm>
            <a:custGeom>
              <a:avLst/>
              <a:gdLst/>
              <a:ahLst/>
              <a:cxnLst/>
              <a:rect l="l" t="t" r="r" b="b"/>
              <a:pathLst>
                <a:path w="597318" h="494955" extrusionOk="0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4" name="Google Shape;3354;p71"/>
          <p:cNvGrpSpPr/>
          <p:nvPr/>
        </p:nvGrpSpPr>
        <p:grpSpPr>
          <a:xfrm>
            <a:off x="5462938" y="4015538"/>
            <a:ext cx="448865" cy="441861"/>
            <a:chOff x="5462938" y="4015538"/>
            <a:chExt cx="448865" cy="441861"/>
          </a:xfrm>
        </p:grpSpPr>
        <p:sp>
          <p:nvSpPr>
            <p:cNvPr id="3355" name="Google Shape;3355;p71"/>
            <p:cNvSpPr/>
            <p:nvPr/>
          </p:nvSpPr>
          <p:spPr>
            <a:xfrm>
              <a:off x="5469512" y="4056180"/>
              <a:ext cx="314992" cy="394644"/>
            </a:xfrm>
            <a:custGeom>
              <a:avLst/>
              <a:gdLst/>
              <a:ahLst/>
              <a:cxnLst/>
              <a:rect l="l" t="t" r="r" b="b"/>
              <a:pathLst>
                <a:path w="419989" h="526192" extrusionOk="0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71"/>
            <p:cNvSpPr/>
            <p:nvPr/>
          </p:nvSpPr>
          <p:spPr>
            <a:xfrm>
              <a:off x="5514700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71"/>
            <p:cNvSpPr/>
            <p:nvPr/>
          </p:nvSpPr>
          <p:spPr>
            <a:xfrm>
              <a:off x="5579222" y="4015538"/>
              <a:ext cx="31050" cy="74046"/>
            </a:xfrm>
            <a:custGeom>
              <a:avLst/>
              <a:gdLst/>
              <a:ahLst/>
              <a:cxnLst/>
              <a:rect l="l" t="t" r="r" b="b"/>
              <a:pathLst>
                <a:path w="41400" h="98728" extrusionOk="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71"/>
            <p:cNvSpPr/>
            <p:nvPr/>
          </p:nvSpPr>
          <p:spPr>
            <a:xfrm>
              <a:off x="5643741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71"/>
            <p:cNvSpPr/>
            <p:nvPr/>
          </p:nvSpPr>
          <p:spPr>
            <a:xfrm>
              <a:off x="5708264" y="4015538"/>
              <a:ext cx="31054" cy="74046"/>
            </a:xfrm>
            <a:custGeom>
              <a:avLst/>
              <a:gdLst/>
              <a:ahLst/>
              <a:cxnLst/>
              <a:rect l="l" t="t" r="r" b="b"/>
              <a:pathLst>
                <a:path w="41405" h="98728" extrusionOk="0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71"/>
            <p:cNvSpPr/>
            <p:nvPr/>
          </p:nvSpPr>
          <p:spPr>
            <a:xfrm>
              <a:off x="5690449" y="4254333"/>
              <a:ext cx="106069" cy="105463"/>
            </a:xfrm>
            <a:custGeom>
              <a:avLst/>
              <a:gdLst/>
              <a:ahLst/>
              <a:cxnLst/>
              <a:rect l="l" t="t" r="r" b="b"/>
              <a:pathLst>
                <a:path w="141425" h="140617" extrusionOk="0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71"/>
            <p:cNvSpPr/>
            <p:nvPr/>
          </p:nvSpPr>
          <p:spPr>
            <a:xfrm>
              <a:off x="5705548" y="4179023"/>
              <a:ext cx="165488" cy="165677"/>
            </a:xfrm>
            <a:custGeom>
              <a:avLst/>
              <a:gdLst/>
              <a:ahLst/>
              <a:cxnLst/>
              <a:rect l="l" t="t" r="r" b="b"/>
              <a:pathLst>
                <a:path w="220651" h="220903" extrusionOk="0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71"/>
            <p:cNvSpPr/>
            <p:nvPr/>
          </p:nvSpPr>
          <p:spPr>
            <a:xfrm>
              <a:off x="5831469" y="4145142"/>
              <a:ext cx="73759" cy="73729"/>
            </a:xfrm>
            <a:custGeom>
              <a:avLst/>
              <a:gdLst/>
              <a:ahLst/>
              <a:cxnLst/>
              <a:rect l="l" t="t" r="r" b="b"/>
              <a:pathLst>
                <a:path w="98345" h="98305" extrusionOk="0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71"/>
            <p:cNvSpPr/>
            <p:nvPr/>
          </p:nvSpPr>
          <p:spPr>
            <a:xfrm>
              <a:off x="5741200" y="4202954"/>
              <a:ext cx="129836" cy="141746"/>
            </a:xfrm>
            <a:custGeom>
              <a:avLst/>
              <a:gdLst/>
              <a:ahLst/>
              <a:cxnLst/>
              <a:rect l="l" t="t" r="r" b="b"/>
              <a:pathLst>
                <a:path w="173114" h="188995" extrusionOk="0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71"/>
            <p:cNvSpPr/>
            <p:nvPr/>
          </p:nvSpPr>
          <p:spPr>
            <a:xfrm>
              <a:off x="5813410" y="4162781"/>
              <a:ext cx="74138" cy="74092"/>
            </a:xfrm>
            <a:custGeom>
              <a:avLst/>
              <a:gdLst/>
              <a:ahLst/>
              <a:cxnLst/>
              <a:rect l="l" t="t" r="r" b="b"/>
              <a:pathLst>
                <a:path w="98851" h="98789" extrusionOk="0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5" name="Google Shape;3365;p71"/>
            <p:cNvSpPr/>
            <p:nvPr/>
          </p:nvSpPr>
          <p:spPr>
            <a:xfrm>
              <a:off x="5690449" y="4334868"/>
              <a:ext cx="24931" cy="24927"/>
            </a:xfrm>
            <a:custGeom>
              <a:avLst/>
              <a:gdLst/>
              <a:ahLst/>
              <a:cxnLst/>
              <a:rect l="l" t="t" r="r" b="b"/>
              <a:pathLst>
                <a:path w="33241" h="33236" extrusionOk="0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6" name="Google Shape;3366;p71"/>
            <p:cNvSpPr/>
            <p:nvPr/>
          </p:nvSpPr>
          <p:spPr>
            <a:xfrm>
              <a:off x="5520285" y="4139694"/>
              <a:ext cx="154395" cy="262025"/>
            </a:xfrm>
            <a:custGeom>
              <a:avLst/>
              <a:gdLst/>
              <a:ahLst/>
              <a:cxnLst/>
              <a:rect l="l" t="t" r="r" b="b"/>
              <a:pathLst>
                <a:path w="205860" h="349367" extrusionOk="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7" name="Google Shape;3367;p71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3368" name="Google Shape;3368;p71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71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70" h="17533" extrusionOk="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71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avLst/>
                <a:gdLst/>
                <a:ahLst/>
                <a:cxnLst/>
                <a:rect l="l" t="t" r="r" b="b"/>
                <a:pathLst>
                  <a:path w="598487" h="543725" extrusionOk="0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1" name="Google Shape;3371;p71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avLst/>
                <a:gdLst/>
                <a:ahLst/>
                <a:cxnLst/>
                <a:rect l="l" t="t" r="r" b="b"/>
                <a:pathLst>
                  <a:path w="69089" h="93107" extrusionOk="0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2" name="Google Shape;3372;p71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44765" h="17533" extrusionOk="0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3" name="Google Shape;3373;p71"/>
          <p:cNvGrpSpPr/>
          <p:nvPr/>
        </p:nvGrpSpPr>
        <p:grpSpPr>
          <a:xfrm>
            <a:off x="6192364" y="4038324"/>
            <a:ext cx="447550" cy="383615"/>
            <a:chOff x="6192364" y="4038324"/>
            <a:chExt cx="447550" cy="383615"/>
          </a:xfrm>
        </p:grpSpPr>
        <p:sp>
          <p:nvSpPr>
            <p:cNvPr id="3374" name="Google Shape;3374;p71"/>
            <p:cNvSpPr/>
            <p:nvPr/>
          </p:nvSpPr>
          <p:spPr>
            <a:xfrm>
              <a:off x="6198920" y="4090464"/>
              <a:ext cx="434439" cy="279336"/>
            </a:xfrm>
            <a:custGeom>
              <a:avLst/>
              <a:gdLst/>
              <a:ahLst/>
              <a:cxnLst/>
              <a:rect l="l" t="t" r="r" b="b"/>
              <a:pathLst>
                <a:path w="579252" h="372448" extrusionOk="0">
                  <a:moveTo>
                    <a:pt x="579253" y="186224"/>
                  </a:moveTo>
                  <a:cubicBezTo>
                    <a:pt x="579253" y="186224"/>
                    <a:pt x="482949" y="372448"/>
                    <a:pt x="289626" y="372448"/>
                  </a:cubicBezTo>
                  <a:cubicBezTo>
                    <a:pt x="98853" y="372448"/>
                    <a:pt x="0" y="186224"/>
                    <a:pt x="0" y="186224"/>
                  </a:cubicBezTo>
                  <a:cubicBezTo>
                    <a:pt x="0" y="186224"/>
                    <a:pt x="96299" y="0"/>
                    <a:pt x="289626" y="0"/>
                  </a:cubicBezTo>
                  <a:cubicBezTo>
                    <a:pt x="471467" y="0"/>
                    <a:pt x="579253" y="186224"/>
                    <a:pt x="579253" y="1862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5" name="Google Shape;3375;p71"/>
            <p:cNvSpPr/>
            <p:nvPr/>
          </p:nvSpPr>
          <p:spPr>
            <a:xfrm>
              <a:off x="6313792" y="4127125"/>
              <a:ext cx="204692" cy="206012"/>
            </a:xfrm>
            <a:custGeom>
              <a:avLst/>
              <a:gdLst/>
              <a:ahLst/>
              <a:cxnLst/>
              <a:rect l="l" t="t" r="r" b="b"/>
              <a:pathLst>
                <a:path w="272922" h="274683" extrusionOk="0">
                  <a:moveTo>
                    <a:pt x="136463" y="274684"/>
                  </a:moveTo>
                  <a:cubicBezTo>
                    <a:pt x="61216" y="274684"/>
                    <a:pt x="0" y="213069"/>
                    <a:pt x="0" y="137342"/>
                  </a:cubicBezTo>
                  <a:cubicBezTo>
                    <a:pt x="0" y="61614"/>
                    <a:pt x="61216" y="0"/>
                    <a:pt x="136463" y="0"/>
                  </a:cubicBezTo>
                  <a:cubicBezTo>
                    <a:pt x="211711" y="0"/>
                    <a:pt x="272922" y="61609"/>
                    <a:pt x="272922" y="137342"/>
                  </a:cubicBezTo>
                  <a:cubicBezTo>
                    <a:pt x="272922" y="213074"/>
                    <a:pt x="211706" y="274684"/>
                    <a:pt x="136463" y="27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376;p71"/>
            <p:cNvSpPr/>
            <p:nvPr/>
          </p:nvSpPr>
          <p:spPr>
            <a:xfrm>
              <a:off x="6379088" y="4192844"/>
              <a:ext cx="74099" cy="74575"/>
            </a:xfrm>
            <a:custGeom>
              <a:avLst/>
              <a:gdLst/>
              <a:ahLst/>
              <a:cxnLst/>
              <a:rect l="l" t="t" r="r" b="b"/>
              <a:pathLst>
                <a:path w="98798" h="99434" extrusionOk="0">
                  <a:moveTo>
                    <a:pt x="93021" y="26362"/>
                  </a:moveTo>
                  <a:cubicBezTo>
                    <a:pt x="96709" y="33323"/>
                    <a:pt x="98799" y="41274"/>
                    <a:pt x="98799" y="49717"/>
                  </a:cubicBezTo>
                  <a:cubicBezTo>
                    <a:pt x="98799" y="77174"/>
                    <a:pt x="76682" y="99435"/>
                    <a:pt x="49402" y="99435"/>
                  </a:cubicBezTo>
                  <a:cubicBezTo>
                    <a:pt x="22117" y="99435"/>
                    <a:pt x="0" y="77174"/>
                    <a:pt x="0" y="49717"/>
                  </a:cubicBezTo>
                  <a:cubicBezTo>
                    <a:pt x="0" y="22261"/>
                    <a:pt x="22117" y="0"/>
                    <a:pt x="49402" y="0"/>
                  </a:cubicBezTo>
                  <a:cubicBezTo>
                    <a:pt x="53417" y="0"/>
                    <a:pt x="57319" y="479"/>
                    <a:pt x="61057" y="13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377;p71"/>
            <p:cNvSpPr/>
            <p:nvPr/>
          </p:nvSpPr>
          <p:spPr>
            <a:xfrm>
              <a:off x="6425144" y="4179039"/>
              <a:ext cx="33981" cy="34199"/>
            </a:xfrm>
            <a:custGeom>
              <a:avLst/>
              <a:gdLst/>
              <a:ahLst/>
              <a:cxnLst/>
              <a:rect l="l" t="t" r="r" b="b"/>
              <a:pathLst>
                <a:path w="45308" h="45598" extrusionOk="0">
                  <a:moveTo>
                    <a:pt x="45309" y="22799"/>
                  </a:moveTo>
                  <a:cubicBezTo>
                    <a:pt x="45309" y="10209"/>
                    <a:pt x="35165" y="0"/>
                    <a:pt x="22654" y="0"/>
                  </a:cubicBezTo>
                  <a:cubicBezTo>
                    <a:pt x="10143" y="0"/>
                    <a:pt x="0" y="10209"/>
                    <a:pt x="0" y="22799"/>
                  </a:cubicBezTo>
                  <a:cubicBezTo>
                    <a:pt x="0" y="35394"/>
                    <a:pt x="10143" y="45598"/>
                    <a:pt x="22654" y="45598"/>
                  </a:cubicBezTo>
                  <a:cubicBezTo>
                    <a:pt x="35165" y="45598"/>
                    <a:pt x="45309" y="35394"/>
                    <a:pt x="45309" y="2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8" name="Google Shape;3378;p71"/>
            <p:cNvGrpSpPr/>
            <p:nvPr/>
          </p:nvGrpSpPr>
          <p:grpSpPr>
            <a:xfrm>
              <a:off x="6192364" y="4038324"/>
              <a:ext cx="447550" cy="383615"/>
              <a:chOff x="8212735" y="5223448"/>
              <a:chExt cx="596733" cy="511487"/>
            </a:xfrm>
          </p:grpSpPr>
          <p:sp>
            <p:nvSpPr>
              <p:cNvPr id="3379" name="Google Shape;3379;p71"/>
              <p:cNvSpPr/>
              <p:nvPr/>
            </p:nvSpPr>
            <p:spPr>
              <a:xfrm>
                <a:off x="8212735" y="5284209"/>
                <a:ext cx="596733" cy="389965"/>
              </a:xfrm>
              <a:custGeom>
                <a:avLst/>
                <a:gdLst/>
                <a:ahLst/>
                <a:cxnLst/>
                <a:rect l="l" t="t" r="r" b="b"/>
                <a:pathLst>
                  <a:path w="596733" h="389965" extrusionOk="0">
                    <a:moveTo>
                      <a:pt x="595555" y="190590"/>
                    </a:moveTo>
                    <a:cubicBezTo>
                      <a:pt x="594426" y="188642"/>
                      <a:pt x="567383" y="142373"/>
                      <a:pt x="517339" y="95475"/>
                    </a:cubicBezTo>
                    <a:cubicBezTo>
                      <a:pt x="487860" y="67850"/>
                      <a:pt x="456515" y="45817"/>
                      <a:pt x="424172" y="29988"/>
                    </a:cubicBezTo>
                    <a:cubicBezTo>
                      <a:pt x="383512" y="10090"/>
                      <a:pt x="341185" y="0"/>
                      <a:pt x="298367" y="0"/>
                    </a:cubicBezTo>
                    <a:cubicBezTo>
                      <a:pt x="261171" y="0"/>
                      <a:pt x="224817" y="6788"/>
                      <a:pt x="190317" y="20167"/>
                    </a:cubicBezTo>
                    <a:cubicBezTo>
                      <a:pt x="179800" y="24245"/>
                      <a:pt x="186114" y="40585"/>
                      <a:pt x="196627" y="36502"/>
                    </a:cubicBezTo>
                    <a:cubicBezTo>
                      <a:pt x="229106" y="23903"/>
                      <a:pt x="263338" y="17517"/>
                      <a:pt x="298367" y="17517"/>
                    </a:cubicBezTo>
                    <a:cubicBezTo>
                      <a:pt x="338412" y="17517"/>
                      <a:pt x="378067" y="26964"/>
                      <a:pt x="416237" y="45598"/>
                    </a:cubicBezTo>
                    <a:cubicBezTo>
                      <a:pt x="446977" y="60606"/>
                      <a:pt x="476852" y="81576"/>
                      <a:pt x="505033" y="107924"/>
                    </a:cubicBezTo>
                    <a:cubicBezTo>
                      <a:pt x="544860" y="145165"/>
                      <a:pt x="570105" y="182881"/>
                      <a:pt x="577872" y="195206"/>
                    </a:cubicBezTo>
                    <a:cubicBezTo>
                      <a:pt x="570774" y="207600"/>
                      <a:pt x="547706" y="245129"/>
                      <a:pt x="509203" y="282178"/>
                    </a:cubicBezTo>
                    <a:cubicBezTo>
                      <a:pt x="481887" y="308462"/>
                      <a:pt x="452244" y="329387"/>
                      <a:pt x="421085" y="344362"/>
                    </a:cubicBezTo>
                    <a:cubicBezTo>
                      <a:pt x="382319" y="362997"/>
                      <a:pt x="341030" y="372448"/>
                      <a:pt x="298367" y="372448"/>
                    </a:cubicBezTo>
                    <a:cubicBezTo>
                      <a:pt x="256286" y="372448"/>
                      <a:pt x="215361" y="362997"/>
                      <a:pt x="176727" y="344362"/>
                    </a:cubicBezTo>
                    <a:cubicBezTo>
                      <a:pt x="145664" y="329378"/>
                      <a:pt x="115962" y="308444"/>
                      <a:pt x="88458" y="282146"/>
                    </a:cubicBezTo>
                    <a:cubicBezTo>
                      <a:pt x="49478" y="244878"/>
                      <a:pt x="25890" y="207130"/>
                      <a:pt x="18761" y="194932"/>
                    </a:cubicBezTo>
                    <a:cubicBezTo>
                      <a:pt x="28927" y="177151"/>
                      <a:pt x="73316" y="105324"/>
                      <a:pt x="151018" y="58868"/>
                    </a:cubicBezTo>
                    <a:cubicBezTo>
                      <a:pt x="160701" y="53079"/>
                      <a:pt x="151741" y="38035"/>
                      <a:pt x="142062" y="43824"/>
                    </a:cubicBezTo>
                    <a:cubicBezTo>
                      <a:pt x="49046" y="99435"/>
                      <a:pt x="2899" y="187241"/>
                      <a:pt x="978" y="190955"/>
                    </a:cubicBezTo>
                    <a:cubicBezTo>
                      <a:pt x="-342" y="193509"/>
                      <a:pt x="-324" y="196552"/>
                      <a:pt x="1023" y="199097"/>
                    </a:cubicBezTo>
                    <a:cubicBezTo>
                      <a:pt x="2061" y="201050"/>
                      <a:pt x="26960" y="247432"/>
                      <a:pt x="75970" y="294422"/>
                    </a:cubicBezTo>
                    <a:cubicBezTo>
                      <a:pt x="104830" y="322088"/>
                      <a:pt x="136071" y="344153"/>
                      <a:pt x="168832" y="359995"/>
                    </a:cubicBezTo>
                    <a:cubicBezTo>
                      <a:pt x="209943" y="379879"/>
                      <a:pt x="253527" y="389965"/>
                      <a:pt x="298367" y="389965"/>
                    </a:cubicBezTo>
                    <a:cubicBezTo>
                      <a:pt x="343789" y="389965"/>
                      <a:pt x="387727" y="379884"/>
                      <a:pt x="428971" y="360000"/>
                    </a:cubicBezTo>
                    <a:cubicBezTo>
                      <a:pt x="461850" y="344153"/>
                      <a:pt x="493059" y="322079"/>
                      <a:pt x="521742" y="294403"/>
                    </a:cubicBezTo>
                    <a:cubicBezTo>
                      <a:pt x="570460" y="247387"/>
                      <a:pt x="594744" y="200963"/>
                      <a:pt x="595755" y="199011"/>
                    </a:cubicBezTo>
                    <a:cubicBezTo>
                      <a:pt x="597126" y="196356"/>
                      <a:pt x="597053" y="193176"/>
                      <a:pt x="595555" y="1905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0" name="Google Shape;3380;p71"/>
              <p:cNvSpPr/>
              <p:nvPr/>
            </p:nvSpPr>
            <p:spPr>
              <a:xfrm>
                <a:off x="8452959" y="5402310"/>
                <a:ext cx="124198" cy="135357"/>
              </a:xfrm>
              <a:custGeom>
                <a:avLst/>
                <a:gdLst/>
                <a:ahLst/>
                <a:cxnLst/>
                <a:rect l="l" t="t" r="r" b="b"/>
                <a:pathLst>
                  <a:path w="124198" h="135357" extrusionOk="0">
                    <a:moveTo>
                      <a:pt x="124198" y="31557"/>
                    </a:moveTo>
                    <a:cubicBezTo>
                      <a:pt x="124198" y="14159"/>
                      <a:pt x="110112" y="0"/>
                      <a:pt x="92803" y="0"/>
                    </a:cubicBezTo>
                    <a:cubicBezTo>
                      <a:pt x="80032" y="0"/>
                      <a:pt x="69028" y="7709"/>
                      <a:pt x="64130" y="18735"/>
                    </a:cubicBezTo>
                    <a:cubicBezTo>
                      <a:pt x="62145" y="18529"/>
                      <a:pt x="60146" y="18406"/>
                      <a:pt x="58143" y="18406"/>
                    </a:cubicBezTo>
                    <a:cubicBezTo>
                      <a:pt x="26083" y="18406"/>
                      <a:pt x="0" y="44640"/>
                      <a:pt x="0" y="76882"/>
                    </a:cubicBezTo>
                    <a:cubicBezTo>
                      <a:pt x="0" y="109123"/>
                      <a:pt x="26083" y="135357"/>
                      <a:pt x="58143" y="135357"/>
                    </a:cubicBezTo>
                    <a:cubicBezTo>
                      <a:pt x="90199" y="135357"/>
                      <a:pt x="116281" y="109123"/>
                      <a:pt x="116281" y="76882"/>
                    </a:cubicBezTo>
                    <a:cubicBezTo>
                      <a:pt x="116281" y="69779"/>
                      <a:pt x="114979" y="62718"/>
                      <a:pt x="112493" y="56113"/>
                    </a:cubicBezTo>
                    <a:cubicBezTo>
                      <a:pt x="119623" y="50324"/>
                      <a:pt x="124198" y="41470"/>
                      <a:pt x="124198" y="31557"/>
                    </a:cubicBezTo>
                    <a:close/>
                    <a:moveTo>
                      <a:pt x="92803" y="17517"/>
                    </a:moveTo>
                    <a:cubicBezTo>
                      <a:pt x="100474" y="17517"/>
                      <a:pt x="106716" y="23816"/>
                      <a:pt x="106716" y="31557"/>
                    </a:cubicBezTo>
                    <a:cubicBezTo>
                      <a:pt x="106716" y="39298"/>
                      <a:pt x="100474" y="45598"/>
                      <a:pt x="92803" y="45598"/>
                    </a:cubicBezTo>
                    <a:cubicBezTo>
                      <a:pt x="85131" y="45598"/>
                      <a:pt x="78890" y="39298"/>
                      <a:pt x="78890" y="31557"/>
                    </a:cubicBezTo>
                    <a:cubicBezTo>
                      <a:pt x="78894" y="23816"/>
                      <a:pt x="85131" y="17517"/>
                      <a:pt x="92803" y="17517"/>
                    </a:cubicBezTo>
                    <a:close/>
                    <a:moveTo>
                      <a:pt x="98799" y="76882"/>
                    </a:moveTo>
                    <a:cubicBezTo>
                      <a:pt x="98799" y="99466"/>
                      <a:pt x="80561" y="117841"/>
                      <a:pt x="58143" y="117841"/>
                    </a:cubicBezTo>
                    <a:cubicBezTo>
                      <a:pt x="35725" y="117841"/>
                      <a:pt x="17482" y="99466"/>
                      <a:pt x="17482" y="76882"/>
                    </a:cubicBezTo>
                    <a:cubicBezTo>
                      <a:pt x="17482" y="54297"/>
                      <a:pt x="35725" y="35923"/>
                      <a:pt x="58143" y="35923"/>
                    </a:cubicBezTo>
                    <a:cubicBezTo>
                      <a:pt x="59345" y="35923"/>
                      <a:pt x="60547" y="35996"/>
                      <a:pt x="61740" y="36101"/>
                    </a:cubicBezTo>
                    <a:cubicBezTo>
                      <a:pt x="63938" y="51355"/>
                      <a:pt x="77028" y="63115"/>
                      <a:pt x="92803" y="63115"/>
                    </a:cubicBezTo>
                    <a:cubicBezTo>
                      <a:pt x="94005" y="63115"/>
                      <a:pt x="95188" y="63042"/>
                      <a:pt x="96354" y="62910"/>
                    </a:cubicBezTo>
                    <a:cubicBezTo>
                      <a:pt x="97952" y="67366"/>
                      <a:pt x="98799" y="72106"/>
                      <a:pt x="98799" y="76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1" name="Google Shape;3381;p71"/>
              <p:cNvSpPr/>
              <p:nvPr/>
            </p:nvSpPr>
            <p:spPr>
              <a:xfrm>
                <a:off x="8255858" y="5223448"/>
                <a:ext cx="75473" cy="75905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905" extrusionOk="0">
                    <a:moveTo>
                      <a:pt x="8741" y="75906"/>
                    </a:moveTo>
                    <a:cubicBezTo>
                      <a:pt x="13572" y="75906"/>
                      <a:pt x="17482" y="71987"/>
                      <a:pt x="17482" y="67147"/>
                    </a:cubicBezTo>
                    <a:lnTo>
                      <a:pt x="17482" y="40165"/>
                    </a:lnTo>
                    <a:cubicBezTo>
                      <a:pt x="17482" y="27675"/>
                      <a:pt x="27621" y="17517"/>
                      <a:pt x="40087" y="17517"/>
                    </a:cubicBezTo>
                    <a:lnTo>
                      <a:pt x="67016" y="17517"/>
                    </a:lnTo>
                    <a:cubicBezTo>
                      <a:pt x="78293" y="17517"/>
                      <a:pt x="78293" y="0"/>
                      <a:pt x="67016" y="0"/>
                    </a:cubicBezTo>
                    <a:lnTo>
                      <a:pt x="40087" y="0"/>
                    </a:lnTo>
                    <a:cubicBezTo>
                      <a:pt x="17983" y="0"/>
                      <a:pt x="0" y="18018"/>
                      <a:pt x="0" y="40165"/>
                    </a:cubicBezTo>
                    <a:lnTo>
                      <a:pt x="0" y="67147"/>
                    </a:lnTo>
                    <a:cubicBezTo>
                      <a:pt x="0" y="71983"/>
                      <a:pt x="3911" y="75906"/>
                      <a:pt x="8741" y="75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2" name="Google Shape;3382;p71"/>
              <p:cNvSpPr/>
              <p:nvPr/>
            </p:nvSpPr>
            <p:spPr>
              <a:xfrm>
                <a:off x="8690872" y="5223448"/>
                <a:ext cx="75473" cy="75621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621" extrusionOk="0">
                    <a:moveTo>
                      <a:pt x="8458" y="17517"/>
                    </a:moveTo>
                    <a:lnTo>
                      <a:pt x="35387" y="17517"/>
                    </a:lnTo>
                    <a:cubicBezTo>
                      <a:pt x="47848" y="17517"/>
                      <a:pt x="57991" y="27675"/>
                      <a:pt x="57991" y="40165"/>
                    </a:cubicBezTo>
                    <a:lnTo>
                      <a:pt x="57991" y="67147"/>
                    </a:lnTo>
                    <a:cubicBezTo>
                      <a:pt x="57991" y="78446"/>
                      <a:pt x="75474" y="78446"/>
                      <a:pt x="75474" y="67147"/>
                    </a:cubicBezTo>
                    <a:lnTo>
                      <a:pt x="75474" y="40165"/>
                    </a:lnTo>
                    <a:cubicBezTo>
                      <a:pt x="75474" y="18018"/>
                      <a:pt x="57491" y="0"/>
                      <a:pt x="35383" y="0"/>
                    </a:cubicBezTo>
                    <a:lnTo>
                      <a:pt x="8458" y="0"/>
                    </a:lnTo>
                    <a:cubicBezTo>
                      <a:pt x="-2819" y="0"/>
                      <a:pt x="-2819" y="17517"/>
                      <a:pt x="8458" y="17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3" name="Google Shape;3383;p71"/>
              <p:cNvSpPr/>
              <p:nvPr/>
            </p:nvSpPr>
            <p:spPr>
              <a:xfrm>
                <a:off x="8690872" y="5659030"/>
                <a:ext cx="75473" cy="75905"/>
              </a:xfrm>
              <a:custGeom>
                <a:avLst/>
                <a:gdLst/>
                <a:ahLst/>
                <a:cxnLst/>
                <a:rect l="l" t="t" r="r" b="b"/>
                <a:pathLst>
                  <a:path w="75473" h="75905" extrusionOk="0">
                    <a:moveTo>
                      <a:pt x="66733" y="0"/>
                    </a:moveTo>
                    <a:cubicBezTo>
                      <a:pt x="61902" y="0"/>
                      <a:pt x="57991" y="3918"/>
                      <a:pt x="57991" y="8758"/>
                    </a:cubicBezTo>
                    <a:lnTo>
                      <a:pt x="57991" y="35740"/>
                    </a:lnTo>
                    <a:cubicBezTo>
                      <a:pt x="57991" y="48226"/>
                      <a:pt x="47848" y="58389"/>
                      <a:pt x="35387" y="58389"/>
                    </a:cubicBezTo>
                    <a:lnTo>
                      <a:pt x="8458" y="58389"/>
                    </a:lnTo>
                    <a:cubicBezTo>
                      <a:pt x="-2819" y="58389"/>
                      <a:pt x="-2819" y="75906"/>
                      <a:pt x="8458" y="75906"/>
                    </a:cubicBezTo>
                    <a:lnTo>
                      <a:pt x="35387" y="75906"/>
                    </a:lnTo>
                    <a:cubicBezTo>
                      <a:pt x="57491" y="75906"/>
                      <a:pt x="75474" y="57887"/>
                      <a:pt x="75474" y="35736"/>
                    </a:cubicBezTo>
                    <a:lnTo>
                      <a:pt x="75474" y="8758"/>
                    </a:lnTo>
                    <a:cubicBezTo>
                      <a:pt x="75474" y="3918"/>
                      <a:pt x="71559" y="0"/>
                      <a:pt x="66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p71"/>
              <p:cNvSpPr/>
              <p:nvPr/>
            </p:nvSpPr>
            <p:spPr>
              <a:xfrm>
                <a:off x="8255858" y="5659314"/>
                <a:ext cx="75470" cy="75621"/>
              </a:xfrm>
              <a:custGeom>
                <a:avLst/>
                <a:gdLst/>
                <a:ahLst/>
                <a:cxnLst/>
                <a:rect l="l" t="t" r="r" b="b"/>
                <a:pathLst>
                  <a:path w="75470" h="75621" extrusionOk="0">
                    <a:moveTo>
                      <a:pt x="67016" y="58105"/>
                    </a:moveTo>
                    <a:lnTo>
                      <a:pt x="40087" y="58105"/>
                    </a:lnTo>
                    <a:cubicBezTo>
                      <a:pt x="27621" y="58105"/>
                      <a:pt x="17482" y="47942"/>
                      <a:pt x="17482" y="35452"/>
                    </a:cubicBezTo>
                    <a:lnTo>
                      <a:pt x="17482" y="8474"/>
                    </a:lnTo>
                    <a:cubicBezTo>
                      <a:pt x="17482" y="-2825"/>
                      <a:pt x="0" y="-2825"/>
                      <a:pt x="0" y="8474"/>
                    </a:cubicBezTo>
                    <a:lnTo>
                      <a:pt x="0" y="35456"/>
                    </a:lnTo>
                    <a:cubicBezTo>
                      <a:pt x="0" y="57603"/>
                      <a:pt x="17983" y="75622"/>
                      <a:pt x="40087" y="75622"/>
                    </a:cubicBezTo>
                    <a:lnTo>
                      <a:pt x="67016" y="75622"/>
                    </a:lnTo>
                    <a:cubicBezTo>
                      <a:pt x="78289" y="75622"/>
                      <a:pt x="78289" y="58105"/>
                      <a:pt x="67016" y="58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85" name="Google Shape;3385;p71"/>
          <p:cNvGrpSpPr/>
          <p:nvPr/>
        </p:nvGrpSpPr>
        <p:grpSpPr>
          <a:xfrm>
            <a:off x="7660126" y="4015537"/>
            <a:ext cx="351861" cy="448866"/>
            <a:chOff x="7660126" y="4015537"/>
            <a:chExt cx="351861" cy="448866"/>
          </a:xfrm>
        </p:grpSpPr>
        <p:sp>
          <p:nvSpPr>
            <p:cNvPr id="3386" name="Google Shape;3386;p71"/>
            <p:cNvSpPr/>
            <p:nvPr/>
          </p:nvSpPr>
          <p:spPr>
            <a:xfrm>
              <a:off x="7824380" y="4277588"/>
              <a:ext cx="24188" cy="71231"/>
            </a:xfrm>
            <a:custGeom>
              <a:avLst/>
              <a:gdLst/>
              <a:ahLst/>
              <a:cxnLst/>
              <a:rect l="l" t="t" r="r" b="b"/>
              <a:pathLst>
                <a:path w="32250" h="94974" extrusionOk="0">
                  <a:moveTo>
                    <a:pt x="14191" y="94975"/>
                  </a:moveTo>
                  <a:lnTo>
                    <a:pt x="18054" y="94975"/>
                  </a:lnTo>
                  <a:cubicBezTo>
                    <a:pt x="25894" y="94975"/>
                    <a:pt x="32250" y="88619"/>
                    <a:pt x="32250" y="80779"/>
                  </a:cubicBezTo>
                  <a:lnTo>
                    <a:pt x="32250" y="14191"/>
                  </a:lnTo>
                  <a:cubicBezTo>
                    <a:pt x="32250" y="6351"/>
                    <a:pt x="25894" y="0"/>
                    <a:pt x="18054" y="0"/>
                  </a:cubicBezTo>
                  <a:lnTo>
                    <a:pt x="14191" y="0"/>
                  </a:lnTo>
                  <a:cubicBezTo>
                    <a:pt x="6351" y="0"/>
                    <a:pt x="0" y="6351"/>
                    <a:pt x="0" y="14191"/>
                  </a:cubicBezTo>
                  <a:lnTo>
                    <a:pt x="0" y="80779"/>
                  </a:lnTo>
                  <a:cubicBezTo>
                    <a:pt x="0" y="88619"/>
                    <a:pt x="6351" y="94975"/>
                    <a:pt x="14191" y="94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71"/>
            <p:cNvSpPr/>
            <p:nvPr/>
          </p:nvSpPr>
          <p:spPr>
            <a:xfrm>
              <a:off x="7820678" y="4022187"/>
              <a:ext cx="31601" cy="112996"/>
            </a:xfrm>
            <a:custGeom>
              <a:avLst/>
              <a:gdLst/>
              <a:ahLst/>
              <a:cxnLst/>
              <a:rect l="l" t="t" r="r" b="b"/>
              <a:pathLst>
                <a:path w="42135" h="150662" extrusionOk="0">
                  <a:moveTo>
                    <a:pt x="18547" y="150663"/>
                  </a:moveTo>
                  <a:lnTo>
                    <a:pt x="23588" y="150663"/>
                  </a:lnTo>
                  <a:cubicBezTo>
                    <a:pt x="33835" y="150663"/>
                    <a:pt x="42136" y="142357"/>
                    <a:pt x="42136" y="132115"/>
                  </a:cubicBezTo>
                  <a:lnTo>
                    <a:pt x="42136" y="17561"/>
                  </a:lnTo>
                  <a:cubicBezTo>
                    <a:pt x="42136" y="7863"/>
                    <a:pt x="34273" y="0"/>
                    <a:pt x="24575" y="0"/>
                  </a:cubicBezTo>
                  <a:lnTo>
                    <a:pt x="17561" y="0"/>
                  </a:lnTo>
                  <a:cubicBezTo>
                    <a:pt x="7863" y="0"/>
                    <a:pt x="0" y="7863"/>
                    <a:pt x="0" y="17561"/>
                  </a:cubicBezTo>
                  <a:lnTo>
                    <a:pt x="0" y="132115"/>
                  </a:lnTo>
                  <a:cubicBezTo>
                    <a:pt x="0" y="142357"/>
                    <a:pt x="8301" y="150663"/>
                    <a:pt x="18547" y="1506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71"/>
            <p:cNvSpPr/>
            <p:nvPr/>
          </p:nvSpPr>
          <p:spPr>
            <a:xfrm>
              <a:off x="7666699" y="4186357"/>
              <a:ext cx="164287" cy="271606"/>
            </a:xfrm>
            <a:custGeom>
              <a:avLst/>
              <a:gdLst/>
              <a:ahLst/>
              <a:cxnLst/>
              <a:rect l="l" t="t" r="r" b="b"/>
              <a:pathLst>
                <a:path w="219049" h="362141" extrusionOk="0">
                  <a:moveTo>
                    <a:pt x="219049" y="21502"/>
                  </a:moveTo>
                  <a:lnTo>
                    <a:pt x="2228" y="362141"/>
                  </a:lnTo>
                  <a:lnTo>
                    <a:pt x="0" y="360854"/>
                  </a:lnTo>
                  <a:lnTo>
                    <a:pt x="6863" y="263162"/>
                  </a:lnTo>
                  <a:lnTo>
                    <a:pt x="177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71"/>
            <p:cNvSpPr/>
            <p:nvPr/>
          </p:nvSpPr>
          <p:spPr>
            <a:xfrm>
              <a:off x="7842209" y="4187268"/>
              <a:ext cx="156645" cy="229768"/>
            </a:xfrm>
            <a:custGeom>
              <a:avLst/>
              <a:gdLst/>
              <a:ahLst/>
              <a:cxnLst/>
              <a:rect l="l" t="t" r="r" b="b"/>
              <a:pathLst>
                <a:path w="208860" h="306357" extrusionOk="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rgbClr val="FEDA5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71"/>
            <p:cNvSpPr/>
            <p:nvPr/>
          </p:nvSpPr>
          <p:spPr>
            <a:xfrm>
              <a:off x="7842209" y="4187268"/>
              <a:ext cx="156645" cy="229768"/>
            </a:xfrm>
            <a:custGeom>
              <a:avLst/>
              <a:gdLst/>
              <a:ahLst/>
              <a:cxnLst/>
              <a:rect l="l" t="t" r="r" b="b"/>
              <a:pathLst>
                <a:path w="208860" h="306357" extrusionOk="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71"/>
            <p:cNvSpPr/>
            <p:nvPr/>
          </p:nvSpPr>
          <p:spPr>
            <a:xfrm>
              <a:off x="7666699" y="4382544"/>
              <a:ext cx="37060" cy="75419"/>
            </a:xfrm>
            <a:custGeom>
              <a:avLst/>
              <a:gdLst/>
              <a:ahLst/>
              <a:cxnLst/>
              <a:rect l="l" t="t" r="r" b="b"/>
              <a:pathLst>
                <a:path w="49414" h="100559" extrusionOk="0">
                  <a:moveTo>
                    <a:pt x="6863" y="1580"/>
                  </a:moveTo>
                  <a:lnTo>
                    <a:pt x="0" y="99271"/>
                  </a:lnTo>
                  <a:lnTo>
                    <a:pt x="2228" y="100559"/>
                  </a:lnTo>
                  <a:lnTo>
                    <a:pt x="49414" y="26429"/>
                  </a:lnTo>
                  <a:lnTo>
                    <a:pt x="7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71"/>
            <p:cNvSpPr/>
            <p:nvPr/>
          </p:nvSpPr>
          <p:spPr>
            <a:xfrm>
              <a:off x="7660126" y="4015537"/>
              <a:ext cx="351861" cy="448866"/>
            </a:xfrm>
            <a:custGeom>
              <a:avLst/>
              <a:gdLst/>
              <a:ahLst/>
              <a:cxnLst/>
              <a:rect l="l" t="t" r="r" b="b"/>
              <a:pathLst>
                <a:path w="469148" h="598488" extrusionOk="0">
                  <a:moveTo>
                    <a:pt x="467826" y="585217"/>
                  </a:moveTo>
                  <a:lnTo>
                    <a:pt x="439361" y="538204"/>
                  </a:lnTo>
                  <a:cubicBezTo>
                    <a:pt x="448840" y="531131"/>
                    <a:pt x="455617" y="521168"/>
                    <a:pt x="458667" y="509584"/>
                  </a:cubicBezTo>
                  <a:cubicBezTo>
                    <a:pt x="462242" y="496032"/>
                    <a:pt x="460306" y="481904"/>
                    <a:pt x="453215" y="469804"/>
                  </a:cubicBezTo>
                  <a:cubicBezTo>
                    <a:pt x="453142" y="469676"/>
                    <a:pt x="453060" y="469549"/>
                    <a:pt x="452982" y="469425"/>
                  </a:cubicBezTo>
                  <a:lnTo>
                    <a:pt x="411134" y="405655"/>
                  </a:lnTo>
                  <a:lnTo>
                    <a:pt x="439676" y="405655"/>
                  </a:lnTo>
                  <a:lnTo>
                    <a:pt x="439676" y="420258"/>
                  </a:lnTo>
                  <a:cubicBezTo>
                    <a:pt x="439676" y="431568"/>
                    <a:pt x="457210" y="431568"/>
                    <a:pt x="457210" y="420258"/>
                  </a:cubicBezTo>
                  <a:lnTo>
                    <a:pt x="457210" y="372962"/>
                  </a:lnTo>
                  <a:cubicBezTo>
                    <a:pt x="457210" y="361652"/>
                    <a:pt x="439676" y="361652"/>
                    <a:pt x="439676" y="372962"/>
                  </a:cubicBezTo>
                  <a:lnTo>
                    <a:pt x="439676" y="388117"/>
                  </a:lnTo>
                  <a:lnTo>
                    <a:pt x="399627" y="388117"/>
                  </a:lnTo>
                  <a:lnTo>
                    <a:pt x="294689" y="228212"/>
                  </a:lnTo>
                  <a:cubicBezTo>
                    <a:pt x="306602" y="214523"/>
                    <a:pt x="313839" y="196697"/>
                    <a:pt x="313839" y="177204"/>
                  </a:cubicBezTo>
                  <a:cubicBezTo>
                    <a:pt x="313839" y="144575"/>
                    <a:pt x="293602" y="116576"/>
                    <a:pt x="264973" y="104946"/>
                  </a:cubicBezTo>
                  <a:lnTo>
                    <a:pt x="264973" y="26427"/>
                  </a:lnTo>
                  <a:cubicBezTo>
                    <a:pt x="264973" y="-8754"/>
                    <a:pt x="205299" y="-8864"/>
                    <a:pt x="205299" y="26427"/>
                  </a:cubicBezTo>
                  <a:lnTo>
                    <a:pt x="205299" y="41016"/>
                  </a:lnTo>
                  <a:cubicBezTo>
                    <a:pt x="205299" y="52326"/>
                    <a:pt x="222832" y="52326"/>
                    <a:pt x="222832" y="41016"/>
                  </a:cubicBezTo>
                  <a:lnTo>
                    <a:pt x="222832" y="26427"/>
                  </a:lnTo>
                  <a:cubicBezTo>
                    <a:pt x="222832" y="14227"/>
                    <a:pt x="247435" y="14072"/>
                    <a:pt x="247435" y="26427"/>
                  </a:cubicBezTo>
                  <a:lnTo>
                    <a:pt x="247435" y="140982"/>
                  </a:lnTo>
                  <a:cubicBezTo>
                    <a:pt x="247435" y="154251"/>
                    <a:pt x="222832" y="154388"/>
                    <a:pt x="222832" y="140982"/>
                  </a:cubicBezTo>
                  <a:lnTo>
                    <a:pt x="222832" y="83102"/>
                  </a:lnTo>
                  <a:cubicBezTo>
                    <a:pt x="222832" y="71792"/>
                    <a:pt x="205299" y="71792"/>
                    <a:pt x="205299" y="83102"/>
                  </a:cubicBezTo>
                  <a:lnTo>
                    <a:pt x="205299" y="105206"/>
                  </a:lnTo>
                  <a:cubicBezTo>
                    <a:pt x="177016" y="116991"/>
                    <a:pt x="157094" y="144822"/>
                    <a:pt x="157094" y="177204"/>
                  </a:cubicBezTo>
                  <a:cubicBezTo>
                    <a:pt x="157094" y="196528"/>
                    <a:pt x="164204" y="214222"/>
                    <a:pt x="175934" y="227865"/>
                  </a:cubicBezTo>
                  <a:lnTo>
                    <a:pt x="71905" y="388117"/>
                  </a:lnTo>
                  <a:lnTo>
                    <a:pt x="30586" y="388117"/>
                  </a:lnTo>
                  <a:lnTo>
                    <a:pt x="30586" y="373519"/>
                  </a:lnTo>
                  <a:cubicBezTo>
                    <a:pt x="30586" y="362204"/>
                    <a:pt x="13048" y="362204"/>
                    <a:pt x="13048" y="373519"/>
                  </a:cubicBezTo>
                  <a:lnTo>
                    <a:pt x="13048" y="420815"/>
                  </a:lnTo>
                  <a:cubicBezTo>
                    <a:pt x="13048" y="432125"/>
                    <a:pt x="30586" y="432125"/>
                    <a:pt x="30586" y="420815"/>
                  </a:cubicBezTo>
                  <a:lnTo>
                    <a:pt x="30586" y="405655"/>
                  </a:lnTo>
                  <a:lnTo>
                    <a:pt x="60522" y="405655"/>
                  </a:lnTo>
                  <a:lnTo>
                    <a:pt x="8272" y="486146"/>
                  </a:lnTo>
                  <a:cubicBezTo>
                    <a:pt x="7464" y="487393"/>
                    <a:pt x="6984" y="488827"/>
                    <a:pt x="6879" y="490306"/>
                  </a:cubicBezTo>
                  <a:lnTo>
                    <a:pt x="21" y="587998"/>
                  </a:lnTo>
                  <a:cubicBezTo>
                    <a:pt x="-609" y="596943"/>
                    <a:pt x="13231" y="602719"/>
                    <a:pt x="18390" y="594614"/>
                  </a:cubicBezTo>
                  <a:lnTo>
                    <a:pt x="138666" y="405655"/>
                  </a:lnTo>
                  <a:lnTo>
                    <a:pt x="210239" y="405655"/>
                  </a:lnTo>
                  <a:lnTo>
                    <a:pt x="210239" y="430180"/>
                  </a:lnTo>
                  <a:cubicBezTo>
                    <a:pt x="210244" y="460494"/>
                    <a:pt x="260023" y="460581"/>
                    <a:pt x="260023" y="430180"/>
                  </a:cubicBezTo>
                  <a:lnTo>
                    <a:pt x="260023" y="405655"/>
                  </a:lnTo>
                  <a:lnTo>
                    <a:pt x="333268" y="405655"/>
                  </a:lnTo>
                  <a:lnTo>
                    <a:pt x="363642" y="452622"/>
                  </a:lnTo>
                  <a:cubicBezTo>
                    <a:pt x="369838" y="462202"/>
                    <a:pt x="384472" y="452540"/>
                    <a:pt x="378367" y="443097"/>
                  </a:cubicBezTo>
                  <a:lnTo>
                    <a:pt x="255233" y="252700"/>
                  </a:lnTo>
                  <a:cubicBezTo>
                    <a:pt x="264868" y="250203"/>
                    <a:pt x="273776" y="245910"/>
                    <a:pt x="281598" y="240221"/>
                  </a:cubicBezTo>
                  <a:lnTo>
                    <a:pt x="438192" y="478845"/>
                  </a:lnTo>
                  <a:cubicBezTo>
                    <a:pt x="442818" y="486854"/>
                    <a:pt x="444069" y="496173"/>
                    <a:pt x="441713" y="505114"/>
                  </a:cubicBezTo>
                  <a:cubicBezTo>
                    <a:pt x="439822" y="512287"/>
                    <a:pt x="435791" y="518534"/>
                    <a:pt x="430147" y="523164"/>
                  </a:cubicBezTo>
                  <a:lnTo>
                    <a:pt x="402559" y="480507"/>
                  </a:lnTo>
                  <a:cubicBezTo>
                    <a:pt x="396417" y="471010"/>
                    <a:pt x="381696" y="480535"/>
                    <a:pt x="387833" y="490032"/>
                  </a:cubicBezTo>
                  <a:lnTo>
                    <a:pt x="419435" y="538894"/>
                  </a:lnTo>
                  <a:cubicBezTo>
                    <a:pt x="419613" y="539346"/>
                    <a:pt x="419823" y="539793"/>
                    <a:pt x="420083" y="540223"/>
                  </a:cubicBezTo>
                  <a:lnTo>
                    <a:pt x="452827" y="594299"/>
                  </a:lnTo>
                  <a:cubicBezTo>
                    <a:pt x="458753" y="604089"/>
                    <a:pt x="473639" y="594819"/>
                    <a:pt x="467826" y="585217"/>
                  </a:cubicBezTo>
                  <a:close/>
                  <a:moveTo>
                    <a:pt x="19555" y="560122"/>
                  </a:moveTo>
                  <a:lnTo>
                    <a:pt x="23413" y="505205"/>
                  </a:lnTo>
                  <a:cubicBezTo>
                    <a:pt x="23413" y="505205"/>
                    <a:pt x="24002" y="494087"/>
                    <a:pt x="28244" y="487585"/>
                  </a:cubicBezTo>
                  <a:cubicBezTo>
                    <a:pt x="43106" y="464814"/>
                    <a:pt x="83608" y="402299"/>
                    <a:pt x="83608" y="402299"/>
                  </a:cubicBezTo>
                  <a:cubicBezTo>
                    <a:pt x="83941" y="401874"/>
                    <a:pt x="84238" y="401427"/>
                    <a:pt x="84484" y="400948"/>
                  </a:cubicBezTo>
                  <a:lnTo>
                    <a:pt x="188984" y="239970"/>
                  </a:lnTo>
                  <a:cubicBezTo>
                    <a:pt x="196783" y="245710"/>
                    <a:pt x="205682" y="250038"/>
                    <a:pt x="215303" y="252591"/>
                  </a:cubicBezTo>
                  <a:close/>
                  <a:moveTo>
                    <a:pt x="242485" y="430180"/>
                  </a:moveTo>
                  <a:cubicBezTo>
                    <a:pt x="242485" y="437568"/>
                    <a:pt x="227773" y="437695"/>
                    <a:pt x="227773" y="430180"/>
                  </a:cubicBezTo>
                  <a:lnTo>
                    <a:pt x="227773" y="363592"/>
                  </a:lnTo>
                  <a:cubicBezTo>
                    <a:pt x="227773" y="356204"/>
                    <a:pt x="242485" y="356072"/>
                    <a:pt x="242485" y="363592"/>
                  </a:cubicBezTo>
                  <a:close/>
                  <a:moveTo>
                    <a:pt x="321926" y="388117"/>
                  </a:moveTo>
                  <a:lnTo>
                    <a:pt x="260023" y="388117"/>
                  </a:lnTo>
                  <a:lnTo>
                    <a:pt x="260023" y="363592"/>
                  </a:lnTo>
                  <a:cubicBezTo>
                    <a:pt x="260023" y="333278"/>
                    <a:pt x="210235" y="333191"/>
                    <a:pt x="210235" y="363592"/>
                  </a:cubicBezTo>
                  <a:lnTo>
                    <a:pt x="210235" y="388117"/>
                  </a:lnTo>
                  <a:lnTo>
                    <a:pt x="149825" y="388117"/>
                  </a:lnTo>
                  <a:lnTo>
                    <a:pt x="234435" y="255193"/>
                  </a:lnTo>
                  <a:cubicBezTo>
                    <a:pt x="234782" y="255198"/>
                    <a:pt x="235120" y="255221"/>
                    <a:pt x="235467" y="255221"/>
                  </a:cubicBezTo>
                  <a:cubicBezTo>
                    <a:pt x="235636" y="255221"/>
                    <a:pt x="235800" y="255207"/>
                    <a:pt x="235969" y="255207"/>
                  </a:cubicBezTo>
                  <a:close/>
                  <a:moveTo>
                    <a:pt x="235467" y="237682"/>
                  </a:moveTo>
                  <a:cubicBezTo>
                    <a:pt x="201924" y="237682"/>
                    <a:pt x="174633" y="210555"/>
                    <a:pt x="174633" y="177204"/>
                  </a:cubicBezTo>
                  <a:cubicBezTo>
                    <a:pt x="174633" y="154762"/>
                    <a:pt x="186998" y="135155"/>
                    <a:pt x="205299" y="124717"/>
                  </a:cubicBezTo>
                  <a:lnTo>
                    <a:pt x="205299" y="140982"/>
                  </a:lnTo>
                  <a:cubicBezTo>
                    <a:pt x="205299" y="177204"/>
                    <a:pt x="264973" y="177236"/>
                    <a:pt x="264973" y="140982"/>
                  </a:cubicBezTo>
                  <a:lnTo>
                    <a:pt x="264973" y="124338"/>
                  </a:lnTo>
                  <a:cubicBezTo>
                    <a:pt x="283644" y="134680"/>
                    <a:pt x="296301" y="154497"/>
                    <a:pt x="296301" y="177204"/>
                  </a:cubicBezTo>
                  <a:cubicBezTo>
                    <a:pt x="296301" y="210555"/>
                    <a:pt x="269014" y="237682"/>
                    <a:pt x="235467" y="237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72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3398" name="Google Shape;3398;p72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9" name="Google Shape;3399;p72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0" name="Google Shape;3400;p72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1" name="Google Shape;3401;p72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02" name="Google Shape;3402;p72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3403" name="Google Shape;3403;p72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4" name="Google Shape;3404;p72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5" name="Google Shape;3405;p72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6" name="Google Shape;3406;p72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07" name="Google Shape;3407;p72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3408" name="Google Shape;3408;p7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9" name="Google Shape;3409;p7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10" name="Google Shape;3410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11" name="Google Shape;3411;p72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sz="11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2" name="Google Shape;3412;p72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3413" name="Google Shape;3413;p72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3414" name="Google Shape;3414;p72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3415" name="Google Shape;3415;p7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6" name="Google Shape;3416;p7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17" name="Google Shape;3417;p72"/>
          <p:cNvSpPr/>
          <p:nvPr/>
        </p:nvSpPr>
        <p:spPr>
          <a:xfrm>
            <a:off x="4541072" y="2011594"/>
            <a:ext cx="254859" cy="28610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418" name="Google Shape;3418;p72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9" name="Google Shape;3419;p72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0" name="Google Shape;3420;p72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3421" name="Google Shape;3421;p72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2" name="Google Shape;3422;p72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3" name="Google Shape;3423;p72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4" name="Google Shape;3424;p72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5" name="Google Shape;3425;p72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426" name="Google Shape;3426;p72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3427" name="Google Shape;3427;p72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8" name="Google Shape;3428;p72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9" name="Google Shape;3429;p72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0" name="Google Shape;3430;p72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31" name="Google Shape;3431;p72"/>
          <p:cNvSpPr/>
          <p:nvPr/>
        </p:nvSpPr>
        <p:spPr>
          <a:xfrm>
            <a:off x="1343062" y="2889787"/>
            <a:ext cx="291729" cy="280808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432" name="Google Shape;3432;p72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3433" name="Google Shape;3433;p72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2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5" name="Google Shape;3435;p72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3436" name="Google Shape;3436;p72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2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2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Google Shape;3443;p73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3444" name="Google Shape;3444;p73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46" name="Google Shape;3446;p73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3447" name="Google Shape;3447;p73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0" name="Google Shape;3450;p73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3451" name="Google Shape;3451;p73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55" name="Google Shape;3455;p73"/>
          <p:cNvSpPr/>
          <p:nvPr/>
        </p:nvSpPr>
        <p:spPr>
          <a:xfrm>
            <a:off x="1343062" y="3291262"/>
            <a:ext cx="291729" cy="280808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456" name="Google Shape;3456;p73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3457" name="Google Shape;3457;p73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60" name="Google Shape;3460;p73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3461" name="Google Shape;3461;p73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63" name="Google Shape;3463;p73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sz="11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64" name="Google Shape;3464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3465" name="Google Shape;3465;p73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3466" name="Google Shape;3466;p73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70" name="Google Shape;3470;p73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3471" name="Google Shape;3471;p73"/>
          <p:cNvSpPr/>
          <p:nvPr/>
        </p:nvSpPr>
        <p:spPr>
          <a:xfrm>
            <a:off x="4541072" y="2011594"/>
            <a:ext cx="254859" cy="28610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472" name="Google Shape;3472;p73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3" name="Google Shape;3473;p73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4" name="Google Shape;3474;p73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3475" name="Google Shape;3475;p73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6" name="Google Shape;3476;p73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7" name="Google Shape;3477;p73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8" name="Google Shape;3478;p73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9" name="Google Shape;3479;p73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0" name="Google Shape;3480;p73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1" name="Google Shape;3481;p73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3482" name="Google Shape;3482;p73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3483" name="Google Shape;3483;p73"/>
            <p:cNvSpPr/>
            <p:nvPr/>
          </p:nvSpPr>
          <p:spPr>
            <a:xfrm>
              <a:off x="5944020" y="4048928"/>
              <a:ext cx="2362667" cy="518482"/>
            </a:xfrm>
            <a:custGeom>
              <a:avLst/>
              <a:gdLst/>
              <a:ahLst/>
              <a:cxnLst/>
              <a:rect l="l" t="t" r="r" b="b"/>
              <a:pathLst>
                <a:path w="2362667" h="518482" extrusionOk="0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928497" y="1922218"/>
              <a:ext cx="2412342" cy="1716891"/>
            </a:xfrm>
            <a:custGeom>
              <a:avLst/>
              <a:gdLst/>
              <a:ahLst/>
              <a:cxnLst/>
              <a:rect l="l" t="t" r="r" b="b"/>
              <a:pathLst>
                <a:path w="2412342" h="1716891" extrusionOk="0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6235861" y="2397235"/>
              <a:ext cx="2365771" cy="1518191"/>
            </a:xfrm>
            <a:custGeom>
              <a:avLst/>
              <a:gdLst/>
              <a:ahLst/>
              <a:cxnLst/>
              <a:rect l="l" t="t" r="r" b="b"/>
              <a:pathLst>
                <a:path w="2365771" h="1518191" extrusionOk="0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655285" y="2394130"/>
              <a:ext cx="2207432" cy="1521296"/>
            </a:xfrm>
            <a:custGeom>
              <a:avLst/>
              <a:gdLst/>
              <a:ahLst/>
              <a:cxnLst/>
              <a:rect l="l" t="t" r="r" b="b"/>
              <a:pathLst>
                <a:path w="2207432" h="1521296" extrusionOk="0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7" name="Google Shape;3487;p73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3488" name="Google Shape;3488;p73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90" name="Google Shape;3490;p73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3491" name="Google Shape;3491;p73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988350" y="1340525"/>
            <a:ext cx="4220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 a predictive model to determine which passengers survived the Titanic disaster.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Identify key features influencing survival likelihood and evaluate the model's accuracy in predicting individual outcomes.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8" name="Google Shape;3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900" y="1490725"/>
            <a:ext cx="3072550" cy="30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p74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sz="11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8" name="Google Shape;3498;p7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3499" name="Google Shape;3499;p74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0" name="Google Shape;3500;p74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1" name="Google Shape;3501;p74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2" name="Google Shape;3502;p74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3" name="Google Shape;3503;p74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4" name="Google Shape;3504;p74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5" name="Google Shape;3505;p74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6" name="Google Shape;3506;p74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7" name="Google Shape;3507;p74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8" name="Google Shape;3508;p74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9" name="Google Shape;3509;p74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0" name="Google Shape;3510;p74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1" name="Google Shape;3511;p74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2" name="Google Shape;3512;p74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13" name="Google Shape;3513;p74"/>
          <p:cNvCxnSpPr>
            <a:stCxn id="3506" idx="4"/>
            <a:endCxn id="3508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4" name="Google Shape;3514;p74"/>
          <p:cNvCxnSpPr>
            <a:stCxn id="3508" idx="4"/>
            <a:endCxn id="3510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5" name="Google Shape;3515;p74"/>
          <p:cNvCxnSpPr>
            <a:stCxn id="3510" idx="4"/>
            <a:endCxn id="3512" idx="2"/>
          </p:cNvCxnSpPr>
          <p:nvPr/>
        </p:nvCxnSpPr>
        <p:spPr>
          <a:xfrm rot="-5400000" flipH="1">
            <a:off x="1012185" y="3642441"/>
            <a:ext cx="564300" cy="7548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6" name="Google Shape;3516;p74"/>
          <p:cNvCxnSpPr>
            <a:stCxn id="3512" idx="0"/>
            <a:endCxn id="3511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7" name="Google Shape;3517;p74"/>
          <p:cNvCxnSpPr>
            <a:stCxn id="3511" idx="0"/>
            <a:endCxn id="3509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8" name="Google Shape;3518;p74"/>
          <p:cNvCxnSpPr>
            <a:stCxn id="3509" idx="0"/>
            <a:endCxn id="3507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name="adj1" fmla="val 5001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bel"/>
                <a:ea typeface="Abel"/>
                <a:cs typeface="Abel"/>
                <a:sym typeface="Abel"/>
              </a:rPr>
              <a:t>Motivations</a:t>
            </a:r>
            <a:endParaRPr sz="5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3"/>
          </p:nvPr>
        </p:nvSpPr>
        <p:spPr>
          <a:xfrm>
            <a:off x="1203300" y="3366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Historical Significance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subTitle" idx="4"/>
          </p:nvPr>
        </p:nvSpPr>
        <p:spPr>
          <a:xfrm>
            <a:off x="4770600" y="3366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Real-world relevance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25" y="1959875"/>
            <a:ext cx="1208150" cy="12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325" y="1967675"/>
            <a:ext cx="1208150" cy="12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build="p"/>
      <p:bldP spid="3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339825" y="-152550"/>
            <a:ext cx="8238900" cy="95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bel"/>
                <a:ea typeface="Abel"/>
                <a:cs typeface="Abel"/>
                <a:sym typeface="Abel"/>
              </a:rPr>
              <a:t>Dataset</a:t>
            </a:r>
            <a:endParaRPr sz="50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t="5535"/>
          <a:stretch/>
        </p:blipFill>
        <p:spPr>
          <a:xfrm>
            <a:off x="1784375" y="613375"/>
            <a:ext cx="5819600" cy="449867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763"/>
            <a:ext cx="8839198" cy="285196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50" y="541850"/>
            <a:ext cx="2477875" cy="35727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34"/>
          <p:cNvSpPr/>
          <p:nvPr/>
        </p:nvSpPr>
        <p:spPr>
          <a:xfrm rot="-1095127">
            <a:off x="2922092" y="1738480"/>
            <a:ext cx="2348667" cy="233757"/>
          </a:xfrm>
          <a:prstGeom prst="rightArrow">
            <a:avLst>
              <a:gd name="adj1" fmla="val 50000"/>
              <a:gd name="adj2" fmla="val 81527"/>
            </a:avLst>
          </a:prstGeom>
          <a:solidFill>
            <a:srgbClr val="FA9C55"/>
          </a:solidFill>
          <a:ln w="9525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5329338" y="1249408"/>
            <a:ext cx="25476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Impute with median!</a:t>
            </a:r>
            <a:endParaRPr sz="16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175" y="1739283"/>
            <a:ext cx="3806925" cy="25717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7" name="Google Shape;357;p34"/>
          <p:cNvSpPr/>
          <p:nvPr/>
        </p:nvSpPr>
        <p:spPr>
          <a:xfrm rot="440">
            <a:off x="2985150" y="3526707"/>
            <a:ext cx="2344200" cy="256800"/>
          </a:xfrm>
          <a:prstGeom prst="rightArrow">
            <a:avLst>
              <a:gd name="adj1" fmla="val 50000"/>
              <a:gd name="adj2" fmla="val 80276"/>
            </a:avLst>
          </a:prstGeom>
          <a:solidFill>
            <a:srgbClr val="FA9C55"/>
          </a:solidFill>
          <a:ln w="9525" cap="flat" cmpd="sng">
            <a:solidFill>
              <a:srgbClr val="FF6B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5329350" y="3456450"/>
            <a:ext cx="2547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Drop the column!</a:t>
            </a:r>
            <a:endParaRPr sz="16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ground Infographics by Slidesgo">
  <a:themeElements>
    <a:clrScheme name="Simple Light">
      <a:dk1>
        <a:srgbClr val="000000"/>
      </a:dk1>
      <a:lt1>
        <a:srgbClr val="FFFFFF"/>
      </a:lt1>
      <a:dk2>
        <a:srgbClr val="735B7D"/>
      </a:dk2>
      <a:lt2>
        <a:srgbClr val="4C3454"/>
      </a:lt2>
      <a:accent1>
        <a:srgbClr val="FF7385"/>
      </a:accent1>
      <a:accent2>
        <a:srgbClr val="FF4B59"/>
      </a:accent2>
      <a:accent3>
        <a:srgbClr val="D86B86"/>
      </a:accent3>
      <a:accent4>
        <a:srgbClr val="BC4560"/>
      </a:accent4>
      <a:accent5>
        <a:srgbClr val="FF8959"/>
      </a:accent5>
      <a:accent6>
        <a:srgbClr val="FF63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1884</Words>
  <Application>Microsoft Office PowerPoint</Application>
  <PresentationFormat>On-screen Show (16:9)</PresentationFormat>
  <Paragraphs>430</Paragraphs>
  <Slides>50</Slides>
  <Notes>50</Notes>
  <HiddenSlides>23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Poppins</vt:lpstr>
      <vt:lpstr>Inter</vt:lpstr>
      <vt:lpstr>Abel</vt:lpstr>
      <vt:lpstr>Arial</vt:lpstr>
      <vt:lpstr>Montserrat SemiBold</vt:lpstr>
      <vt:lpstr>Montserrat Medium</vt:lpstr>
      <vt:lpstr>Calibri</vt:lpstr>
      <vt:lpstr>Montserrat</vt:lpstr>
      <vt:lpstr>Fira Sans Extra Condensed</vt:lpstr>
      <vt:lpstr>Background Infographics by Slidesgo</vt:lpstr>
      <vt:lpstr>Slidesgo Final Pages</vt:lpstr>
      <vt:lpstr>TITANIC</vt:lpstr>
      <vt:lpstr>Flow of Presentation</vt:lpstr>
      <vt:lpstr>What is Titanic</vt:lpstr>
      <vt:lpstr>Route</vt:lpstr>
      <vt:lpstr>PROBLEM DEFINITION</vt:lpstr>
      <vt:lpstr>Motivations</vt:lpstr>
      <vt:lpstr>Dataset</vt:lpstr>
      <vt:lpstr>PowerPoint Presentation</vt:lpstr>
      <vt:lpstr>PowerPoint Presentation</vt:lpstr>
      <vt:lpstr>PowerPoint Presentation</vt:lpstr>
      <vt:lpstr>Initial Insights</vt:lpstr>
      <vt:lpstr>Initial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Dummy Classifier</vt:lpstr>
      <vt:lpstr>Decision Tree</vt:lpstr>
      <vt:lpstr>Random Forest</vt:lpstr>
      <vt:lpstr>XGBoost</vt:lpstr>
      <vt:lpstr>Logistic Regression</vt:lpstr>
      <vt:lpstr>DNN</vt:lpstr>
      <vt:lpstr>PowerPoint Presentation</vt:lpstr>
      <vt:lpstr>PowerPoint Presentation</vt:lpstr>
      <vt:lpstr>Conclusion</vt:lpstr>
      <vt:lpstr>PowerPoint Presentation</vt:lpstr>
      <vt:lpstr>Background Infographics</vt:lpstr>
      <vt:lpstr>Background Infographics</vt:lpstr>
      <vt:lpstr>Initial Insights</vt:lpstr>
      <vt:lpstr>1.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Background Infographics</vt:lpstr>
      <vt:lpstr>Icon pack</vt:lpstr>
      <vt:lpstr>Instructions for use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#CADDEN CHUA CHUNG HAN#</cp:lastModifiedBy>
  <cp:revision>4</cp:revision>
  <dcterms:modified xsi:type="dcterms:W3CDTF">2024-10-28T08:00:43Z</dcterms:modified>
</cp:coreProperties>
</file>