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06E"/>
    <a:srgbClr val="C9C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F5A47-0DE4-584E-E35A-08E9A2D2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BF019-B8AE-8718-D468-D57C1AA6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D1A5D-9F01-28A4-796E-92EE7924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78438-4A7F-AF84-F0FF-15AF1AFE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C280E-88A1-6155-506D-CED1031D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25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36C62-9106-FDA9-0A9C-CCC56AC2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0794B2-B62A-A17A-6B95-2C15004D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23CE4-68E2-50E8-C197-B3CA9C6B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8AD2E-51FB-A4B3-DD2F-1F9E0E6E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28F9F-9F08-22AB-F552-EF2BAF5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99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A0E8B6-89E5-29BC-F10D-45A08EDFE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961CF1-EDC2-F984-4562-B3966E697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33246-4F12-2F71-16EF-23E76236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2AE0E-5843-39F9-A19C-9E04A058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59D86-D320-7166-C3DD-D5594C3C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5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4B4E4-7961-8774-3D14-8B9DB670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08402-261E-8C09-AF2F-A7BCD691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2D396-B292-DA2B-CA87-306D324C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59865-27BF-FEA2-3548-8B2298E0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04B810-A778-34D5-CBA9-20CFE366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3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30F85-2EC1-0927-D5FC-D9E4F554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4BADD-0E33-C541-F879-DE5A8F26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FDAA5-AE64-1A69-5006-0919CE92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B2682-8633-B5FF-29D9-861F1A12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1BEAC0-1A59-8F8C-A6A0-A4934228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6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BED68-44BD-959B-377C-2AA34198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DA409-2505-34C3-1A99-29F3D901B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1AB93F-517E-5ED8-957E-3614BE3C7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F9751-0A6C-ADA1-0ADE-F301CD3D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38439D-8484-3B85-C4C1-85D12120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21A5E4-94CF-2480-CECC-D89D301A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2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F5E5F-7559-9C16-E240-B8377350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12FA37-8802-7DAC-3F10-F66280CE3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373701-3E12-0289-3F14-14410AE1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BB1B2C-B719-1759-22F5-2BC82EC98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A02CAC-9823-5565-2A41-4DE61E7F0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87484F-8182-4C68-15C8-F7003141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CA241F-BC03-A6A3-0510-0ECD4F6D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8EF7AB-99AD-AC3F-EF6F-232ED1AE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2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A11D3-785A-1470-3717-54EABC50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CBB187-1DCF-6E49-F2F6-D2EBAA2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930977-6234-7643-6B17-B522EE51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9B31B-AA8D-8BAD-0982-ABF590C4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43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6C9C7D-1FEB-CEA1-008E-864E039F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C1F930-FAE4-BBD2-BF0B-5FEE41B7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2CDF50-08E0-E9B0-363F-52B1727D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55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E8F0A-372B-7D62-72D9-D182D556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66600-8B34-BEC9-4D69-18C70CE0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2A6500-C0D8-E8C8-11F8-BE0443C31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0E5C7D-2F75-F5AC-CD98-979AB237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E0431-E00A-15D3-3DF6-DFB8EFD2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BDDF4-14FD-893A-61C6-817CEA4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8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4158E-17B0-6B9D-7024-4336FF78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EFCA85-0705-DC18-E13A-649829DD9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C445C-8C7D-9454-F681-13176A09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9FEEEC-543E-B7FD-1746-CE92B8E4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DABCE6-7D22-841E-219C-F52CCDE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79A5C4-B10D-C900-FDD3-631CCF26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4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8E86AB-CD07-0D86-A53F-1C0E5815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0ECFCA-EE9F-93F1-0300-89A990B69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15CB5-A8AC-62DD-C8A9-FE5A9979E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D95E-4F66-4362-8690-10C875F6AE4C}" type="datetimeFigureOut">
              <a:rPr lang="es-ES" smtClean="0"/>
              <a:t>19/05/2022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4BA8F-E9B7-60A0-0082-AE6BA0FB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BC1E6-C688-7F56-2D68-6007DE658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E3DF-3A93-403D-AC0D-AC03068860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65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723017" cy="741271"/>
          </a:xfrm>
        </p:spPr>
        <p:txBody>
          <a:bodyPr>
            <a:normAutofit fontScale="90000"/>
          </a:bodyPr>
          <a:lstStyle/>
          <a:p>
            <a:r>
              <a:rPr lang="es-ES" dirty="0" err="1">
                <a:solidFill>
                  <a:srgbClr val="E3E06E"/>
                </a:solidFill>
                <a:latin typeface="Gargoyles" panose="02000500000000000000" pitchFamily="2" charset="0"/>
              </a:rPr>
              <a:t>Welcome</a:t>
            </a:r>
            <a:r>
              <a:rPr lang="es-ES" dirty="0">
                <a:solidFill>
                  <a:srgbClr val="E3E06E"/>
                </a:solidFill>
                <a:latin typeface="Gargoyles" panose="02000500000000000000" pitchFamily="2" charset="0"/>
              </a:rPr>
              <a:t> </a:t>
            </a:r>
            <a:r>
              <a:rPr lang="es-ES" dirty="0" err="1">
                <a:solidFill>
                  <a:srgbClr val="E3E06E"/>
                </a:solidFill>
                <a:latin typeface="Gargoyles" panose="02000500000000000000" pitchFamily="2" charset="0"/>
              </a:rPr>
              <a:t>to</a:t>
            </a:r>
            <a:r>
              <a:rPr lang="es-ES" dirty="0">
                <a:solidFill>
                  <a:srgbClr val="E3E06E"/>
                </a:solidFill>
                <a:latin typeface="Gargoyles" panose="02000500000000000000" pitchFamily="2" charset="0"/>
              </a:rPr>
              <a:t> </a:t>
            </a:r>
            <a:r>
              <a:rPr lang="es-ES" dirty="0" err="1">
                <a:solidFill>
                  <a:srgbClr val="E3E06E"/>
                </a:solidFill>
                <a:latin typeface="Gargoyles" panose="02000500000000000000" pitchFamily="2" charset="0"/>
              </a:rPr>
              <a:t>Trixionet</a:t>
            </a:r>
            <a:endParaRPr lang="es-ES" dirty="0">
              <a:solidFill>
                <a:srgbClr val="E3E06E"/>
              </a:solidFill>
              <a:latin typeface="Gargoyles" panose="02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1EABFF-7CAA-24FB-B46C-57B91D87801B}"/>
              </a:ext>
            </a:extLst>
          </p:cNvPr>
          <p:cNvSpPr txBox="1"/>
          <p:nvPr/>
        </p:nvSpPr>
        <p:spPr>
          <a:xfrm>
            <a:off x="801188" y="5599611"/>
            <a:ext cx="1083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atin typeface="MrRobot" panose="020B0600000000000000" pitchFamily="34" charset="0"/>
            </a:endParaRPr>
          </a:p>
          <a:p>
            <a:r>
              <a:rPr lang="es-ES" dirty="0">
                <a:solidFill>
                  <a:srgbClr val="E3E06E"/>
                </a:solidFill>
                <a:latin typeface="MrRobot" panose="020B0600000000000000" pitchFamily="34" charset="0"/>
              </a:rPr>
              <a:t>MIGUEL ANGEL RAMIREZ LOPEZ                                                                                    GABRIEL MILLAN RAMIREZ </a:t>
            </a:r>
          </a:p>
        </p:txBody>
      </p:sp>
    </p:spTree>
    <p:extLst>
      <p:ext uri="{BB962C8B-B14F-4D97-AF65-F5344CB8AC3E}">
        <p14:creationId xmlns:p14="http://schemas.microsoft.com/office/powerpoint/2010/main" val="275882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4" y="1122364"/>
            <a:ext cx="2865120" cy="33496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  <a:latin typeface="Congenial Black" panose="020B0604020202020204" pitchFamily="2" charset="0"/>
              </a:rPr>
              <a:t>Carrito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FAAE09-A734-BEC6-8425-13F2FFF5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181852"/>
            <a:ext cx="4716146" cy="33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4" y="1122364"/>
            <a:ext cx="2865120" cy="33496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  <a:latin typeface="Congenial Black" panose="020B0604020202020204" pitchFamily="2" charset="0"/>
              </a:rPr>
              <a:t>Carrito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FAAE09-A734-BEC6-8425-13F2FFF5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181852"/>
            <a:ext cx="4716146" cy="33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26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20125" cy="741271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  <a:latin typeface="Congenial Black" panose="020B0604020202020204" pitchFamily="2" charset="0"/>
              </a:rPr>
              <a:t>¿Qué somos?</a:t>
            </a:r>
          </a:p>
        </p:txBody>
      </p:sp>
    </p:spTree>
    <p:extLst>
      <p:ext uri="{BB962C8B-B14F-4D97-AF65-F5344CB8AC3E}">
        <p14:creationId xmlns:p14="http://schemas.microsoft.com/office/powerpoint/2010/main" val="23239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264524"/>
            <a:ext cx="4019550" cy="94515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  <a:latin typeface="Congenial Black" panose="020B0604020202020204" pitchFamily="2" charset="0"/>
              </a:rPr>
              <a:t>GitHub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B3BE9D-3CD3-A12A-63E8-5D55D967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7" y="1209675"/>
            <a:ext cx="5176334" cy="356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01FF39B-CC41-4C84-2492-63DC48C7521D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1AB970B-A7BD-591E-BE7A-41B313B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994431"/>
            <a:ext cx="4933950" cy="338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9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3124200" cy="33496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  <a:latin typeface="Congenial Black" panose="020B0604020202020204" pitchFamily="2" charset="0"/>
              </a:rPr>
              <a:t>Registro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6288EA-F6F0-8372-AD3A-9051792D6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22" y="2758214"/>
            <a:ext cx="8971728" cy="25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3124200" cy="33496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  <a:latin typeface="Congenial Black" panose="020B0604020202020204" pitchFamily="2" charset="0"/>
              </a:rPr>
              <a:t>Registro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3971B9-57C6-BA02-0A97-2720118B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99" y="3117365"/>
            <a:ext cx="8549426" cy="19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3124200" cy="33496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  <a:latin typeface="Congenial Black" panose="020B0604020202020204" pitchFamily="2" charset="0"/>
              </a:rPr>
              <a:t>Registro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3971B9-57C6-BA02-0A97-2720118B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99" y="3117365"/>
            <a:ext cx="8549426" cy="19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3349" y="1122364"/>
            <a:ext cx="5329644" cy="334962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  <a:latin typeface="Congenial Black" panose="020B0604020202020204" pitchFamily="2" charset="0"/>
              </a:rPr>
              <a:t>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856907-9F98-547C-2A64-4F15D674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96" y="1986231"/>
            <a:ext cx="5516530" cy="41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1" y="1122364"/>
            <a:ext cx="2769326" cy="334962"/>
          </a:xfrm>
        </p:spPr>
        <p:txBody>
          <a:bodyPr>
            <a:normAutofit fontScale="90000"/>
          </a:bodyPr>
          <a:lstStyle/>
          <a:p>
            <a:r>
              <a:rPr lang="es-ES" dirty="0" err="1">
                <a:solidFill>
                  <a:srgbClr val="C00000"/>
                </a:solidFill>
                <a:latin typeface="Congenial Black" panose="020B0604020202020204" pitchFamily="2" charset="0"/>
              </a:rPr>
              <a:t>Admin</a:t>
            </a:r>
            <a:endParaRPr lang="es-ES" dirty="0">
              <a:solidFill>
                <a:srgbClr val="C00000"/>
              </a:solidFill>
              <a:latin typeface="Congenial Black" panose="020B060402020202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1B527A-7945-2A51-2507-649D9968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1680009"/>
            <a:ext cx="4076701" cy="22903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547AC6-102C-A3B4-CF03-D9FA23DE9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392" y="3838378"/>
            <a:ext cx="5068133" cy="2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BA7F-181A-403B-C8CD-64CB54CB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8273" y="1122364"/>
            <a:ext cx="3326675" cy="334962"/>
          </a:xfrm>
        </p:spPr>
        <p:txBody>
          <a:bodyPr>
            <a:normAutofit fontScale="90000"/>
          </a:bodyPr>
          <a:lstStyle/>
          <a:p>
            <a:r>
              <a:rPr lang="es-ES" dirty="0" err="1">
                <a:solidFill>
                  <a:srgbClr val="C00000"/>
                </a:solidFill>
                <a:latin typeface="Congenial Black" panose="020B0604020202020204" pitchFamily="2" charset="0"/>
              </a:rPr>
              <a:t>User</a:t>
            </a:r>
            <a:endParaRPr lang="es-ES" dirty="0">
              <a:solidFill>
                <a:srgbClr val="C00000"/>
              </a:solidFill>
              <a:latin typeface="Congenial Black" panose="020B060402020202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CD286E-2998-BD88-0B72-B76F77FC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2" y="522239"/>
            <a:ext cx="5120223" cy="29067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5A021F-504A-2227-3D46-742AA2E7C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55" y="3732250"/>
            <a:ext cx="750674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Panorámica</PresentationFormat>
  <Paragraphs>13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Congenial Black</vt:lpstr>
      <vt:lpstr>Gargoyles</vt:lpstr>
      <vt:lpstr>MrRobot</vt:lpstr>
      <vt:lpstr>Tema de Office</vt:lpstr>
      <vt:lpstr>Welcome to Trixionet</vt:lpstr>
      <vt:lpstr>¿Qué somos?</vt:lpstr>
      <vt:lpstr>GitHub</vt:lpstr>
      <vt:lpstr>Registro</vt:lpstr>
      <vt:lpstr>Registro</vt:lpstr>
      <vt:lpstr>Registro</vt:lpstr>
      <vt:lpstr>Base de Datos</vt:lpstr>
      <vt:lpstr>Admin</vt:lpstr>
      <vt:lpstr>User</vt:lpstr>
      <vt:lpstr>Carrito</vt:lpstr>
      <vt:lpstr>Carrito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Trixionet</dc:title>
  <dc:creator>Gabry Millán</dc:creator>
  <cp:lastModifiedBy>Gabry Millán</cp:lastModifiedBy>
  <cp:revision>3</cp:revision>
  <dcterms:created xsi:type="dcterms:W3CDTF">2022-05-18T21:20:02Z</dcterms:created>
  <dcterms:modified xsi:type="dcterms:W3CDTF">2022-05-18T22:10:47Z</dcterms:modified>
</cp:coreProperties>
</file>