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7ee609d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7ee609d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7ee609d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7ee609d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e7ee609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e7ee609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e7ee609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e7ee609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e7ee609d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e7ee609d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7ee609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7ee609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7ee609d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7ee609d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e7ee60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e7ee60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e7ee609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e7ee609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7ee609d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7ee609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7ee609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7ee609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7ee609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7ee609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e7ee609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e7ee609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e7ee609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e7ee609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e7ee609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e7ee609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Ms Pacman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Camilo Esteban Nieto Barrera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Movimientos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72" y="1770475"/>
            <a:ext cx="4997425" cy="20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2063" y="173973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Movimientos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50" y="1299013"/>
            <a:ext cx="3555741" cy="3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200" y="1299037"/>
            <a:ext cx="3922874" cy="3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usado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396775" y="2092625"/>
            <a:ext cx="1257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500"/>
              <a:t>A star</a:t>
            </a:r>
            <a:endParaRPr sz="25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272" y="1052038"/>
            <a:ext cx="5527025" cy="37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Heuristica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1324563"/>
            <a:ext cx="81153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" y="2076950"/>
            <a:ext cx="3423300" cy="30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0000" y="2460300"/>
            <a:ext cx="4399650" cy="16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Dummy mapas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152" y="779425"/>
            <a:ext cx="4602875" cy="41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1403775" y="1021150"/>
            <a:ext cx="20040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128 moves</a:t>
            </a:r>
            <a:endParaRPr sz="2400"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5917625" y="1021150"/>
            <a:ext cx="1738800" cy="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163 moves</a:t>
            </a:r>
            <a:endParaRPr sz="2400"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150" y="1614850"/>
            <a:ext cx="3085750" cy="329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588" y="1651050"/>
            <a:ext cx="2520364" cy="32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del programa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programa se </a:t>
            </a:r>
            <a:r>
              <a:rPr lang="es"/>
              <a:t>dividía</a:t>
            </a:r>
            <a:r>
              <a:rPr lang="es"/>
              <a:t> en 2 partes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Reconocimiento de imagen</a:t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r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Recorrer mapa</a:t>
            </a:r>
            <a:endParaRPr/>
          </a:p>
          <a:p>
            <a:pPr indent="0" lvl="0" marL="45720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72" y="2332175"/>
            <a:ext cx="35888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950" y="1266325"/>
            <a:ext cx="2792100" cy="27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r>
              <a:rPr lang="es"/>
              <a:t> usada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75" y="1318263"/>
            <a:ext cx="3198825" cy="31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100" y="1318275"/>
            <a:ext cx="3621960" cy="31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de imagen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306850" y="1322700"/>
            <a:ext cx="453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Reconocimiento de contornos</a:t>
            </a:r>
            <a:endParaRPr sz="22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600" y="2180075"/>
            <a:ext cx="3796036" cy="27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975" y="2180075"/>
            <a:ext cx="3987999" cy="27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de imagen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5" y="1266313"/>
            <a:ext cx="82772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838" y="3410538"/>
            <a:ext cx="39243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de imagen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475" y="1209323"/>
            <a:ext cx="5925850" cy="31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de imagen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13" y="1979463"/>
            <a:ext cx="852487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Reconocimiento de imagen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813" y="1266325"/>
            <a:ext cx="5174375" cy="37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69525" y="2218038"/>
            <a:ext cx="3314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→ Array de arrays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ms pacman</a:t>
            </a:r>
            <a:r>
              <a:rPr lang="es"/>
              <a:t> → Tupla(x, y)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8140" y="1208800"/>
            <a:ext cx="3457359" cy="36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