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30"/>
  </p:normalViewPr>
  <p:slideViewPr>
    <p:cSldViewPr snapToGrid="0" snapToObjects="1">
      <p:cViewPr>
        <p:scale>
          <a:sx n="54" d="100"/>
          <a:sy n="54" d="100"/>
        </p:scale>
        <p:origin x="215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1C3A-00EE-7546-8B2B-E3193FB1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EC19-22A2-C94A-9591-CC0F38057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87BA-2539-CE4F-B3FC-C414EA2F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D772-3FB5-024E-AA09-88F70F2C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0B49-D05B-4A4A-B267-11A4F102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E028-63F7-2244-B0E4-DF4CDD3B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56AFA-34E3-B14C-94C2-8E53F1B6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C685-DC05-D140-9DA5-45B9B09A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D0E9-A354-5D41-BCBB-34EB184E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AD42-D651-CA44-9A25-EE0AE739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A8A37-6D06-EC4A-AF28-3EB021703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AF05A-4BAE-4444-8D8A-D235448A9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3B60-4DAB-3E42-B683-C6F62108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D122-457E-8B4B-8922-07B2B63D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EEEB-2A72-A54B-BFA3-50D52C8B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0586-64F2-E042-9EDA-80CE529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3117-1757-CE4E-AE57-7353949F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4700-AE24-C447-A9DA-971213F9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8C2D-4A54-DC42-8232-5A86A01C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729E-6437-4041-9598-5111124C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2AB6-6F8E-A74E-A716-AA3A4BEE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205C-209A-DD44-B91F-D28A3396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2E05-5DBD-FA41-B932-F76411D6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E950-734F-EC45-90E9-D27EA54E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481-C27F-C742-A8D3-34E5061A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72D6-532D-654C-96F4-29DCF9DE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1DA9-017A-9841-A1F4-5011FED9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30F1A-9558-CE4F-A7A0-E8CD0C54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1B45-B170-384F-8A3B-A6E171E8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D6D5-22AC-DC4C-82E1-D72E5BC4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8261-A55B-B24D-B4EC-20DA5E52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E31A-3FDB-8749-9394-6CF45A2D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6652-3FC0-2F4C-A730-3B696EB4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CCAD-74D3-794A-8F49-97B060C0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14A98-2B10-EE4E-9D3F-A35A84032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0C03D-6943-1D49-9D46-B4700B6B3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AF450-A9EA-6D4C-968A-76F23599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5E1A2-C7D6-A542-B895-E9C30799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DBA5B-980B-7244-A5E2-89F3DB8B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89F-80B7-534F-9B13-D63DA5C7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5C8F6-CB6D-EC45-8E99-BAD6FFAE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2BC1-84C6-3840-8CA5-7BCA223E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17F54-4D21-F44D-BE7D-C759111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D0C67-D664-094A-BB95-1AD3131D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FF8A-6782-5147-BAEB-CB4C6CD6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1BC96-D04A-3A4C-B073-DEA4E355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ADC7-24AA-EF4E-8FA2-6F35BEAF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3866-54DA-7D4D-A879-A42193AA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7117F-AE1C-CE42-ACA0-9960F02AB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8A9E-9183-6B4C-AFCA-D50094F7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6A2A1-5C03-8642-9451-AC720FA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699C-C630-0D41-8DDE-DEA885A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BE5F-F484-CB4D-8E2B-22CD2D97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A81B-906C-534C-B77C-6566F1FA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71B7-72BF-6C4F-BC54-40D7F3DF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35A12-E61F-D04D-9F81-660F3C7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918CB-2E68-FA4B-8A87-02B2B753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A190E-A1FA-9844-BA54-8F2427C1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BF804-3A50-6343-996A-2EB7C857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2F1C-6133-6240-B941-EF28D92E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D262-3A40-214B-9E42-C66768D4D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BBB3-3735-E34F-9BD8-CBA70CB989D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1065-5521-A140-8CD2-8606F25C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902B-2DBA-5D4A-977A-B9F40FEBE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B114-B6D2-444B-8190-279124A2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B36504-0D48-9445-A09F-554F98E50783}"/>
              </a:ext>
            </a:extLst>
          </p:cNvPr>
          <p:cNvGrpSpPr>
            <a:grpSpLocks noChangeAspect="1"/>
          </p:cNvGrpSpPr>
          <p:nvPr/>
        </p:nvGrpSpPr>
        <p:grpSpPr>
          <a:xfrm>
            <a:off x="2455385" y="-351000"/>
            <a:ext cx="7560000" cy="7560000"/>
            <a:chOff x="4171167" y="651157"/>
            <a:chExt cx="4133589" cy="38582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1AA2B9-3EB3-184C-8886-7F5C0EC0520E}"/>
                </a:ext>
              </a:extLst>
            </p:cNvPr>
            <p:cNvGrpSpPr/>
            <p:nvPr/>
          </p:nvGrpSpPr>
          <p:grpSpPr>
            <a:xfrm>
              <a:off x="4171167" y="977030"/>
              <a:ext cx="4133589" cy="3532340"/>
              <a:chOff x="4171167" y="977030"/>
              <a:chExt cx="4133589" cy="353234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28A2B83-3F1A-9E4D-9251-7D3F627776AE}"/>
                  </a:ext>
                </a:extLst>
              </p:cNvPr>
              <p:cNvSpPr/>
              <p:nvPr/>
            </p:nvSpPr>
            <p:spPr>
              <a:xfrm>
                <a:off x="4171167" y="977030"/>
                <a:ext cx="4133589" cy="3532340"/>
              </a:xfrm>
              <a:prstGeom prst="roundRect">
                <a:avLst>
                  <a:gd name="adj" fmla="val 9731"/>
                </a:avLst>
              </a:prstGeom>
              <a:noFill/>
              <a:ln w="1778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4BB6237-F8B0-EC41-A95A-CC953ED6A9F0}"/>
                  </a:ext>
                </a:extLst>
              </p:cNvPr>
              <p:cNvCxnSpPr/>
              <p:nvPr/>
            </p:nvCxnSpPr>
            <p:spPr>
              <a:xfrm>
                <a:off x="4171167" y="1628775"/>
                <a:ext cx="4133589" cy="0"/>
              </a:xfrm>
              <a:prstGeom prst="line">
                <a:avLst/>
              </a:prstGeom>
              <a:noFill/>
              <a:ln w="1778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88D47D-3B96-424E-9D6D-F8CE0872C849}"/>
                </a:ext>
              </a:extLst>
            </p:cNvPr>
            <p:cNvGrpSpPr/>
            <p:nvPr/>
          </p:nvGrpSpPr>
          <p:grpSpPr>
            <a:xfrm>
              <a:off x="5082504" y="651157"/>
              <a:ext cx="2310913" cy="651746"/>
              <a:chOff x="838687" y="977029"/>
              <a:chExt cx="2310913" cy="65174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DC183FB-90FB-6A4E-9D39-E4711EA29E5E}"/>
                  </a:ext>
                </a:extLst>
              </p:cNvPr>
              <p:cNvSpPr/>
              <p:nvPr/>
            </p:nvSpPr>
            <p:spPr>
              <a:xfrm>
                <a:off x="3063727" y="977029"/>
                <a:ext cx="85873" cy="651745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A93DB8D-AA9F-E540-88E9-FBB0C51A2D78}"/>
                  </a:ext>
                </a:extLst>
              </p:cNvPr>
              <p:cNvSpPr/>
              <p:nvPr/>
            </p:nvSpPr>
            <p:spPr>
              <a:xfrm>
                <a:off x="838687" y="977030"/>
                <a:ext cx="85873" cy="651745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F4F169B-C047-B04A-B2D2-8EC9FAB4397F}"/>
                </a:ext>
              </a:extLst>
            </p:cNvPr>
            <p:cNvGrpSpPr/>
            <p:nvPr/>
          </p:nvGrpSpPr>
          <p:grpSpPr>
            <a:xfrm>
              <a:off x="4632960" y="2147687"/>
              <a:ext cx="3198870" cy="1838900"/>
              <a:chOff x="500342" y="1980052"/>
              <a:chExt cx="2882938" cy="1448948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0A441D6-F1C8-AF40-B30F-569232CBBD7C}"/>
                  </a:ext>
                </a:extLst>
              </p:cNvPr>
              <p:cNvSpPr/>
              <p:nvPr/>
            </p:nvSpPr>
            <p:spPr>
              <a:xfrm>
                <a:off x="1323303" y="1980052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A564E5D-C7C7-B546-8371-CC9E78618210}"/>
                  </a:ext>
                </a:extLst>
              </p:cNvPr>
              <p:cNvSpPr/>
              <p:nvPr/>
            </p:nvSpPr>
            <p:spPr>
              <a:xfrm>
                <a:off x="2146263" y="1980052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58E4F4E-25E3-C541-A308-33F68862D0F8}"/>
                  </a:ext>
                </a:extLst>
              </p:cNvPr>
              <p:cNvSpPr/>
              <p:nvPr/>
            </p:nvSpPr>
            <p:spPr>
              <a:xfrm>
                <a:off x="2969223" y="1980052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6FAC830-6B00-1342-A42E-145509F0EA07}"/>
                  </a:ext>
                </a:extLst>
              </p:cNvPr>
              <p:cNvSpPr/>
              <p:nvPr/>
            </p:nvSpPr>
            <p:spPr>
              <a:xfrm>
                <a:off x="2969223" y="2579492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427F07FB-4A94-0844-A0CB-A763CA5D4B09}"/>
                  </a:ext>
                </a:extLst>
              </p:cNvPr>
              <p:cNvSpPr/>
              <p:nvPr/>
            </p:nvSpPr>
            <p:spPr>
              <a:xfrm>
                <a:off x="1323303" y="2579491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E23A06C-9B93-9A42-A3D0-1BFB8A6BC346}"/>
                  </a:ext>
                </a:extLst>
              </p:cNvPr>
              <p:cNvSpPr/>
              <p:nvPr/>
            </p:nvSpPr>
            <p:spPr>
              <a:xfrm>
                <a:off x="2146263" y="2579491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417C0B6-2034-D840-BB02-D9D0E4349B8D}"/>
                  </a:ext>
                </a:extLst>
              </p:cNvPr>
              <p:cNvSpPr/>
              <p:nvPr/>
            </p:nvSpPr>
            <p:spPr>
              <a:xfrm>
                <a:off x="500343" y="2579490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C4B9F169-6C26-8441-B6E0-9E6342D98F33}"/>
                  </a:ext>
                </a:extLst>
              </p:cNvPr>
              <p:cNvSpPr/>
              <p:nvPr/>
            </p:nvSpPr>
            <p:spPr>
              <a:xfrm>
                <a:off x="500342" y="3178929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7ACAA06-0215-FF45-A69E-7274D4F4C5E0}"/>
                  </a:ext>
                </a:extLst>
              </p:cNvPr>
              <p:cNvSpPr/>
              <p:nvPr/>
            </p:nvSpPr>
            <p:spPr>
              <a:xfrm>
                <a:off x="1323302" y="3178929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B7495525-9B35-D14D-9D26-48CEDA16A2C5}"/>
                  </a:ext>
                </a:extLst>
              </p:cNvPr>
              <p:cNvSpPr/>
              <p:nvPr/>
            </p:nvSpPr>
            <p:spPr>
              <a:xfrm>
                <a:off x="2146262" y="3178929"/>
                <a:ext cx="414057" cy="250071"/>
              </a:xfrm>
              <a:prstGeom prst="roundRect">
                <a:avLst/>
              </a:prstGeom>
              <a:solidFill>
                <a:srgbClr val="369EE0"/>
              </a:solidFill>
              <a:ln w="127000">
                <a:solidFill>
                  <a:srgbClr val="369EE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2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BD4B88-08CF-3547-9568-265A02C77BC0}"/>
              </a:ext>
            </a:extLst>
          </p:cNvPr>
          <p:cNvGrpSpPr/>
          <p:nvPr/>
        </p:nvGrpSpPr>
        <p:grpSpPr>
          <a:xfrm>
            <a:off x="1984440" y="-41564"/>
            <a:ext cx="7920000" cy="7920000"/>
            <a:chOff x="1984440" y="-41564"/>
            <a:chExt cx="7920000" cy="7920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0B36504-0D48-9445-A09F-554F98E507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4440" y="103230"/>
              <a:ext cx="7560000" cy="7560000"/>
              <a:chOff x="4171167" y="651157"/>
              <a:chExt cx="4133589" cy="385821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E1AA2B9-3EB3-184C-8886-7F5C0EC0520E}"/>
                  </a:ext>
                </a:extLst>
              </p:cNvPr>
              <p:cNvGrpSpPr/>
              <p:nvPr/>
            </p:nvGrpSpPr>
            <p:grpSpPr>
              <a:xfrm>
                <a:off x="4171167" y="977030"/>
                <a:ext cx="4133589" cy="3532340"/>
                <a:chOff x="4171167" y="977030"/>
                <a:chExt cx="4133589" cy="3532340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E28A2B83-3F1A-9E4D-9251-7D3F627776AE}"/>
                    </a:ext>
                  </a:extLst>
                </p:cNvPr>
                <p:cNvSpPr/>
                <p:nvPr/>
              </p:nvSpPr>
              <p:spPr>
                <a:xfrm>
                  <a:off x="4171167" y="977030"/>
                  <a:ext cx="4133589" cy="3532340"/>
                </a:xfrm>
                <a:prstGeom prst="roundRect">
                  <a:avLst>
                    <a:gd name="adj" fmla="val 9731"/>
                  </a:avLst>
                </a:prstGeom>
                <a:noFill/>
                <a:ln w="1778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94BB6237-F8B0-EC41-A95A-CC953ED6A9F0}"/>
                    </a:ext>
                  </a:extLst>
                </p:cNvPr>
                <p:cNvCxnSpPr/>
                <p:nvPr/>
              </p:nvCxnSpPr>
              <p:spPr>
                <a:xfrm>
                  <a:off x="4171167" y="1628775"/>
                  <a:ext cx="4133589" cy="0"/>
                </a:xfrm>
                <a:prstGeom prst="line">
                  <a:avLst/>
                </a:prstGeom>
                <a:noFill/>
                <a:ln w="1778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88D47D-3B96-424E-9D6D-F8CE0872C849}"/>
                  </a:ext>
                </a:extLst>
              </p:cNvPr>
              <p:cNvGrpSpPr/>
              <p:nvPr/>
            </p:nvGrpSpPr>
            <p:grpSpPr>
              <a:xfrm>
                <a:off x="5082504" y="651157"/>
                <a:ext cx="2310913" cy="651746"/>
                <a:chOff x="838687" y="977029"/>
                <a:chExt cx="2310913" cy="651746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8DC183FB-90FB-6A4E-9D39-E4711EA29E5E}"/>
                    </a:ext>
                  </a:extLst>
                </p:cNvPr>
                <p:cNvSpPr/>
                <p:nvPr/>
              </p:nvSpPr>
              <p:spPr>
                <a:xfrm>
                  <a:off x="3063727" y="977029"/>
                  <a:ext cx="85873" cy="651745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5A93DB8D-AA9F-E540-88E9-FBB0C51A2D78}"/>
                    </a:ext>
                  </a:extLst>
                </p:cNvPr>
                <p:cNvSpPr/>
                <p:nvPr/>
              </p:nvSpPr>
              <p:spPr>
                <a:xfrm>
                  <a:off x="838687" y="977030"/>
                  <a:ext cx="85873" cy="651745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F4F169B-C047-B04A-B2D2-8EC9FAB4397F}"/>
                  </a:ext>
                </a:extLst>
              </p:cNvPr>
              <p:cNvGrpSpPr/>
              <p:nvPr/>
            </p:nvGrpSpPr>
            <p:grpSpPr>
              <a:xfrm>
                <a:off x="4632960" y="2147687"/>
                <a:ext cx="3198870" cy="1838900"/>
                <a:chOff x="500342" y="1980052"/>
                <a:chExt cx="2882938" cy="1448948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E0A441D6-F1C8-AF40-B30F-569232CBBD7C}"/>
                    </a:ext>
                  </a:extLst>
                </p:cNvPr>
                <p:cNvSpPr/>
                <p:nvPr/>
              </p:nvSpPr>
              <p:spPr>
                <a:xfrm>
                  <a:off x="1323303" y="198005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8A564E5D-C7C7-B546-8371-CC9E78618210}"/>
                    </a:ext>
                  </a:extLst>
                </p:cNvPr>
                <p:cNvSpPr/>
                <p:nvPr/>
              </p:nvSpPr>
              <p:spPr>
                <a:xfrm>
                  <a:off x="2146263" y="198005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58E4F4E-25E3-C541-A308-33F68862D0F8}"/>
                    </a:ext>
                  </a:extLst>
                </p:cNvPr>
                <p:cNvSpPr/>
                <p:nvPr/>
              </p:nvSpPr>
              <p:spPr>
                <a:xfrm>
                  <a:off x="2969223" y="198005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F6FAC830-6B00-1342-A42E-145509F0EA07}"/>
                    </a:ext>
                  </a:extLst>
                </p:cNvPr>
                <p:cNvSpPr/>
                <p:nvPr/>
              </p:nvSpPr>
              <p:spPr>
                <a:xfrm>
                  <a:off x="2969223" y="257949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427F07FB-4A94-0844-A0CB-A763CA5D4B09}"/>
                    </a:ext>
                  </a:extLst>
                </p:cNvPr>
                <p:cNvSpPr/>
                <p:nvPr/>
              </p:nvSpPr>
              <p:spPr>
                <a:xfrm>
                  <a:off x="1323303" y="2579491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EE23A06C-9B93-9A42-A3D0-1BFB8A6BC346}"/>
                    </a:ext>
                  </a:extLst>
                </p:cNvPr>
                <p:cNvSpPr/>
                <p:nvPr/>
              </p:nvSpPr>
              <p:spPr>
                <a:xfrm>
                  <a:off x="2146263" y="2579491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417C0B6-2034-D840-BB02-D9D0E4349B8D}"/>
                    </a:ext>
                  </a:extLst>
                </p:cNvPr>
                <p:cNvSpPr/>
                <p:nvPr/>
              </p:nvSpPr>
              <p:spPr>
                <a:xfrm>
                  <a:off x="500342" y="2579490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4B9F169-6C26-8441-B6E0-9E6342D98F33}"/>
                    </a:ext>
                  </a:extLst>
                </p:cNvPr>
                <p:cNvSpPr/>
                <p:nvPr/>
              </p:nvSpPr>
              <p:spPr>
                <a:xfrm>
                  <a:off x="500342" y="3178929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67ACAA06-0215-FF45-A69E-7274D4F4C5E0}"/>
                    </a:ext>
                  </a:extLst>
                </p:cNvPr>
                <p:cNvSpPr/>
                <p:nvPr/>
              </p:nvSpPr>
              <p:spPr>
                <a:xfrm>
                  <a:off x="1323302" y="3178929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B7495525-9B35-D14D-9D26-48CEDA16A2C5}"/>
                    </a:ext>
                  </a:extLst>
                </p:cNvPr>
                <p:cNvSpPr/>
                <p:nvPr/>
              </p:nvSpPr>
              <p:spPr>
                <a:xfrm>
                  <a:off x="2146262" y="3178929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A9EA670-776A-CF4D-A396-4DA0F0A01C5F}"/>
                </a:ext>
              </a:extLst>
            </p:cNvPr>
            <p:cNvSpPr>
              <a:spLocks/>
            </p:cNvSpPr>
            <p:nvPr/>
          </p:nvSpPr>
          <p:spPr>
            <a:xfrm>
              <a:off x="1984440" y="-41564"/>
              <a:ext cx="7920000" cy="7920000"/>
            </a:xfrm>
            <a:prstGeom prst="roundRect">
              <a:avLst>
                <a:gd name="adj" fmla="val 9731"/>
              </a:avLst>
            </a:prstGeom>
            <a:noFill/>
            <a:ln w="177800">
              <a:solidFill>
                <a:srgbClr val="369EE0">
                  <a:alpha val="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85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BD4B88-08CF-3547-9568-265A02C77BC0}"/>
              </a:ext>
            </a:extLst>
          </p:cNvPr>
          <p:cNvGrpSpPr/>
          <p:nvPr/>
        </p:nvGrpSpPr>
        <p:grpSpPr>
          <a:xfrm>
            <a:off x="95609" y="-2267239"/>
            <a:ext cx="12000781" cy="11849461"/>
            <a:chOff x="95609" y="-2267239"/>
            <a:chExt cx="12000781" cy="118494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0B36504-0D48-9445-A09F-554F98E507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4440" y="103230"/>
              <a:ext cx="7560000" cy="7560000"/>
              <a:chOff x="4171167" y="651157"/>
              <a:chExt cx="4133589" cy="385821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E1AA2B9-3EB3-184C-8886-7F5C0EC0520E}"/>
                  </a:ext>
                </a:extLst>
              </p:cNvPr>
              <p:cNvGrpSpPr/>
              <p:nvPr/>
            </p:nvGrpSpPr>
            <p:grpSpPr>
              <a:xfrm>
                <a:off x="4171167" y="977030"/>
                <a:ext cx="4133589" cy="3532340"/>
                <a:chOff x="4171167" y="977030"/>
                <a:chExt cx="4133589" cy="3532340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E28A2B83-3F1A-9E4D-9251-7D3F627776AE}"/>
                    </a:ext>
                  </a:extLst>
                </p:cNvPr>
                <p:cNvSpPr/>
                <p:nvPr/>
              </p:nvSpPr>
              <p:spPr>
                <a:xfrm>
                  <a:off x="4171167" y="977030"/>
                  <a:ext cx="4133589" cy="3532340"/>
                </a:xfrm>
                <a:prstGeom prst="roundRect">
                  <a:avLst>
                    <a:gd name="adj" fmla="val 9731"/>
                  </a:avLst>
                </a:prstGeom>
                <a:noFill/>
                <a:ln w="1778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94BB6237-F8B0-EC41-A95A-CC953ED6A9F0}"/>
                    </a:ext>
                  </a:extLst>
                </p:cNvPr>
                <p:cNvCxnSpPr/>
                <p:nvPr/>
              </p:nvCxnSpPr>
              <p:spPr>
                <a:xfrm>
                  <a:off x="4171167" y="1628775"/>
                  <a:ext cx="4133589" cy="0"/>
                </a:xfrm>
                <a:prstGeom prst="line">
                  <a:avLst/>
                </a:prstGeom>
                <a:noFill/>
                <a:ln w="1778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88D47D-3B96-424E-9D6D-F8CE0872C849}"/>
                  </a:ext>
                </a:extLst>
              </p:cNvPr>
              <p:cNvGrpSpPr/>
              <p:nvPr/>
            </p:nvGrpSpPr>
            <p:grpSpPr>
              <a:xfrm>
                <a:off x="5082504" y="651157"/>
                <a:ext cx="2310913" cy="651746"/>
                <a:chOff x="838687" y="977029"/>
                <a:chExt cx="2310913" cy="651746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8DC183FB-90FB-6A4E-9D39-E4711EA29E5E}"/>
                    </a:ext>
                  </a:extLst>
                </p:cNvPr>
                <p:cNvSpPr/>
                <p:nvPr/>
              </p:nvSpPr>
              <p:spPr>
                <a:xfrm>
                  <a:off x="3063727" y="977029"/>
                  <a:ext cx="85873" cy="651745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5A93DB8D-AA9F-E540-88E9-FBB0C51A2D78}"/>
                    </a:ext>
                  </a:extLst>
                </p:cNvPr>
                <p:cNvSpPr/>
                <p:nvPr/>
              </p:nvSpPr>
              <p:spPr>
                <a:xfrm>
                  <a:off x="838687" y="977030"/>
                  <a:ext cx="85873" cy="651745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F4F169B-C047-B04A-B2D2-8EC9FAB4397F}"/>
                  </a:ext>
                </a:extLst>
              </p:cNvPr>
              <p:cNvGrpSpPr/>
              <p:nvPr/>
            </p:nvGrpSpPr>
            <p:grpSpPr>
              <a:xfrm>
                <a:off x="4632960" y="2147687"/>
                <a:ext cx="3198870" cy="1838900"/>
                <a:chOff x="500342" y="1980052"/>
                <a:chExt cx="2882938" cy="1448948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E0A441D6-F1C8-AF40-B30F-569232CBBD7C}"/>
                    </a:ext>
                  </a:extLst>
                </p:cNvPr>
                <p:cNvSpPr/>
                <p:nvPr/>
              </p:nvSpPr>
              <p:spPr>
                <a:xfrm>
                  <a:off x="1323303" y="198005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8A564E5D-C7C7-B546-8371-CC9E78618210}"/>
                    </a:ext>
                  </a:extLst>
                </p:cNvPr>
                <p:cNvSpPr/>
                <p:nvPr/>
              </p:nvSpPr>
              <p:spPr>
                <a:xfrm>
                  <a:off x="2146263" y="198005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58E4F4E-25E3-C541-A308-33F68862D0F8}"/>
                    </a:ext>
                  </a:extLst>
                </p:cNvPr>
                <p:cNvSpPr/>
                <p:nvPr/>
              </p:nvSpPr>
              <p:spPr>
                <a:xfrm>
                  <a:off x="2969223" y="198005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F6FAC830-6B00-1342-A42E-145509F0EA07}"/>
                    </a:ext>
                  </a:extLst>
                </p:cNvPr>
                <p:cNvSpPr/>
                <p:nvPr/>
              </p:nvSpPr>
              <p:spPr>
                <a:xfrm>
                  <a:off x="2969223" y="2579492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427F07FB-4A94-0844-A0CB-A763CA5D4B09}"/>
                    </a:ext>
                  </a:extLst>
                </p:cNvPr>
                <p:cNvSpPr/>
                <p:nvPr/>
              </p:nvSpPr>
              <p:spPr>
                <a:xfrm>
                  <a:off x="1323303" y="2579491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EE23A06C-9B93-9A42-A3D0-1BFB8A6BC346}"/>
                    </a:ext>
                  </a:extLst>
                </p:cNvPr>
                <p:cNvSpPr/>
                <p:nvPr/>
              </p:nvSpPr>
              <p:spPr>
                <a:xfrm>
                  <a:off x="2146263" y="2579491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417C0B6-2034-D840-BB02-D9D0E4349B8D}"/>
                    </a:ext>
                  </a:extLst>
                </p:cNvPr>
                <p:cNvSpPr/>
                <p:nvPr/>
              </p:nvSpPr>
              <p:spPr>
                <a:xfrm>
                  <a:off x="500342" y="2579490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4B9F169-6C26-8441-B6E0-9E6342D98F33}"/>
                    </a:ext>
                  </a:extLst>
                </p:cNvPr>
                <p:cNvSpPr/>
                <p:nvPr/>
              </p:nvSpPr>
              <p:spPr>
                <a:xfrm>
                  <a:off x="500342" y="3178929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67ACAA06-0215-FF45-A69E-7274D4F4C5E0}"/>
                    </a:ext>
                  </a:extLst>
                </p:cNvPr>
                <p:cNvSpPr/>
                <p:nvPr/>
              </p:nvSpPr>
              <p:spPr>
                <a:xfrm>
                  <a:off x="1323302" y="3178929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B7495525-9B35-D14D-9D26-48CEDA16A2C5}"/>
                    </a:ext>
                  </a:extLst>
                </p:cNvPr>
                <p:cNvSpPr/>
                <p:nvPr/>
              </p:nvSpPr>
              <p:spPr>
                <a:xfrm>
                  <a:off x="2146262" y="3178929"/>
                  <a:ext cx="414057" cy="250071"/>
                </a:xfrm>
                <a:prstGeom prst="roundRect">
                  <a:avLst/>
                </a:prstGeom>
                <a:solidFill>
                  <a:srgbClr val="369EE0"/>
                </a:solidFill>
                <a:ln w="127000">
                  <a:solidFill>
                    <a:srgbClr val="369EE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A9EA670-776A-CF4D-A396-4DA0F0A01C5F}"/>
                </a:ext>
              </a:extLst>
            </p:cNvPr>
            <p:cNvSpPr>
              <a:spLocks/>
            </p:cNvSpPr>
            <p:nvPr/>
          </p:nvSpPr>
          <p:spPr>
            <a:xfrm>
              <a:off x="95609" y="-2267239"/>
              <a:ext cx="12000781" cy="11849461"/>
            </a:xfrm>
            <a:prstGeom prst="roundRect">
              <a:avLst>
                <a:gd name="adj" fmla="val 9731"/>
              </a:avLst>
            </a:prstGeom>
            <a:noFill/>
            <a:ln w="177800">
              <a:solidFill>
                <a:srgbClr val="369EE0">
                  <a:alpha val="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17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Negirneac</dc:creator>
  <cp:lastModifiedBy>Victor Negirneac</cp:lastModifiedBy>
  <cp:revision>5</cp:revision>
  <dcterms:created xsi:type="dcterms:W3CDTF">2019-09-07T23:40:59Z</dcterms:created>
  <dcterms:modified xsi:type="dcterms:W3CDTF">2019-09-16T16:02:56Z</dcterms:modified>
</cp:coreProperties>
</file>