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9" r:id="rId1"/>
  </p:sldMasterIdLst>
  <p:sldIdLst>
    <p:sldId id="256" r:id="rId2"/>
    <p:sldId id="260" r:id="rId3"/>
    <p:sldId id="257" r:id="rId4"/>
    <p:sldId id="261" r:id="rId5"/>
    <p:sldId id="258" r:id="rId6"/>
    <p:sldId id="259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5/11/2021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82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025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754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5/11/2021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1069167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2615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5/11/2021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7079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5/11/2021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0880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5129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092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91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5/11/2021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389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5/11/2021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349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5/11/2021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275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5/11/2021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990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5/11/2021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976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5/11/2021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03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45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5/11/2021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2340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434762-0515-4A12-B335-ABD2CEF4E7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Shoenen</a:t>
            </a:r>
            <a:r>
              <a:rPr lang="fr-FR" dirty="0"/>
              <a:t> Fighter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AC2DB91-4443-4165-BE4D-957D253AC7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fr-FR" dirty="0"/>
              <a:t>KERROUCHE Mohammed</a:t>
            </a:r>
          </a:p>
          <a:p>
            <a:r>
              <a:rPr lang="fr-FR" dirty="0"/>
              <a:t>Pichou Elvis</a:t>
            </a:r>
          </a:p>
          <a:p>
            <a:r>
              <a:rPr lang="fr-FR" dirty="0"/>
              <a:t>Masin Emma</a:t>
            </a:r>
          </a:p>
        </p:txBody>
      </p:sp>
    </p:spTree>
    <p:extLst>
      <p:ext uri="{BB962C8B-B14F-4D97-AF65-F5344CB8AC3E}">
        <p14:creationId xmlns:p14="http://schemas.microsoft.com/office/powerpoint/2010/main" val="401893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0CDEFD92-1A44-4335-BA87-97112793E0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0581" y="0"/>
            <a:ext cx="93308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396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>
            <a:extLst>
              <a:ext uri="{FF2B5EF4-FFF2-40B4-BE49-F238E27FC236}">
                <a16:creationId xmlns:a16="http://schemas.microsoft.com/office/drawing/2014/main" id="{20DB087C-B7BB-4858-8E57-3378F3CA13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9644" y="1"/>
            <a:ext cx="62451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643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43EF050D-B531-40DC-8DA9-DCBD05295F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970428" cy="1098958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B8440AAD-45F7-4FA9-A7B4-268DBA9D75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0056" y="0"/>
            <a:ext cx="8211944" cy="6540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883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8FE5D3E0-59EF-4C56-A4B6-B58B95BBC7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3191" y="0"/>
            <a:ext cx="77056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910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1BC815BD-AC80-4F68-BF84-1AC3ADACC8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2636" y="0"/>
            <a:ext cx="48667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9602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35E8F358-F9F7-4FBE-9786-688A3FF8DD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6095" y="0"/>
            <a:ext cx="59998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64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7FE9460A-DABE-417F-9D0D-0319DC7C43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3159" y="234892"/>
            <a:ext cx="8145681" cy="3741519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90A0C140-43D5-40EB-84FB-1E020DB55B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689" y="4386782"/>
            <a:ext cx="10736173" cy="1943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3552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</TotalTime>
  <Words>8</Words>
  <Application>Microsoft Office PowerPoint</Application>
  <PresentationFormat>Grand écran</PresentationFormat>
  <Paragraphs>4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</vt:lpstr>
      <vt:lpstr>Shoenen Fighter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Shoenen Fighter</dc:title>
  <dc:creator>Thomas</dc:creator>
  <cp:lastModifiedBy>Thomas</cp:lastModifiedBy>
  <cp:revision>4</cp:revision>
  <dcterms:created xsi:type="dcterms:W3CDTF">2021-05-11T19:09:47Z</dcterms:created>
  <dcterms:modified xsi:type="dcterms:W3CDTF">2021-05-11T20:03:50Z</dcterms:modified>
</cp:coreProperties>
</file>