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916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6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1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9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3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34762-0515-4A12-B335-ABD2CEF4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26805"/>
            <a:ext cx="8825658" cy="3329581"/>
          </a:xfrm>
        </p:spPr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Shonen 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2DB91-4443-4165-BE4D-957D253AC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KERROUCHE Mohammed</a:t>
            </a:r>
          </a:p>
          <a:p>
            <a:r>
              <a:rPr lang="fr-FR" dirty="0"/>
              <a:t>Pichou Elvis</a:t>
            </a:r>
          </a:p>
          <a:p>
            <a:r>
              <a:rPr lang="fr-FR" dirty="0"/>
              <a:t>Masin Emma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80C40B-52E0-4E4E-88B8-4AEE87CF6E92}"/>
              </a:ext>
            </a:extLst>
          </p:cNvPr>
          <p:cNvSpPr txBox="1"/>
          <p:nvPr/>
        </p:nvSpPr>
        <p:spPr>
          <a:xfrm>
            <a:off x="9980613" y="6159794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V. Pre-Alpha 1.0</a:t>
            </a:r>
          </a:p>
        </p:txBody>
      </p:sp>
    </p:spTree>
    <p:extLst>
      <p:ext uri="{BB962C8B-B14F-4D97-AF65-F5344CB8AC3E}">
        <p14:creationId xmlns:p14="http://schemas.microsoft.com/office/powerpoint/2010/main" val="40189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DEFD92-1A44-4335-BA87-97112793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75"/>
            <a:ext cx="7609332" cy="5592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4F1793-25DF-4389-9675-8DB02689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13" y="1265275"/>
            <a:ext cx="8307087" cy="55927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148D98-F84B-4945-84D4-09A2F0C6E7EC}"/>
              </a:ext>
            </a:extLst>
          </p:cNvPr>
          <p:cNvSpPr txBox="1"/>
          <p:nvPr/>
        </p:nvSpPr>
        <p:spPr>
          <a:xfrm>
            <a:off x="5030909" y="127591"/>
            <a:ext cx="213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Gui / Tkinter :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3305E0-49BF-4BF7-A329-635401C865D2}"/>
              </a:ext>
            </a:extLst>
          </p:cNvPr>
          <p:cNvCxnSpPr/>
          <p:nvPr/>
        </p:nvCxnSpPr>
        <p:spPr>
          <a:xfrm flipV="1">
            <a:off x="1467293" y="1095153"/>
            <a:ext cx="0" cy="17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6AC6534-948D-43A8-B978-827313EE4C28}"/>
              </a:ext>
            </a:extLst>
          </p:cNvPr>
          <p:cNvSpPr txBox="1"/>
          <p:nvPr/>
        </p:nvSpPr>
        <p:spPr>
          <a:xfrm>
            <a:off x="669852" y="72582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Fenêtre 1 : Menu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F6F272D-A9AF-4005-ACE3-F3FA2F1DA3EC}"/>
              </a:ext>
            </a:extLst>
          </p:cNvPr>
          <p:cNvCxnSpPr>
            <a:cxnSpLocks/>
          </p:cNvCxnSpPr>
          <p:nvPr/>
        </p:nvCxnSpPr>
        <p:spPr>
          <a:xfrm flipV="1">
            <a:off x="8126819" y="1095153"/>
            <a:ext cx="0" cy="17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36E21F3-0DF3-46BB-976A-9EF7FFD02E58}"/>
              </a:ext>
            </a:extLst>
          </p:cNvPr>
          <p:cNvSpPr txBox="1"/>
          <p:nvPr/>
        </p:nvSpPr>
        <p:spPr>
          <a:xfrm>
            <a:off x="6325837" y="742599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Fenêtre 2 : Sélection Personnage</a:t>
            </a:r>
          </a:p>
        </p:txBody>
      </p:sp>
    </p:spTree>
    <p:extLst>
      <p:ext uri="{BB962C8B-B14F-4D97-AF65-F5344CB8AC3E}">
        <p14:creationId xmlns:p14="http://schemas.microsoft.com/office/powerpoint/2010/main" val="24883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0DB087C-B7BB-4858-8E57-3378F3CA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80" y="0"/>
            <a:ext cx="6245195" cy="6858000"/>
          </a:xfrm>
          <a:prstGeom prst="rect">
            <a:avLst/>
          </a:prstGeom>
        </p:spPr>
      </p:pic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4D24ACC3-DE64-4C2B-A64F-5E41BEFEC5FD}"/>
              </a:ext>
            </a:extLst>
          </p:cNvPr>
          <p:cNvSpPr/>
          <p:nvPr/>
        </p:nvSpPr>
        <p:spPr>
          <a:xfrm>
            <a:off x="3359888" y="63795"/>
            <a:ext cx="531628" cy="6730409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C9F5F1-F2AA-46B1-9100-63A3F05EF594}"/>
              </a:ext>
            </a:extLst>
          </p:cNvPr>
          <p:cNvSpPr txBox="1"/>
          <p:nvPr/>
        </p:nvSpPr>
        <p:spPr>
          <a:xfrm>
            <a:off x="637953" y="319816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Class Player :</a:t>
            </a:r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6D9BCD45-3337-455A-A663-EA26A0D8D2FB}"/>
              </a:ext>
            </a:extLst>
          </p:cNvPr>
          <p:cNvSpPr/>
          <p:nvPr/>
        </p:nvSpPr>
        <p:spPr>
          <a:xfrm rot="5400000">
            <a:off x="800525" y="3757757"/>
            <a:ext cx="461665" cy="26581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646912-68AF-4A92-9843-27E533B51C47}"/>
              </a:ext>
            </a:extLst>
          </p:cNvPr>
          <p:cNvSpPr txBox="1"/>
          <p:nvPr/>
        </p:nvSpPr>
        <p:spPr>
          <a:xfrm>
            <a:off x="1164265" y="3890664"/>
            <a:ext cx="163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</p:spTree>
    <p:extLst>
      <p:ext uri="{BB962C8B-B14F-4D97-AF65-F5344CB8AC3E}">
        <p14:creationId xmlns:p14="http://schemas.microsoft.com/office/powerpoint/2010/main" val="17716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FE5D3E0-59EF-4C56-A4B6-B58B95BB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5" y="839971"/>
            <a:ext cx="6056974" cy="53907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D508276-B036-477C-9257-EDF41E524D1E}"/>
              </a:ext>
            </a:extLst>
          </p:cNvPr>
          <p:cNvSpPr txBox="1"/>
          <p:nvPr/>
        </p:nvSpPr>
        <p:spPr>
          <a:xfrm>
            <a:off x="265535" y="255181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Animator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B96744-12F7-43C6-9586-B4C3EEAB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7" y="2327980"/>
            <a:ext cx="5445738" cy="1262205"/>
          </a:xfrm>
          <a:prstGeom prst="rect">
            <a:avLst/>
          </a:prstGeom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4A23928C-2A0C-4CBF-A88A-14732989442B}"/>
              </a:ext>
            </a:extLst>
          </p:cNvPr>
          <p:cNvSpPr/>
          <p:nvPr/>
        </p:nvSpPr>
        <p:spPr>
          <a:xfrm rot="16200000">
            <a:off x="8953216" y="-737002"/>
            <a:ext cx="500762" cy="5445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94657F-91B8-44F7-9555-52E543A61447}"/>
              </a:ext>
            </a:extLst>
          </p:cNvPr>
          <p:cNvSpPr txBox="1"/>
          <p:nvPr/>
        </p:nvSpPr>
        <p:spPr>
          <a:xfrm>
            <a:off x="8547006" y="13202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(Run)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51390E6-2B2F-4B17-8AAF-AFB605154843}"/>
              </a:ext>
            </a:extLst>
          </p:cNvPr>
          <p:cNvCxnSpPr>
            <a:cxnSpLocks/>
          </p:cNvCxnSpPr>
          <p:nvPr/>
        </p:nvCxnSpPr>
        <p:spPr>
          <a:xfrm flipV="1">
            <a:off x="6921796" y="3590185"/>
            <a:ext cx="0" cy="22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E91F464-3591-47C5-8676-9B61895A8669}"/>
              </a:ext>
            </a:extLst>
          </p:cNvPr>
          <p:cNvSpPr txBox="1"/>
          <p:nvPr/>
        </p:nvSpPr>
        <p:spPr>
          <a:xfrm>
            <a:off x="6322509" y="379454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Current_Sprite(0)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E9F052-3FC8-4B8A-A068-72D998EF1372}"/>
              </a:ext>
            </a:extLst>
          </p:cNvPr>
          <p:cNvCxnSpPr>
            <a:cxnSpLocks/>
          </p:cNvCxnSpPr>
          <p:nvPr/>
        </p:nvCxnSpPr>
        <p:spPr>
          <a:xfrm flipV="1">
            <a:off x="7800753" y="3602825"/>
            <a:ext cx="0" cy="22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6855EA8-13DB-4DDC-936C-1303480EA66A}"/>
              </a:ext>
            </a:extLst>
          </p:cNvPr>
          <p:cNvCxnSpPr>
            <a:cxnSpLocks/>
          </p:cNvCxnSpPr>
          <p:nvPr/>
        </p:nvCxnSpPr>
        <p:spPr>
          <a:xfrm>
            <a:off x="7800752" y="4163873"/>
            <a:ext cx="0" cy="2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DFD330C-8EE1-477C-B04B-1C5F30ABFEE5}"/>
              </a:ext>
            </a:extLst>
          </p:cNvPr>
          <p:cNvSpPr txBox="1"/>
          <p:nvPr/>
        </p:nvSpPr>
        <p:spPr>
          <a:xfrm>
            <a:off x="7151431" y="445376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Current_Sprite(1)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5827835-0B1A-42F7-BEDA-101631F1AC01}"/>
              </a:ext>
            </a:extLst>
          </p:cNvPr>
          <p:cNvCxnSpPr>
            <a:cxnSpLocks/>
          </p:cNvCxnSpPr>
          <p:nvPr/>
        </p:nvCxnSpPr>
        <p:spPr>
          <a:xfrm flipV="1">
            <a:off x="8665534" y="3602826"/>
            <a:ext cx="0" cy="85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A3BD14E-C9BA-4E50-95D8-8B53E2266BFA}"/>
              </a:ext>
            </a:extLst>
          </p:cNvPr>
          <p:cNvSpPr txBox="1"/>
          <p:nvPr/>
        </p:nvSpPr>
        <p:spPr>
          <a:xfrm>
            <a:off x="8177513" y="516105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Current_Sprite(2)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C349F4F-C376-46E2-B5E9-741E3DB6C847}"/>
              </a:ext>
            </a:extLst>
          </p:cNvPr>
          <p:cNvCxnSpPr>
            <a:cxnSpLocks/>
          </p:cNvCxnSpPr>
          <p:nvPr/>
        </p:nvCxnSpPr>
        <p:spPr>
          <a:xfrm>
            <a:off x="8665534" y="4823092"/>
            <a:ext cx="0" cy="2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D3BB9F5-0624-4A85-94A3-FA47EC12A019}"/>
              </a:ext>
            </a:extLst>
          </p:cNvPr>
          <p:cNvCxnSpPr>
            <a:cxnSpLocks/>
          </p:cNvCxnSpPr>
          <p:nvPr/>
        </p:nvCxnSpPr>
        <p:spPr>
          <a:xfrm flipV="1">
            <a:off x="9562213" y="3602826"/>
            <a:ext cx="0" cy="151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F9118C9-4A73-420A-9414-B898498D5EF1}"/>
              </a:ext>
            </a:extLst>
          </p:cNvPr>
          <p:cNvCxnSpPr>
            <a:cxnSpLocks/>
          </p:cNvCxnSpPr>
          <p:nvPr/>
        </p:nvCxnSpPr>
        <p:spPr>
          <a:xfrm>
            <a:off x="9597654" y="5530384"/>
            <a:ext cx="0" cy="28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8B6DBA3-6C1F-409F-8C4B-569D6CD12ACA}"/>
              </a:ext>
            </a:extLst>
          </p:cNvPr>
          <p:cNvSpPr txBox="1"/>
          <p:nvPr/>
        </p:nvSpPr>
        <p:spPr>
          <a:xfrm>
            <a:off x="9382607" y="58202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24691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C815BD-AC80-4F68-BF84-1AC3ADAC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97" y="-1"/>
            <a:ext cx="4866728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514D05-5F2D-485F-9B0D-550852C6CB0D}"/>
              </a:ext>
            </a:extLst>
          </p:cNvPr>
          <p:cNvSpPr txBox="1"/>
          <p:nvPr/>
        </p:nvSpPr>
        <p:spPr>
          <a:xfrm>
            <a:off x="0" y="3198167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Fonction Draw : Naruto :</a:t>
            </a:r>
          </a:p>
        </p:txBody>
      </p:sp>
    </p:spTree>
    <p:extLst>
      <p:ext uri="{BB962C8B-B14F-4D97-AF65-F5344CB8AC3E}">
        <p14:creationId xmlns:p14="http://schemas.microsoft.com/office/powerpoint/2010/main" val="11269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E8F358-F9F7-4FBE-9786-688A3FF8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95" y="0"/>
            <a:ext cx="5999809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C3C7C9F-12A1-4AD1-A1F0-3DB6A8D870AC}"/>
              </a:ext>
            </a:extLst>
          </p:cNvPr>
          <p:cNvSpPr txBox="1"/>
          <p:nvPr/>
        </p:nvSpPr>
        <p:spPr>
          <a:xfrm>
            <a:off x="616689" y="3013501"/>
            <a:ext cx="2161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Class Fireball </a:t>
            </a:r>
          </a:p>
          <a:p>
            <a:r>
              <a:rPr lang="fr-FR" sz="2400" u="sng" dirty="0"/>
              <a:t>Projectile :</a:t>
            </a:r>
          </a:p>
        </p:txBody>
      </p:sp>
      <p:sp>
        <p:nvSpPr>
          <p:cNvPr id="4" name="Flèche : angle droit 3">
            <a:extLst>
              <a:ext uri="{FF2B5EF4-FFF2-40B4-BE49-F238E27FC236}">
                <a16:creationId xmlns:a16="http://schemas.microsoft.com/office/drawing/2014/main" id="{D3A552DE-FB09-4721-A7D6-4908987C59A2}"/>
              </a:ext>
            </a:extLst>
          </p:cNvPr>
          <p:cNvSpPr/>
          <p:nvPr/>
        </p:nvSpPr>
        <p:spPr>
          <a:xfrm rot="5400000">
            <a:off x="811158" y="3942424"/>
            <a:ext cx="461665" cy="26581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14F64-00FB-4136-83E0-0ED7C600BCB6}"/>
              </a:ext>
            </a:extLst>
          </p:cNvPr>
          <p:cNvSpPr txBox="1"/>
          <p:nvPr/>
        </p:nvSpPr>
        <p:spPr>
          <a:xfrm>
            <a:off x="1043087" y="407533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Fonctions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E9460A-DABE-417F-9D0D-0319DC7C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89" y="819683"/>
            <a:ext cx="8145681" cy="37415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A0C140-43D5-40EB-84FB-1E020DB5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9" y="4679737"/>
            <a:ext cx="10736173" cy="194337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04A2805-55C5-45CF-9302-905638B40DDE}"/>
              </a:ext>
            </a:extLst>
          </p:cNvPr>
          <p:cNvSpPr txBox="1"/>
          <p:nvPr/>
        </p:nvSpPr>
        <p:spPr>
          <a:xfrm>
            <a:off x="2697900" y="234892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Class Fireball Projectile : Boucle Principale :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47C34DC-91C9-486E-9EF0-5DEAFD8CF9C7}"/>
              </a:ext>
            </a:extLst>
          </p:cNvPr>
          <p:cNvCxnSpPr/>
          <p:nvPr/>
        </p:nvCxnSpPr>
        <p:spPr>
          <a:xfrm>
            <a:off x="8739370" y="2020186"/>
            <a:ext cx="287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BE28221-703C-4BB4-9991-A03BEC480C5E}"/>
              </a:ext>
            </a:extLst>
          </p:cNvPr>
          <p:cNvSpPr txBox="1"/>
          <p:nvPr/>
        </p:nvSpPr>
        <p:spPr>
          <a:xfrm>
            <a:off x="9058086" y="1718650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Hitbox</a:t>
            </a:r>
          </a:p>
          <a:p>
            <a:r>
              <a:rPr lang="fr-FR" dirty="0"/>
              <a:t> (Player / Fireball)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39AA599-5804-4EC3-8075-F7843AEA708E}"/>
              </a:ext>
            </a:extLst>
          </p:cNvPr>
          <p:cNvCxnSpPr>
            <a:cxnSpLocks/>
          </p:cNvCxnSpPr>
          <p:nvPr/>
        </p:nvCxnSpPr>
        <p:spPr>
          <a:xfrm flipV="1">
            <a:off x="10047767" y="4465674"/>
            <a:ext cx="0" cy="21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AEA1B70-5D6B-4467-89F3-3211AC2EE22E}"/>
              </a:ext>
            </a:extLst>
          </p:cNvPr>
          <p:cNvSpPr txBox="1"/>
          <p:nvPr/>
        </p:nvSpPr>
        <p:spPr>
          <a:xfrm>
            <a:off x="9058086" y="3819343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Collisions</a:t>
            </a:r>
          </a:p>
          <a:p>
            <a:r>
              <a:rPr lang="fr-FR" dirty="0"/>
              <a:t>(Fireball / Fireball)</a:t>
            </a:r>
          </a:p>
        </p:txBody>
      </p:sp>
    </p:spTree>
    <p:extLst>
      <p:ext uri="{BB962C8B-B14F-4D97-AF65-F5344CB8AC3E}">
        <p14:creationId xmlns:p14="http://schemas.microsoft.com/office/powerpoint/2010/main" val="5323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B5AE6-0FBA-4B3C-A505-45FB9198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3429000"/>
            <a:ext cx="9404723" cy="1400530"/>
          </a:xfrm>
        </p:spPr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nous avoir écouté !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E76FF42-C201-49D7-97F8-71FD63EB8F4D}"/>
              </a:ext>
            </a:extLst>
          </p:cNvPr>
          <p:cNvSpPr txBox="1">
            <a:spLocks/>
          </p:cNvSpPr>
          <p:nvPr/>
        </p:nvSpPr>
        <p:spPr>
          <a:xfrm>
            <a:off x="1616535" y="2640707"/>
            <a:ext cx="8958929" cy="1105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De la part de toute l’équipe,</a:t>
            </a:r>
          </a:p>
        </p:txBody>
      </p:sp>
    </p:spTree>
    <p:extLst>
      <p:ext uri="{BB962C8B-B14F-4D97-AF65-F5344CB8AC3E}">
        <p14:creationId xmlns:p14="http://schemas.microsoft.com/office/powerpoint/2010/main" val="329512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103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Shonen Fighter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nous avoir écouté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Shoenen Fighter</dc:title>
  <dc:creator>Thomas</dc:creator>
  <cp:lastModifiedBy>Mohamed Kerrouche</cp:lastModifiedBy>
  <cp:revision>20</cp:revision>
  <dcterms:created xsi:type="dcterms:W3CDTF">2021-05-11T19:09:47Z</dcterms:created>
  <dcterms:modified xsi:type="dcterms:W3CDTF">2021-05-11T22:47:52Z</dcterms:modified>
</cp:coreProperties>
</file>