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970ED9-E5D2-41D7-8E29-DEA8E1CF52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B9BB14-D7B4-42E3-9200-84990F9B85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30259C-9EBD-452E-AE10-7B2E9B88C0F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C349C5-BEA7-48DE-9BB0-2B6B78D9506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420EF3-A101-4E94-A65C-187A1A07FFD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2710BA-78B8-411B-B885-16A83CE0538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9A3326-FA93-4E01-A618-F5FFAD58D7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7B9CFA-8A31-4EAC-96CD-4BD8248F91D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EAAD51-C736-4122-9B86-D938A2E93C5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81ADDE-743F-4BBF-8E0B-FA0C2A78E3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7CAB77-C962-4DBE-886C-E29F94ABF3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131FF5-791D-4CA0-9F8C-348F255C1A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937298D-51AF-44A7-B7E8-705940E13AA9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772000" y="0"/>
            <a:ext cx="4536000" cy="5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2200" spc="-1" strike="noStrike">
                <a:latin typeface="Monospace"/>
              </a:rPr>
              <a:t>Chapa 01 – União IFAM-CMZL</a:t>
            </a:r>
            <a:endParaRPr b="0" lang="pt-BR" sz="2200" spc="-1" strike="noStrike">
              <a:latin typeface="Monospace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440000" y="801720"/>
            <a:ext cx="1153800" cy="1538280"/>
          </a:xfrm>
          <a:prstGeom prst="rect">
            <a:avLst/>
          </a:prstGeom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7308000" y="900000"/>
            <a:ext cx="1260000" cy="155736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rcRect l="0" t="28417" r="0" b="23959"/>
          <a:stretch/>
        </p:blipFill>
        <p:spPr>
          <a:xfrm>
            <a:off x="1260000" y="3372840"/>
            <a:ext cx="1260000" cy="1538280"/>
          </a:xfrm>
          <a:prstGeom prst="rect">
            <a:avLst/>
          </a:prstGeom>
          <a:ln w="0">
            <a:noFill/>
          </a:ln>
        </p:spPr>
      </p:pic>
      <p:pic>
        <p:nvPicPr>
          <p:cNvPr id="45" name="" descr=""/>
          <p:cNvPicPr/>
          <p:nvPr/>
        </p:nvPicPr>
        <p:blipFill>
          <a:blip r:embed="rId4"/>
          <a:stretch/>
        </p:blipFill>
        <p:spPr>
          <a:xfrm>
            <a:off x="4500000" y="3420000"/>
            <a:ext cx="1260000" cy="1620000"/>
          </a:xfrm>
          <a:prstGeom prst="rect">
            <a:avLst/>
          </a:prstGeom>
          <a:ln w="0">
            <a:noFill/>
          </a:ln>
        </p:spPr>
      </p:pic>
      <p:pic>
        <p:nvPicPr>
          <p:cNvPr id="46" name="" descr=""/>
          <p:cNvPicPr/>
          <p:nvPr/>
        </p:nvPicPr>
        <p:blipFill>
          <a:blip r:embed="rId5"/>
          <a:srcRect l="8096" t="28417" r="9377" b="23959"/>
          <a:stretch/>
        </p:blipFill>
        <p:spPr>
          <a:xfrm>
            <a:off x="7380360" y="3372840"/>
            <a:ext cx="1259640" cy="1620000"/>
          </a:xfrm>
          <a:prstGeom prst="rect">
            <a:avLst/>
          </a:prstGeom>
          <a:ln w="0">
            <a:noFill/>
          </a:ln>
        </p:spPr>
      </p:pic>
      <p:sp>
        <p:nvSpPr>
          <p:cNvPr id="47" name=""/>
          <p:cNvSpPr txBox="1"/>
          <p:nvPr/>
        </p:nvSpPr>
        <p:spPr>
          <a:xfrm>
            <a:off x="1260000" y="540000"/>
            <a:ext cx="1620000" cy="49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400" spc="-1" strike="noStrike">
                <a:latin typeface="Monospace"/>
              </a:rPr>
              <a:t>Carlos Souza</a:t>
            </a:r>
            <a:endParaRPr b="0" lang="pt-BR" sz="1400" spc="-1" strike="noStrike">
              <a:latin typeface="Monospace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4320000" y="608040"/>
            <a:ext cx="198000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400" spc="-1" strike="noStrike">
                <a:latin typeface="Monospace"/>
              </a:rPr>
              <a:t>Fernanda Sishan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7179120" y="608040"/>
            <a:ext cx="146088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400" spc="-1" strike="noStrike">
                <a:latin typeface="Monospace"/>
              </a:rPr>
              <a:t>Juan Santos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1080000" y="3171960"/>
            <a:ext cx="1620000" cy="49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400" spc="-1" strike="noStrike">
                <a:latin typeface="Monospace"/>
              </a:rPr>
              <a:t>Julia Giroldo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4479120" y="3171960"/>
            <a:ext cx="146088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400" spc="-1" strike="noStrike">
                <a:latin typeface="Monospace"/>
              </a:rPr>
              <a:t>Karen Alves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7200000" y="3107160"/>
            <a:ext cx="1620000" cy="49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400" spc="-1" strike="noStrike">
                <a:latin typeface="Monospace"/>
              </a:rPr>
              <a:t>Suzane Alfaia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1440000" y="2340000"/>
            <a:ext cx="1620000" cy="49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400" spc="-1" strike="noStrike">
                <a:latin typeface="Monospace"/>
              </a:rPr>
              <a:t>Presidente</a:t>
            </a:r>
            <a:endParaRPr b="0" lang="pt-BR" sz="1400" spc="-1" strike="noStrike">
              <a:latin typeface="Monospace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4320000" y="2520000"/>
            <a:ext cx="1800000" cy="49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400" spc="-1" strike="noStrike">
                <a:latin typeface="Monospace"/>
              </a:rPr>
              <a:t>Vice-Presidente</a:t>
            </a:r>
            <a:endParaRPr b="0" lang="pt-BR" sz="1400" spc="-1" strike="noStrike">
              <a:latin typeface="Monospace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7308000" y="2457360"/>
            <a:ext cx="1620000" cy="49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400" spc="-1" strike="noStrike">
                <a:latin typeface="Monospace"/>
              </a:rPr>
              <a:t>Secretário</a:t>
            </a:r>
            <a:endParaRPr b="0" lang="pt-BR" sz="1400" spc="-1" strike="noStrike">
              <a:latin typeface="Monospace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260000" y="4907160"/>
            <a:ext cx="1620000" cy="49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400" spc="-1" strike="noStrike">
                <a:latin typeface="Monospace"/>
              </a:rPr>
              <a:t>Secretária</a:t>
            </a:r>
            <a:endParaRPr b="0" lang="pt-BR" sz="1400" spc="-1" strike="noStrike">
              <a:latin typeface="Monospace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4438800" y="5032800"/>
            <a:ext cx="1620000" cy="49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400" spc="-1" strike="noStrike">
                <a:latin typeface="Monospace"/>
              </a:rPr>
              <a:t>Tesoureira</a:t>
            </a:r>
            <a:endParaRPr b="0" lang="pt-BR" sz="1400" spc="-1" strike="noStrike">
              <a:latin typeface="Monospace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7380000" y="5040000"/>
            <a:ext cx="1800000" cy="49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400" spc="-1" strike="noStrike">
                <a:latin typeface="Monospace"/>
              </a:rPr>
              <a:t>Comunicações</a:t>
            </a:r>
            <a:endParaRPr b="0" lang="pt-BR" sz="1400" spc="-1" strike="noStrike">
              <a:latin typeface="Monospace"/>
            </a:endParaRPr>
          </a:p>
        </p:txBody>
      </p:sp>
      <p:pic>
        <p:nvPicPr>
          <p:cNvPr id="59" name="" descr=""/>
          <p:cNvPicPr/>
          <p:nvPr/>
        </p:nvPicPr>
        <p:blipFill>
          <a:blip r:embed="rId6"/>
          <a:stretch/>
        </p:blipFill>
        <p:spPr>
          <a:xfrm>
            <a:off x="4680000" y="900000"/>
            <a:ext cx="1251000" cy="166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LibreOffice/7.3.0.3$Windows_X86_64 LibreOffice_project/0f246aa12d0eee4a0f7adcefbf7c878fc2238db3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2022-05-27T14:41:29Z</dcterms:created>
  <dc:creator/>
  <dc:description/>
  <dc:language>pt-BR</dc:language>
  <cp:lastModifiedBy/>
  <dcterms:modified xsi:type="dcterms:W3CDTF">2022-05-27T15:44:49Z</dcterms:modified>
  <cp:revision>1</cp:revision>
  <dc:subject/>
  <dc:title/>
</cp:coreProperties>
</file>