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6858000" cx="12192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i33dlTFaoux5ybGieEL+huglr6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87" y="0"/>
            <a:ext cx="3169920" cy="481727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p1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2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260467f57b_0_2:notes"/>
          <p:cNvSpPr txBox="1"/>
          <p:nvPr>
            <p:ph idx="1" type="body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g3260467f57b_0_2:notes"/>
          <p:cNvSpPr/>
          <p:nvPr>
            <p:ph idx="2" type="sldImg"/>
          </p:nvPr>
        </p:nvSpPr>
        <p:spPr>
          <a:xfrm>
            <a:off x="777875" y="1200150"/>
            <a:ext cx="57594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260467f57b_0_12:notes"/>
          <p:cNvSpPr txBox="1"/>
          <p:nvPr>
            <p:ph idx="1" type="body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3260467f57b_0_12:notes"/>
          <p:cNvSpPr/>
          <p:nvPr>
            <p:ph idx="2" type="sldImg"/>
          </p:nvPr>
        </p:nvSpPr>
        <p:spPr>
          <a:xfrm>
            <a:off x="777875" y="1200150"/>
            <a:ext cx="57594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20c5d2cd00_1_5:notes"/>
          <p:cNvSpPr txBox="1"/>
          <p:nvPr>
            <p:ph idx="1" type="body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g320c5d2cd00_1_5:notes"/>
          <p:cNvSpPr/>
          <p:nvPr>
            <p:ph idx="2" type="sldImg"/>
          </p:nvPr>
        </p:nvSpPr>
        <p:spPr>
          <a:xfrm>
            <a:off x="777875" y="1200150"/>
            <a:ext cx="57594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20c5d2cd00_1_10:notes"/>
          <p:cNvSpPr txBox="1"/>
          <p:nvPr>
            <p:ph idx="1" type="body"/>
          </p:nvPr>
        </p:nvSpPr>
        <p:spPr>
          <a:xfrm>
            <a:off x="731520" y="4620577"/>
            <a:ext cx="5852100" cy="378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g320c5d2cd00_1_10:notes"/>
          <p:cNvSpPr/>
          <p:nvPr>
            <p:ph idx="2" type="sldImg"/>
          </p:nvPr>
        </p:nvSpPr>
        <p:spPr>
          <a:xfrm>
            <a:off x="777875" y="1200150"/>
            <a:ext cx="5759400" cy="324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:notes"/>
          <p:cNvSpPr txBox="1"/>
          <p:nvPr>
            <p:ph idx="1" type="body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  <a:noFill/>
          <a:ln>
            <a:noFill/>
          </a:ln>
        </p:spPr>
        <p:txBody>
          <a:bodyPr anchorCtr="0" anchor="t" bIns="48325" lIns="96650" spcFirstLastPara="1" rIns="96650" wrap="square" tIns="483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p3:notes"/>
          <p:cNvSpPr/>
          <p:nvPr>
            <p:ph idx="2" type="sldImg"/>
          </p:nvPr>
        </p:nvSpPr>
        <p:spPr>
          <a:xfrm>
            <a:off x="777875" y="1200150"/>
            <a:ext cx="5759450" cy="3240088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jp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7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jpg"/><Relationship Id="rId3" Type="http://schemas.openxmlformats.org/officeDocument/2006/relationships/image" Target="../media/image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 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&#10;&#10;Description automatically generated" id="16" name="Google Shape;16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4734"/>
            <a:ext cx="12192000" cy="6862734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5"/>
          <p:cNvSpPr txBox="1"/>
          <p:nvPr>
            <p:ph type="title"/>
          </p:nvPr>
        </p:nvSpPr>
        <p:spPr>
          <a:xfrm>
            <a:off x="451097" y="2327563"/>
            <a:ext cx="6068289" cy="138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alibri"/>
              <a:buNone/>
              <a:defRPr b="1" sz="5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51096" y="3869027"/>
            <a:ext cx="6068291" cy="64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A5A3A3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A5A3A3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3A3"/>
              </a:buClr>
              <a:buSzPts val="1600"/>
              <a:buNone/>
              <a:defRPr sz="1600">
                <a:solidFill>
                  <a:srgbClr val="A5A3A3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A5A3A3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3A3"/>
              </a:buClr>
              <a:buSzPts val="1600"/>
              <a:buNone/>
              <a:defRPr sz="1600">
                <a:solidFill>
                  <a:srgbClr val="A5A3A3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3A3"/>
              </a:buClr>
              <a:buSzPts val="1600"/>
              <a:buNone/>
              <a:defRPr sz="1600">
                <a:solidFill>
                  <a:srgbClr val="A5A3A3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3A3"/>
              </a:buClr>
              <a:buSzPts val="1600"/>
              <a:buNone/>
              <a:defRPr sz="1600">
                <a:solidFill>
                  <a:srgbClr val="A5A3A3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3A3"/>
              </a:buClr>
              <a:buSzPts val="1600"/>
              <a:buNone/>
              <a:defRPr sz="1600">
                <a:solidFill>
                  <a:srgbClr val="A5A3A3"/>
                </a:solidFill>
              </a:defRPr>
            </a:lvl9pPr>
          </a:lstStyle>
          <a:p/>
        </p:txBody>
      </p:sp>
      <p:pic>
        <p:nvPicPr>
          <p:cNvPr id="19" name="Google Shape;1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850" y="564160"/>
            <a:ext cx="2343858" cy="1225546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51095" y="4969694"/>
            <a:ext cx="6068291" cy="52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A5A3A3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A5A3A3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3A3"/>
              </a:buClr>
              <a:buSzPts val="1600"/>
              <a:buNone/>
              <a:defRPr sz="1600">
                <a:solidFill>
                  <a:srgbClr val="A5A3A3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A5A3A3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3A3"/>
              </a:buClr>
              <a:buSzPts val="1600"/>
              <a:buNone/>
              <a:defRPr sz="1600">
                <a:solidFill>
                  <a:srgbClr val="A5A3A3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3A3"/>
              </a:buClr>
              <a:buSzPts val="1600"/>
              <a:buNone/>
              <a:defRPr sz="1600">
                <a:solidFill>
                  <a:srgbClr val="A5A3A3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3A3"/>
              </a:buClr>
              <a:buSzPts val="1600"/>
              <a:buNone/>
              <a:defRPr sz="1600">
                <a:solidFill>
                  <a:srgbClr val="A5A3A3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3A3"/>
              </a:buClr>
              <a:buSzPts val="1600"/>
              <a:buNone/>
              <a:defRPr sz="1600">
                <a:solidFill>
                  <a:srgbClr val="A5A3A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401636" y="302916"/>
            <a:ext cx="10126844" cy="490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 1">
  <p:cSld name="Roadmap 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401636" y="302916"/>
            <a:ext cx="10126844" cy="490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2" name="Google Shape;62;p16"/>
          <p:cNvGrpSpPr/>
          <p:nvPr/>
        </p:nvGrpSpPr>
        <p:grpSpPr>
          <a:xfrm>
            <a:off x="941608" y="5640728"/>
            <a:ext cx="8296154" cy="369332"/>
            <a:chOff x="1102183" y="5864876"/>
            <a:chExt cx="10810306" cy="369332"/>
          </a:xfrm>
        </p:grpSpPr>
        <p:sp>
          <p:nvSpPr>
            <p:cNvPr id="63" name="Google Shape;63;p16"/>
            <p:cNvSpPr txBox="1"/>
            <p:nvPr/>
          </p:nvSpPr>
          <p:spPr>
            <a:xfrm>
              <a:off x="1102183" y="5864876"/>
              <a:ext cx="3020099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Released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16"/>
            <p:cNvSpPr txBox="1"/>
            <p:nvPr/>
          </p:nvSpPr>
          <p:spPr>
            <a:xfrm>
              <a:off x="4140981" y="5864876"/>
              <a:ext cx="3979147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6"/>
            <p:cNvSpPr txBox="1"/>
            <p:nvPr/>
          </p:nvSpPr>
          <p:spPr>
            <a:xfrm>
              <a:off x="8131928" y="5864876"/>
              <a:ext cx="3780561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6" name="Google Shape;66;p16"/>
          <p:cNvSpPr txBox="1"/>
          <p:nvPr/>
        </p:nvSpPr>
        <p:spPr>
          <a:xfrm>
            <a:off x="9256341" y="5640728"/>
            <a:ext cx="2544620" cy="36933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6"/>
          <p:cNvSpPr/>
          <p:nvPr/>
        </p:nvSpPr>
        <p:spPr>
          <a:xfrm>
            <a:off x="941607" y="4103624"/>
            <a:ext cx="11017251" cy="1440000"/>
          </a:xfrm>
          <a:prstGeom prst="rect">
            <a:avLst/>
          </a:prstGeom>
          <a:solidFill>
            <a:srgbClr val="BFF9FF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6"/>
          <p:cNvSpPr/>
          <p:nvPr/>
        </p:nvSpPr>
        <p:spPr>
          <a:xfrm>
            <a:off x="941607" y="2507068"/>
            <a:ext cx="11017251" cy="1440000"/>
          </a:xfrm>
          <a:prstGeom prst="rect">
            <a:avLst/>
          </a:prstGeom>
          <a:solidFill>
            <a:srgbClr val="FFC000">
              <a:alpha val="2431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6"/>
          <p:cNvSpPr/>
          <p:nvPr/>
        </p:nvSpPr>
        <p:spPr>
          <a:xfrm>
            <a:off x="941607" y="914600"/>
            <a:ext cx="11017251" cy="1440000"/>
          </a:xfrm>
          <a:prstGeom prst="rect">
            <a:avLst/>
          </a:prstGeom>
          <a:solidFill>
            <a:srgbClr val="7030A0">
              <a:alpha val="1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6"/>
          <p:cNvSpPr/>
          <p:nvPr/>
        </p:nvSpPr>
        <p:spPr>
          <a:xfrm rot="-5400000">
            <a:off x="-210959" y="1346600"/>
            <a:ext cx="1440000" cy="57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6"/>
          <p:cNvSpPr/>
          <p:nvPr/>
        </p:nvSpPr>
        <p:spPr>
          <a:xfrm rot="-5400000">
            <a:off x="-210959" y="2939068"/>
            <a:ext cx="1440000" cy="57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6"/>
          <p:cNvSpPr/>
          <p:nvPr/>
        </p:nvSpPr>
        <p:spPr>
          <a:xfrm rot="-5400000">
            <a:off x="-210959" y="4535624"/>
            <a:ext cx="1440000" cy="57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11819540" y="5640728"/>
            <a:ext cx="288000" cy="36933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4" name="Google Shape;74;p16"/>
          <p:cNvGrpSpPr/>
          <p:nvPr/>
        </p:nvGrpSpPr>
        <p:grpSpPr>
          <a:xfrm>
            <a:off x="919614" y="6102626"/>
            <a:ext cx="4962163" cy="490331"/>
            <a:chOff x="919614" y="6102626"/>
            <a:chExt cx="4962163" cy="490331"/>
          </a:xfrm>
        </p:grpSpPr>
        <p:sp>
          <p:nvSpPr>
            <p:cNvPr id="75" name="Google Shape;75;p16"/>
            <p:cNvSpPr/>
            <p:nvPr/>
          </p:nvSpPr>
          <p:spPr>
            <a:xfrm rot="2700000">
              <a:off x="1621185" y="6231186"/>
              <a:ext cx="243493" cy="243493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16"/>
            <p:cNvSpPr/>
            <p:nvPr/>
          </p:nvSpPr>
          <p:spPr>
            <a:xfrm rot="2700000">
              <a:off x="1261880" y="6302564"/>
              <a:ext cx="108219" cy="108219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77" name="Google Shape;77;p16"/>
            <p:cNvCxnSpPr/>
            <p:nvPr/>
          </p:nvCxnSpPr>
          <p:spPr>
            <a:xfrm>
              <a:off x="1480197" y="6266673"/>
              <a:ext cx="0" cy="180000"/>
            </a:xfrm>
            <a:prstGeom prst="straightConnector1">
              <a:avLst/>
            </a:prstGeom>
            <a:noFill/>
            <a:ln cap="flat" cmpd="sng" w="12700">
              <a:solidFill>
                <a:schemeClr val="accent6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sp>
          <p:nvSpPr>
            <p:cNvPr id="78" name="Google Shape;78;p16"/>
            <p:cNvSpPr txBox="1"/>
            <p:nvPr/>
          </p:nvSpPr>
          <p:spPr>
            <a:xfrm>
              <a:off x="919614" y="6229715"/>
              <a:ext cx="408474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-US" sz="10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CS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6"/>
            <p:cNvSpPr txBox="1"/>
            <p:nvPr/>
          </p:nvSpPr>
          <p:spPr>
            <a:xfrm>
              <a:off x="1849818" y="6229715"/>
              <a:ext cx="408474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-US" sz="10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MP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6"/>
            <p:cNvSpPr/>
            <p:nvPr/>
          </p:nvSpPr>
          <p:spPr>
            <a:xfrm rot="2700000">
              <a:off x="2393283" y="6284673"/>
              <a:ext cx="144000" cy="144000"/>
            </a:xfrm>
            <a:prstGeom prst="roundRect">
              <a:avLst>
                <a:gd fmla="val 16667" name="adj"/>
              </a:avLst>
            </a:prstGeom>
            <a:solidFill>
              <a:srgbClr val="3A38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6"/>
            <p:cNvSpPr/>
            <p:nvPr/>
          </p:nvSpPr>
          <p:spPr>
            <a:xfrm rot="2700000">
              <a:off x="3419541" y="6284673"/>
              <a:ext cx="144000" cy="144000"/>
            </a:xfrm>
            <a:prstGeom prst="roundRect">
              <a:avLst>
                <a:gd fmla="val 16667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6"/>
            <p:cNvSpPr/>
            <p:nvPr/>
          </p:nvSpPr>
          <p:spPr>
            <a:xfrm rot="2700000">
              <a:off x="4585611" y="6284673"/>
              <a:ext cx="144000" cy="144000"/>
            </a:xfrm>
            <a:prstGeom prst="roundRect">
              <a:avLst>
                <a:gd fmla="val 16667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6"/>
            <p:cNvSpPr txBox="1"/>
            <p:nvPr/>
          </p:nvSpPr>
          <p:spPr>
            <a:xfrm>
              <a:off x="2523379" y="6229715"/>
              <a:ext cx="1166070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-US" sz="10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Production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16"/>
            <p:cNvSpPr txBox="1"/>
            <p:nvPr/>
          </p:nvSpPr>
          <p:spPr>
            <a:xfrm>
              <a:off x="3549637" y="6229715"/>
              <a:ext cx="1166070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-US" sz="10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Development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16"/>
            <p:cNvSpPr txBox="1"/>
            <p:nvPr/>
          </p:nvSpPr>
          <p:spPr>
            <a:xfrm>
              <a:off x="4715707" y="6229715"/>
              <a:ext cx="1166070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-US" sz="10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Planning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6"/>
            <p:cNvSpPr/>
            <p:nvPr/>
          </p:nvSpPr>
          <p:spPr>
            <a:xfrm>
              <a:off x="941607" y="6102626"/>
              <a:ext cx="4379141" cy="490331"/>
            </a:xfrm>
            <a:prstGeom prst="rect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 2">
  <p:cSld name="Roadmap 2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401636" y="302916"/>
            <a:ext cx="10126844" cy="490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9" name="Google Shape;89;p17"/>
          <p:cNvGrpSpPr/>
          <p:nvPr/>
        </p:nvGrpSpPr>
        <p:grpSpPr>
          <a:xfrm>
            <a:off x="941608" y="5640728"/>
            <a:ext cx="8296154" cy="369332"/>
            <a:chOff x="1102183" y="5864876"/>
            <a:chExt cx="10810306" cy="369332"/>
          </a:xfrm>
        </p:grpSpPr>
        <p:sp>
          <p:nvSpPr>
            <p:cNvPr id="90" name="Google Shape;90;p17"/>
            <p:cNvSpPr txBox="1"/>
            <p:nvPr/>
          </p:nvSpPr>
          <p:spPr>
            <a:xfrm>
              <a:off x="1102183" y="5864876"/>
              <a:ext cx="3020099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Released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7"/>
            <p:cNvSpPr txBox="1"/>
            <p:nvPr/>
          </p:nvSpPr>
          <p:spPr>
            <a:xfrm>
              <a:off x="4140981" y="5864876"/>
              <a:ext cx="3979147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7"/>
            <p:cNvSpPr txBox="1"/>
            <p:nvPr/>
          </p:nvSpPr>
          <p:spPr>
            <a:xfrm>
              <a:off x="8131928" y="5864876"/>
              <a:ext cx="3780561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3" name="Google Shape;93;p17"/>
          <p:cNvSpPr txBox="1"/>
          <p:nvPr/>
        </p:nvSpPr>
        <p:spPr>
          <a:xfrm>
            <a:off x="9256341" y="5640728"/>
            <a:ext cx="2544620" cy="36933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11819540" y="5640728"/>
            <a:ext cx="288000" cy="36933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5" name="Google Shape;95;p17"/>
          <p:cNvGrpSpPr/>
          <p:nvPr/>
        </p:nvGrpSpPr>
        <p:grpSpPr>
          <a:xfrm>
            <a:off x="919614" y="6102626"/>
            <a:ext cx="4962163" cy="490331"/>
            <a:chOff x="919614" y="6102626"/>
            <a:chExt cx="4962163" cy="490331"/>
          </a:xfrm>
        </p:grpSpPr>
        <p:sp>
          <p:nvSpPr>
            <p:cNvPr id="96" name="Google Shape;96;p17"/>
            <p:cNvSpPr/>
            <p:nvPr/>
          </p:nvSpPr>
          <p:spPr>
            <a:xfrm rot="2700000">
              <a:off x="1621185" y="6231186"/>
              <a:ext cx="243493" cy="243493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7"/>
            <p:cNvSpPr/>
            <p:nvPr/>
          </p:nvSpPr>
          <p:spPr>
            <a:xfrm rot="2700000">
              <a:off x="1261880" y="6302564"/>
              <a:ext cx="108219" cy="108219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98" name="Google Shape;98;p17"/>
            <p:cNvCxnSpPr/>
            <p:nvPr/>
          </p:nvCxnSpPr>
          <p:spPr>
            <a:xfrm>
              <a:off x="1480197" y="6266673"/>
              <a:ext cx="0" cy="180000"/>
            </a:xfrm>
            <a:prstGeom prst="straightConnector1">
              <a:avLst/>
            </a:prstGeom>
            <a:noFill/>
            <a:ln cap="flat" cmpd="sng" w="12700">
              <a:solidFill>
                <a:schemeClr val="accent6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sp>
          <p:nvSpPr>
            <p:cNvPr id="99" name="Google Shape;99;p17"/>
            <p:cNvSpPr txBox="1"/>
            <p:nvPr/>
          </p:nvSpPr>
          <p:spPr>
            <a:xfrm>
              <a:off x="919614" y="6229715"/>
              <a:ext cx="408474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-US" sz="10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CS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7"/>
            <p:cNvSpPr txBox="1"/>
            <p:nvPr/>
          </p:nvSpPr>
          <p:spPr>
            <a:xfrm>
              <a:off x="1849818" y="6229715"/>
              <a:ext cx="408474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-US" sz="10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MP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7"/>
            <p:cNvSpPr/>
            <p:nvPr/>
          </p:nvSpPr>
          <p:spPr>
            <a:xfrm rot="2700000">
              <a:off x="2393283" y="6284673"/>
              <a:ext cx="144000" cy="144000"/>
            </a:xfrm>
            <a:prstGeom prst="roundRect">
              <a:avLst>
                <a:gd fmla="val 16667" name="adj"/>
              </a:avLst>
            </a:prstGeom>
            <a:solidFill>
              <a:srgbClr val="3A38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7"/>
            <p:cNvSpPr/>
            <p:nvPr/>
          </p:nvSpPr>
          <p:spPr>
            <a:xfrm rot="2700000">
              <a:off x="3419541" y="6284673"/>
              <a:ext cx="144000" cy="144000"/>
            </a:xfrm>
            <a:prstGeom prst="roundRect">
              <a:avLst>
                <a:gd fmla="val 16667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7"/>
            <p:cNvSpPr/>
            <p:nvPr/>
          </p:nvSpPr>
          <p:spPr>
            <a:xfrm rot="2700000">
              <a:off x="4585611" y="6284673"/>
              <a:ext cx="144000" cy="144000"/>
            </a:xfrm>
            <a:prstGeom prst="roundRect">
              <a:avLst>
                <a:gd fmla="val 16667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7"/>
            <p:cNvSpPr txBox="1"/>
            <p:nvPr/>
          </p:nvSpPr>
          <p:spPr>
            <a:xfrm>
              <a:off x="2523379" y="6229715"/>
              <a:ext cx="1166070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-US" sz="10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Production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7"/>
            <p:cNvSpPr txBox="1"/>
            <p:nvPr/>
          </p:nvSpPr>
          <p:spPr>
            <a:xfrm>
              <a:off x="3549637" y="6229715"/>
              <a:ext cx="1166070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-US" sz="10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Development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7"/>
            <p:cNvSpPr txBox="1"/>
            <p:nvPr/>
          </p:nvSpPr>
          <p:spPr>
            <a:xfrm>
              <a:off x="4715707" y="6229715"/>
              <a:ext cx="1166070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-US" sz="10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Planning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17"/>
            <p:cNvSpPr/>
            <p:nvPr/>
          </p:nvSpPr>
          <p:spPr>
            <a:xfrm>
              <a:off x="941607" y="6102626"/>
              <a:ext cx="4379141" cy="490331"/>
            </a:xfrm>
            <a:prstGeom prst="rect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8" name="Google Shape;108;p17"/>
          <p:cNvSpPr/>
          <p:nvPr/>
        </p:nvSpPr>
        <p:spPr>
          <a:xfrm>
            <a:off x="941607" y="3294490"/>
            <a:ext cx="11017251" cy="2240280"/>
          </a:xfrm>
          <a:prstGeom prst="rect">
            <a:avLst/>
          </a:prstGeom>
          <a:solidFill>
            <a:srgbClr val="BFF9FF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941607" y="906249"/>
            <a:ext cx="11017251" cy="2240280"/>
          </a:xfrm>
          <a:prstGeom prst="rect">
            <a:avLst/>
          </a:prstGeom>
          <a:solidFill>
            <a:srgbClr val="7030A0">
              <a:alpha val="1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7"/>
          <p:cNvSpPr/>
          <p:nvPr/>
        </p:nvSpPr>
        <p:spPr>
          <a:xfrm rot="-5400000">
            <a:off x="-605348" y="4126630"/>
            <a:ext cx="2240280" cy="57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7"/>
          <p:cNvSpPr/>
          <p:nvPr/>
        </p:nvSpPr>
        <p:spPr>
          <a:xfrm rot="-5400000">
            <a:off x="-605348" y="1738389"/>
            <a:ext cx="2240280" cy="57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 3">
  <p:cSld name="Roadmap 3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01636" y="302916"/>
            <a:ext cx="10126844" cy="490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4" name="Google Shape;114;p18"/>
          <p:cNvGrpSpPr/>
          <p:nvPr/>
        </p:nvGrpSpPr>
        <p:grpSpPr>
          <a:xfrm>
            <a:off x="941608" y="5640728"/>
            <a:ext cx="8296154" cy="369332"/>
            <a:chOff x="1102183" y="5864876"/>
            <a:chExt cx="10810306" cy="369332"/>
          </a:xfrm>
        </p:grpSpPr>
        <p:sp>
          <p:nvSpPr>
            <p:cNvPr id="115" name="Google Shape;115;p18"/>
            <p:cNvSpPr txBox="1"/>
            <p:nvPr/>
          </p:nvSpPr>
          <p:spPr>
            <a:xfrm>
              <a:off x="1102183" y="5864876"/>
              <a:ext cx="3020099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Released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8"/>
            <p:cNvSpPr txBox="1"/>
            <p:nvPr/>
          </p:nvSpPr>
          <p:spPr>
            <a:xfrm>
              <a:off x="4140981" y="5864876"/>
              <a:ext cx="3979147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8"/>
            <p:cNvSpPr txBox="1"/>
            <p:nvPr/>
          </p:nvSpPr>
          <p:spPr>
            <a:xfrm>
              <a:off x="8131928" y="5864876"/>
              <a:ext cx="3780561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8" name="Google Shape;118;p18"/>
          <p:cNvSpPr txBox="1"/>
          <p:nvPr/>
        </p:nvSpPr>
        <p:spPr>
          <a:xfrm>
            <a:off x="9256341" y="5640728"/>
            <a:ext cx="2544620" cy="36933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11819540" y="5640728"/>
            <a:ext cx="288000" cy="36933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0" name="Google Shape;120;p18"/>
          <p:cNvGrpSpPr/>
          <p:nvPr/>
        </p:nvGrpSpPr>
        <p:grpSpPr>
          <a:xfrm>
            <a:off x="919614" y="6102626"/>
            <a:ext cx="4962163" cy="490331"/>
            <a:chOff x="919614" y="6102626"/>
            <a:chExt cx="4962163" cy="490331"/>
          </a:xfrm>
        </p:grpSpPr>
        <p:sp>
          <p:nvSpPr>
            <p:cNvPr id="121" name="Google Shape;121;p18"/>
            <p:cNvSpPr/>
            <p:nvPr/>
          </p:nvSpPr>
          <p:spPr>
            <a:xfrm rot="2700000">
              <a:off x="1621185" y="6231186"/>
              <a:ext cx="243493" cy="243493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 rot="2700000">
              <a:off x="1261880" y="6302564"/>
              <a:ext cx="108219" cy="108219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23" name="Google Shape;123;p18"/>
            <p:cNvCxnSpPr/>
            <p:nvPr/>
          </p:nvCxnSpPr>
          <p:spPr>
            <a:xfrm>
              <a:off x="1480197" y="6266673"/>
              <a:ext cx="0" cy="180000"/>
            </a:xfrm>
            <a:prstGeom prst="straightConnector1">
              <a:avLst/>
            </a:prstGeom>
            <a:noFill/>
            <a:ln cap="flat" cmpd="sng" w="12700">
              <a:solidFill>
                <a:schemeClr val="accent6"/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sp>
          <p:nvSpPr>
            <p:cNvPr id="124" name="Google Shape;124;p18"/>
            <p:cNvSpPr txBox="1"/>
            <p:nvPr/>
          </p:nvSpPr>
          <p:spPr>
            <a:xfrm>
              <a:off x="919614" y="6229715"/>
              <a:ext cx="408474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-US" sz="10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CS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8"/>
            <p:cNvSpPr txBox="1"/>
            <p:nvPr/>
          </p:nvSpPr>
          <p:spPr>
            <a:xfrm>
              <a:off x="1849818" y="6229715"/>
              <a:ext cx="408474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-US" sz="10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MP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 rot="2700000">
              <a:off x="2393283" y="6284673"/>
              <a:ext cx="144000" cy="144000"/>
            </a:xfrm>
            <a:prstGeom prst="roundRect">
              <a:avLst>
                <a:gd fmla="val 16667" name="adj"/>
              </a:avLst>
            </a:prstGeom>
            <a:solidFill>
              <a:srgbClr val="3A38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8"/>
            <p:cNvSpPr/>
            <p:nvPr/>
          </p:nvSpPr>
          <p:spPr>
            <a:xfrm rot="2700000">
              <a:off x="3419541" y="6284673"/>
              <a:ext cx="144000" cy="144000"/>
            </a:xfrm>
            <a:prstGeom prst="roundRect">
              <a:avLst>
                <a:gd fmla="val 16667" name="adj"/>
              </a:avLst>
            </a:prstGeom>
            <a:solidFill>
              <a:srgbClr val="0070C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8"/>
            <p:cNvSpPr/>
            <p:nvPr/>
          </p:nvSpPr>
          <p:spPr>
            <a:xfrm rot="2700000">
              <a:off x="4585611" y="6284673"/>
              <a:ext cx="144000" cy="144000"/>
            </a:xfrm>
            <a:prstGeom prst="roundRect">
              <a:avLst>
                <a:gd fmla="val 16667" name="adj"/>
              </a:avLst>
            </a:prstGeom>
            <a:solidFill>
              <a:srgbClr val="FFC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8"/>
            <p:cNvSpPr txBox="1"/>
            <p:nvPr/>
          </p:nvSpPr>
          <p:spPr>
            <a:xfrm>
              <a:off x="2523379" y="6229715"/>
              <a:ext cx="1166070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-US" sz="10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Production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8"/>
            <p:cNvSpPr txBox="1"/>
            <p:nvPr/>
          </p:nvSpPr>
          <p:spPr>
            <a:xfrm>
              <a:off x="3549637" y="6229715"/>
              <a:ext cx="1166070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-US" sz="10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Development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8"/>
            <p:cNvSpPr txBox="1"/>
            <p:nvPr/>
          </p:nvSpPr>
          <p:spPr>
            <a:xfrm>
              <a:off x="4715707" y="6229715"/>
              <a:ext cx="1166070" cy="2539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n-US" sz="105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Planning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941607" y="6102626"/>
              <a:ext cx="4379141" cy="490331"/>
            </a:xfrm>
            <a:prstGeom prst="rect">
              <a:avLst/>
            </a:prstGeom>
            <a:noFill/>
            <a:ln cap="flat" cmpd="sng" w="28575">
              <a:solidFill>
                <a:schemeClr val="accent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3" name="Google Shape;133;p18"/>
          <p:cNvSpPr/>
          <p:nvPr/>
        </p:nvSpPr>
        <p:spPr>
          <a:xfrm>
            <a:off x="941607" y="906248"/>
            <a:ext cx="11017251" cy="4600019"/>
          </a:xfrm>
          <a:prstGeom prst="rect">
            <a:avLst/>
          </a:prstGeom>
          <a:solidFill>
            <a:srgbClr val="BFF9FF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8"/>
          <p:cNvSpPr/>
          <p:nvPr/>
        </p:nvSpPr>
        <p:spPr>
          <a:xfrm rot="-5400000">
            <a:off x="-1778867" y="2918258"/>
            <a:ext cx="4600018" cy="57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 Slide 2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" y="0"/>
            <a:ext cx="12192001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>
            <p:ph type="title"/>
          </p:nvPr>
        </p:nvSpPr>
        <p:spPr>
          <a:xfrm>
            <a:off x="451097" y="2327563"/>
            <a:ext cx="6068289" cy="1385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alibri"/>
              <a:buNone/>
              <a:defRPr b="1" sz="5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9"/>
          <p:cNvSpPr txBox="1"/>
          <p:nvPr>
            <p:ph idx="1" type="body"/>
          </p:nvPr>
        </p:nvSpPr>
        <p:spPr>
          <a:xfrm>
            <a:off x="451096" y="3869027"/>
            <a:ext cx="6068291" cy="64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A5A3A3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A5A3A3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3A3"/>
              </a:buClr>
              <a:buSzPts val="1600"/>
              <a:buNone/>
              <a:defRPr sz="1600">
                <a:solidFill>
                  <a:srgbClr val="A5A3A3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A5A3A3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3A3"/>
              </a:buClr>
              <a:buSzPts val="1600"/>
              <a:buNone/>
              <a:defRPr sz="1600">
                <a:solidFill>
                  <a:srgbClr val="A5A3A3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3A3"/>
              </a:buClr>
              <a:buSzPts val="1600"/>
              <a:buNone/>
              <a:defRPr sz="1600">
                <a:solidFill>
                  <a:srgbClr val="A5A3A3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3A3"/>
              </a:buClr>
              <a:buSzPts val="1600"/>
              <a:buNone/>
              <a:defRPr sz="1600">
                <a:solidFill>
                  <a:srgbClr val="A5A3A3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3A3"/>
              </a:buClr>
              <a:buSzPts val="1600"/>
              <a:buNone/>
              <a:defRPr sz="1600">
                <a:solidFill>
                  <a:srgbClr val="A5A3A3"/>
                </a:solidFill>
              </a:defRPr>
            </a:lvl9pPr>
          </a:lstStyle>
          <a:p/>
        </p:txBody>
      </p:sp>
      <p:pic>
        <p:nvPicPr>
          <p:cNvPr id="139" name="Google Shape;1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850" y="564160"/>
            <a:ext cx="2343858" cy="122554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9"/>
          <p:cNvSpPr txBox="1"/>
          <p:nvPr>
            <p:ph idx="2" type="body"/>
          </p:nvPr>
        </p:nvSpPr>
        <p:spPr>
          <a:xfrm>
            <a:off x="451095" y="4969694"/>
            <a:ext cx="6068291" cy="523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A5A3A3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A5A3A3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3A3"/>
              </a:buClr>
              <a:buSzPts val="1600"/>
              <a:buNone/>
              <a:defRPr sz="1600">
                <a:solidFill>
                  <a:srgbClr val="A5A3A3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A5A3A3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3A3"/>
              </a:buClr>
              <a:buSzPts val="1600"/>
              <a:buNone/>
              <a:defRPr sz="1600">
                <a:solidFill>
                  <a:srgbClr val="A5A3A3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3A3"/>
              </a:buClr>
              <a:buSzPts val="1600"/>
              <a:buNone/>
              <a:defRPr sz="1600">
                <a:solidFill>
                  <a:srgbClr val="A5A3A3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3A3"/>
              </a:buClr>
              <a:buSzPts val="1600"/>
              <a:buNone/>
              <a:defRPr sz="1600">
                <a:solidFill>
                  <a:srgbClr val="A5A3A3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3A3"/>
              </a:buClr>
              <a:buSzPts val="1600"/>
              <a:buNone/>
              <a:defRPr sz="1600">
                <a:solidFill>
                  <a:srgbClr val="A5A3A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1">
  <p:cSld name="Section Title 1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/>
          <p:nvPr/>
        </p:nvSpPr>
        <p:spPr>
          <a:xfrm flipH="1" rot="10800000">
            <a:off x="1" y="3054567"/>
            <a:ext cx="12192000" cy="262482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0"/>
          <p:cNvSpPr/>
          <p:nvPr/>
        </p:nvSpPr>
        <p:spPr>
          <a:xfrm flipH="1" rot="10800000">
            <a:off x="1" y="-3"/>
            <a:ext cx="12192000" cy="30246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024617"/>
            <a:ext cx="12192000" cy="237907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/>
          <p:nvPr/>
        </p:nvSpPr>
        <p:spPr>
          <a:xfrm>
            <a:off x="-796160" y="2253788"/>
            <a:ext cx="12222217" cy="1497983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98086" y="507278"/>
            <a:ext cx="2343856" cy="1225546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>
            <p:ph idx="1" type="body"/>
          </p:nvPr>
        </p:nvSpPr>
        <p:spPr>
          <a:xfrm>
            <a:off x="317692" y="3116767"/>
            <a:ext cx="11556616" cy="540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i="1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A5A3A3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A5A3A3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3A3"/>
              </a:buClr>
              <a:buSzPts val="1600"/>
              <a:buNone/>
              <a:defRPr sz="1600">
                <a:solidFill>
                  <a:srgbClr val="A5A3A3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A5A3A3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3A3"/>
              </a:buClr>
              <a:buSzPts val="1600"/>
              <a:buNone/>
              <a:defRPr sz="1600">
                <a:solidFill>
                  <a:srgbClr val="A5A3A3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3A3"/>
              </a:buClr>
              <a:buSzPts val="1600"/>
              <a:buNone/>
              <a:defRPr sz="1600">
                <a:solidFill>
                  <a:srgbClr val="A5A3A3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3A3"/>
              </a:buClr>
              <a:buSzPts val="1600"/>
              <a:buNone/>
              <a:defRPr sz="1600">
                <a:solidFill>
                  <a:srgbClr val="A5A3A3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3A3"/>
              </a:buClr>
              <a:buSzPts val="1600"/>
              <a:buNone/>
              <a:defRPr sz="1600">
                <a:solidFill>
                  <a:srgbClr val="A5A3A3"/>
                </a:solidFill>
              </a:defRPr>
            </a:lvl9pPr>
          </a:lstStyle>
          <a:p/>
        </p:txBody>
      </p:sp>
      <p:sp>
        <p:nvSpPr>
          <p:cNvPr id="148" name="Google Shape;148;p20"/>
          <p:cNvSpPr txBox="1"/>
          <p:nvPr>
            <p:ph type="title"/>
          </p:nvPr>
        </p:nvSpPr>
        <p:spPr>
          <a:xfrm>
            <a:off x="317692" y="2437192"/>
            <a:ext cx="11556616" cy="67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b="1" sz="48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2">
  <p:cSld name="Section Title 2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/>
          <p:nvPr/>
        </p:nvSpPr>
        <p:spPr>
          <a:xfrm flipH="1" rot="10800000">
            <a:off x="1" y="3054567"/>
            <a:ext cx="12192000" cy="262482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1"/>
          <p:cNvSpPr/>
          <p:nvPr/>
        </p:nvSpPr>
        <p:spPr>
          <a:xfrm flipH="1" rot="10800000">
            <a:off x="1" y="-3"/>
            <a:ext cx="12192000" cy="30246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2" name="Google Shape;152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024617"/>
            <a:ext cx="12192000" cy="2379073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/>
          <p:nvPr/>
        </p:nvSpPr>
        <p:spPr>
          <a:xfrm>
            <a:off x="-796160" y="2253788"/>
            <a:ext cx="12222217" cy="1497983"/>
          </a:xfrm>
          <a:prstGeom prst="roundRect">
            <a:avLst>
              <a:gd fmla="val 50000" name="adj"/>
            </a:avLst>
          </a:prstGeom>
          <a:solidFill>
            <a:schemeClr val="accent6"/>
          </a:solidFill>
          <a:ln cap="flat" cmpd="sng" w="12700">
            <a:solidFill>
              <a:srgbClr val="3E510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1"/>
          <p:cNvSpPr txBox="1"/>
          <p:nvPr>
            <p:ph idx="1" type="body"/>
          </p:nvPr>
        </p:nvSpPr>
        <p:spPr>
          <a:xfrm>
            <a:off x="317692" y="3116767"/>
            <a:ext cx="11556616" cy="540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i="1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A5A3A3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A5A3A3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3A3"/>
              </a:buClr>
              <a:buSzPts val="1600"/>
              <a:buNone/>
              <a:defRPr sz="1600">
                <a:solidFill>
                  <a:srgbClr val="A5A3A3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A5A3A3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3A3"/>
              </a:buClr>
              <a:buSzPts val="1600"/>
              <a:buNone/>
              <a:defRPr sz="1600">
                <a:solidFill>
                  <a:srgbClr val="A5A3A3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3A3"/>
              </a:buClr>
              <a:buSzPts val="1600"/>
              <a:buNone/>
              <a:defRPr sz="1600">
                <a:solidFill>
                  <a:srgbClr val="A5A3A3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3A3"/>
              </a:buClr>
              <a:buSzPts val="1600"/>
              <a:buNone/>
              <a:defRPr sz="1600">
                <a:solidFill>
                  <a:srgbClr val="A5A3A3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3A3"/>
              </a:buClr>
              <a:buSzPts val="1600"/>
              <a:buNone/>
              <a:defRPr sz="1600">
                <a:solidFill>
                  <a:srgbClr val="A5A3A3"/>
                </a:solidFill>
              </a:defRPr>
            </a:lvl9pPr>
          </a:lstStyle>
          <a:p/>
        </p:txBody>
      </p:sp>
      <p:sp>
        <p:nvSpPr>
          <p:cNvPr id="155" name="Google Shape;155;p21"/>
          <p:cNvSpPr txBox="1"/>
          <p:nvPr>
            <p:ph type="title"/>
          </p:nvPr>
        </p:nvSpPr>
        <p:spPr>
          <a:xfrm>
            <a:off x="317692" y="2437192"/>
            <a:ext cx="11556616" cy="67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b="1" sz="48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56" name="Google Shape;15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98086" y="507278"/>
            <a:ext cx="2343856" cy="1225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3">
  <p:cSld name="Section Title 3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2"/>
          <p:cNvSpPr/>
          <p:nvPr/>
        </p:nvSpPr>
        <p:spPr>
          <a:xfrm flipH="1" rot="10800000">
            <a:off x="1" y="3054567"/>
            <a:ext cx="12192000" cy="262482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9" name="Google Shape;15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024617"/>
            <a:ext cx="12192000" cy="237907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2"/>
          <p:cNvSpPr/>
          <p:nvPr/>
        </p:nvSpPr>
        <p:spPr>
          <a:xfrm flipH="1" rot="10800000">
            <a:off x="1" y="-3"/>
            <a:ext cx="12192000" cy="30246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2"/>
          <p:cNvSpPr/>
          <p:nvPr/>
        </p:nvSpPr>
        <p:spPr>
          <a:xfrm>
            <a:off x="-796160" y="2253788"/>
            <a:ext cx="12222217" cy="1497983"/>
          </a:xfrm>
          <a:prstGeom prst="roundRect">
            <a:avLst>
              <a:gd fmla="val 50000" name="adj"/>
            </a:avLst>
          </a:prstGeom>
          <a:solidFill>
            <a:schemeClr val="accent2"/>
          </a:solidFill>
          <a:ln cap="flat" cmpd="sng" w="12700">
            <a:solidFill>
              <a:srgbClr val="3E510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317692" y="3116767"/>
            <a:ext cx="11556616" cy="540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i="1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A5A3A3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A5A3A3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3A3"/>
              </a:buClr>
              <a:buSzPts val="1600"/>
              <a:buNone/>
              <a:defRPr sz="1600">
                <a:solidFill>
                  <a:srgbClr val="A5A3A3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A5A3A3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3A3"/>
              </a:buClr>
              <a:buSzPts val="1600"/>
              <a:buNone/>
              <a:defRPr sz="1600">
                <a:solidFill>
                  <a:srgbClr val="A5A3A3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3A3"/>
              </a:buClr>
              <a:buSzPts val="1600"/>
              <a:buNone/>
              <a:defRPr sz="1600">
                <a:solidFill>
                  <a:srgbClr val="A5A3A3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3A3"/>
              </a:buClr>
              <a:buSzPts val="1600"/>
              <a:buNone/>
              <a:defRPr sz="1600">
                <a:solidFill>
                  <a:srgbClr val="A5A3A3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3A3"/>
              </a:buClr>
              <a:buSzPts val="1600"/>
              <a:buNone/>
              <a:defRPr sz="1600">
                <a:solidFill>
                  <a:srgbClr val="A5A3A3"/>
                </a:solidFill>
              </a:defRPr>
            </a:lvl9pPr>
          </a:lstStyle>
          <a:p/>
        </p:txBody>
      </p:sp>
      <p:sp>
        <p:nvSpPr>
          <p:cNvPr id="163" name="Google Shape;163;p22"/>
          <p:cNvSpPr txBox="1"/>
          <p:nvPr>
            <p:ph type="title"/>
          </p:nvPr>
        </p:nvSpPr>
        <p:spPr>
          <a:xfrm>
            <a:off x="317692" y="2437192"/>
            <a:ext cx="11556616" cy="67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b="1" sz="48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64" name="Google Shape;16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98086" y="507278"/>
            <a:ext cx="2343856" cy="1225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4">
  <p:cSld name="Section Title 4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3"/>
          <p:cNvSpPr/>
          <p:nvPr/>
        </p:nvSpPr>
        <p:spPr>
          <a:xfrm flipH="1" rot="10800000">
            <a:off x="1" y="3054567"/>
            <a:ext cx="12192000" cy="262482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3"/>
          <p:cNvSpPr/>
          <p:nvPr/>
        </p:nvSpPr>
        <p:spPr>
          <a:xfrm flipH="1" rot="10800000">
            <a:off x="1" y="-3"/>
            <a:ext cx="12192000" cy="30246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3024617"/>
            <a:ext cx="12192000" cy="2379073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3"/>
          <p:cNvSpPr/>
          <p:nvPr/>
        </p:nvSpPr>
        <p:spPr>
          <a:xfrm>
            <a:off x="-796160" y="2253788"/>
            <a:ext cx="12222217" cy="1497983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3"/>
          <p:cNvSpPr txBox="1"/>
          <p:nvPr>
            <p:ph idx="1" type="body"/>
          </p:nvPr>
        </p:nvSpPr>
        <p:spPr>
          <a:xfrm>
            <a:off x="317692" y="3116767"/>
            <a:ext cx="11556616" cy="540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i="1"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A5A3A3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A5A3A3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3A3"/>
              </a:buClr>
              <a:buSzPts val="1600"/>
              <a:buNone/>
              <a:defRPr sz="1600">
                <a:solidFill>
                  <a:srgbClr val="A5A3A3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A5A3A3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3A3"/>
              </a:buClr>
              <a:buSzPts val="1600"/>
              <a:buNone/>
              <a:defRPr sz="1600">
                <a:solidFill>
                  <a:srgbClr val="A5A3A3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3A3"/>
              </a:buClr>
              <a:buSzPts val="1600"/>
              <a:buNone/>
              <a:defRPr sz="1600">
                <a:solidFill>
                  <a:srgbClr val="A5A3A3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3A3"/>
              </a:buClr>
              <a:buSzPts val="1600"/>
              <a:buNone/>
              <a:defRPr sz="1600">
                <a:solidFill>
                  <a:srgbClr val="A5A3A3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5A3A3"/>
              </a:buClr>
              <a:buSzPts val="1600"/>
              <a:buNone/>
              <a:defRPr sz="1600">
                <a:solidFill>
                  <a:srgbClr val="A5A3A3"/>
                </a:solidFill>
              </a:defRPr>
            </a:lvl9pPr>
          </a:lstStyle>
          <a:p/>
        </p:txBody>
      </p:sp>
      <p:sp>
        <p:nvSpPr>
          <p:cNvPr id="171" name="Google Shape;171;p23"/>
          <p:cNvSpPr txBox="1"/>
          <p:nvPr>
            <p:ph type="title"/>
          </p:nvPr>
        </p:nvSpPr>
        <p:spPr>
          <a:xfrm>
            <a:off x="317692" y="2437192"/>
            <a:ext cx="11556616" cy="679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b="1" sz="480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172" name="Google Shape;17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98086" y="507278"/>
            <a:ext cx="2343856" cy="12255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/>
          <p:nvPr>
            <p:ph type="title"/>
          </p:nvPr>
        </p:nvSpPr>
        <p:spPr>
          <a:xfrm>
            <a:off x="401636" y="302916"/>
            <a:ext cx="10126844" cy="490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" type="body"/>
          </p:nvPr>
        </p:nvSpPr>
        <p:spPr>
          <a:xfrm>
            <a:off x="401636" y="969178"/>
            <a:ext cx="11388728" cy="538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>
  <p:cSld name="Closing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ack car with green stripes&#10;&#10;Description automatically generated with low confidence" id="25" name="Google Shape;25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662279" y="4350401"/>
            <a:ext cx="9529721" cy="226795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7"/>
          <p:cNvSpPr txBox="1"/>
          <p:nvPr/>
        </p:nvSpPr>
        <p:spPr>
          <a:xfrm>
            <a:off x="558350" y="5243639"/>
            <a:ext cx="2985962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Empowering the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Autotech Revolution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www.</a:t>
            </a:r>
            <a:r>
              <a:rPr b="0" i="0" lang="en-US" sz="1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indiesemi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.com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7"/>
          <p:cNvSpPr/>
          <p:nvPr/>
        </p:nvSpPr>
        <p:spPr>
          <a:xfrm>
            <a:off x="0" y="0"/>
            <a:ext cx="12192000" cy="1691235"/>
          </a:xfrm>
          <a:prstGeom prst="rect">
            <a:avLst/>
          </a:prstGeom>
          <a:solidFill>
            <a:schemeClr val="lt2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" name="Google Shape;28;p7"/>
          <p:cNvGrpSpPr/>
          <p:nvPr/>
        </p:nvGrpSpPr>
        <p:grpSpPr>
          <a:xfrm>
            <a:off x="2317019" y="1517643"/>
            <a:ext cx="7831618" cy="1204556"/>
            <a:chOff x="2192941" y="1550011"/>
            <a:chExt cx="7557962" cy="1204556"/>
          </a:xfrm>
        </p:grpSpPr>
        <p:sp>
          <p:nvSpPr>
            <p:cNvPr id="29" name="Google Shape;29;p7"/>
            <p:cNvSpPr txBox="1"/>
            <p:nvPr/>
          </p:nvSpPr>
          <p:spPr>
            <a:xfrm>
              <a:off x="4515568" y="1554238"/>
              <a:ext cx="5235335" cy="1200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200"/>
                <a:buFont typeface="Arial"/>
                <a:buNone/>
              </a:pPr>
              <a:r>
                <a:rPr b="0" i="0" lang="en-US" sz="7200" u="none" cap="none" strike="noStrike">
                  <a:solidFill>
                    <a:srgbClr val="BFBFBF"/>
                  </a:solidFill>
                  <a:latin typeface="Calibri"/>
                  <a:ea typeface="Calibri"/>
                  <a:cs typeface="Calibri"/>
                  <a:sym typeface="Calibri"/>
                </a:rPr>
                <a:t>| THANK YOU</a:t>
              </a:r>
              <a:endParaRPr b="0" i="0" sz="7200" u="none" cap="none" strike="noStrik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A picture containing graphics, font, graphic design, logo&#10;&#10;Description automatically generated" id="30" name="Google Shape;30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192941" y="1550011"/>
              <a:ext cx="2071562" cy="108316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Subhead">
  <p:cSld name="Content and Subhead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/>
          <p:nvPr>
            <p:ph type="title"/>
          </p:nvPr>
        </p:nvSpPr>
        <p:spPr>
          <a:xfrm>
            <a:off x="401636" y="302916"/>
            <a:ext cx="10126844" cy="490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" type="body"/>
          </p:nvPr>
        </p:nvSpPr>
        <p:spPr>
          <a:xfrm>
            <a:off x="401636" y="1344613"/>
            <a:ext cx="11388728" cy="5011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2" type="body"/>
          </p:nvPr>
        </p:nvSpPr>
        <p:spPr>
          <a:xfrm>
            <a:off x="401636" y="810664"/>
            <a:ext cx="11398252" cy="436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i="1" sz="18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Descript Bar">
  <p:cSld name="Content and Descript Ba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401636" y="302916"/>
            <a:ext cx="10126844" cy="490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401636" y="969178"/>
            <a:ext cx="11388728" cy="48886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411163" y="5953125"/>
            <a:ext cx="11388725" cy="417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i="1" sz="22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Content">
  <p:cSld name="Two Column Conte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401636" y="302916"/>
            <a:ext cx="10126844" cy="490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" type="body"/>
          </p:nvPr>
        </p:nvSpPr>
        <p:spPr>
          <a:xfrm>
            <a:off x="401635" y="967206"/>
            <a:ext cx="5618165" cy="5318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2" type="body"/>
          </p:nvPr>
        </p:nvSpPr>
        <p:spPr>
          <a:xfrm>
            <a:off x="6096000" y="967206"/>
            <a:ext cx="5694364" cy="53185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Content Subhead">
  <p:cSld name="Two Column Content Subhead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/>
          <p:nvPr>
            <p:ph type="title"/>
          </p:nvPr>
        </p:nvSpPr>
        <p:spPr>
          <a:xfrm>
            <a:off x="401636" y="302916"/>
            <a:ext cx="10126844" cy="490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1" type="body"/>
          </p:nvPr>
        </p:nvSpPr>
        <p:spPr>
          <a:xfrm>
            <a:off x="401635" y="1348350"/>
            <a:ext cx="5618165" cy="4934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2" type="body"/>
          </p:nvPr>
        </p:nvSpPr>
        <p:spPr>
          <a:xfrm>
            <a:off x="6096000" y="1351722"/>
            <a:ext cx="5694364" cy="4934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3" type="body"/>
          </p:nvPr>
        </p:nvSpPr>
        <p:spPr>
          <a:xfrm>
            <a:off x="411160" y="810664"/>
            <a:ext cx="11388728" cy="436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i="1" sz="18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 Content Subhead and Descriptor">
  <p:cSld name="Two Column Content Subhead and Descripto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title"/>
          </p:nvPr>
        </p:nvSpPr>
        <p:spPr>
          <a:xfrm>
            <a:off x="401636" y="302916"/>
            <a:ext cx="10126844" cy="490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401635" y="1348350"/>
            <a:ext cx="5694365" cy="460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Calibri"/>
              <a:buChar char="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Font typeface="Calibri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2" type="body"/>
          </p:nvPr>
        </p:nvSpPr>
        <p:spPr>
          <a:xfrm>
            <a:off x="6095999" y="1351722"/>
            <a:ext cx="5771597" cy="460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3" type="body"/>
          </p:nvPr>
        </p:nvSpPr>
        <p:spPr>
          <a:xfrm>
            <a:off x="411160" y="810664"/>
            <a:ext cx="11388728" cy="436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i="1" sz="18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4" type="body"/>
          </p:nvPr>
        </p:nvSpPr>
        <p:spPr>
          <a:xfrm>
            <a:off x="411163" y="5953125"/>
            <a:ext cx="11388725" cy="417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b="1" i="1" sz="22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head Only">
  <p:cSld name="Title and Subhead 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401636" y="302916"/>
            <a:ext cx="10126844" cy="490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11160" y="810664"/>
            <a:ext cx="11388728" cy="436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i="1" sz="18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‒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/>
          <p:nvPr>
            <p:ph type="title"/>
          </p:nvPr>
        </p:nvSpPr>
        <p:spPr>
          <a:xfrm>
            <a:off x="401636" y="302916"/>
            <a:ext cx="10126844" cy="490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idx="1" type="body"/>
          </p:nvPr>
        </p:nvSpPr>
        <p:spPr>
          <a:xfrm>
            <a:off x="401636" y="969178"/>
            <a:ext cx="11388728" cy="5387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‒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‒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"/>
          <p:cNvSpPr/>
          <p:nvPr/>
        </p:nvSpPr>
        <p:spPr>
          <a:xfrm>
            <a:off x="426394" y="793435"/>
            <a:ext cx="11363971" cy="0"/>
          </a:xfrm>
          <a:custGeom>
            <a:rect b="b" l="l" r="r" t="t"/>
            <a:pathLst>
              <a:path extrusionOk="0" h="120000" w="11932170">
                <a:moveTo>
                  <a:pt x="0" y="0"/>
                </a:moveTo>
                <a:lnTo>
                  <a:pt x="11932170" y="0"/>
                </a:lnTo>
              </a:path>
            </a:pathLst>
          </a:custGeom>
          <a:noFill/>
          <a:ln cap="flat" cmpd="sng" w="127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87"/>
              <a:buFont typeface="Arial"/>
              <a:buNone/>
            </a:pPr>
            <a:r>
              <a:t/>
            </a:r>
            <a:endParaRPr b="0" i="0" sz="1287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848557" y="189726"/>
            <a:ext cx="910000" cy="50907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4"/>
          <p:cNvSpPr txBox="1"/>
          <p:nvPr/>
        </p:nvSpPr>
        <p:spPr>
          <a:xfrm>
            <a:off x="7632701" y="6455092"/>
            <a:ext cx="4157664" cy="2346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rgbClr val="A5A3A3"/>
                </a:solidFill>
                <a:latin typeface="Calibri"/>
                <a:ea typeface="Calibri"/>
                <a:cs typeface="Calibri"/>
                <a:sym typeface="Calibri"/>
              </a:rPr>
              <a:t>Company Proprietary and Confidential | </a:t>
            </a:r>
            <a:fld id="{00000000-1234-1234-1234-123412341234}" type="slidenum">
              <a:rPr b="0" i="0" lang="en-US" sz="1100" u="none" cap="none" strike="noStrike">
                <a:solidFill>
                  <a:srgbClr val="A5A3A3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100" u="none" cap="none" strike="noStrike">
              <a:solidFill>
                <a:srgbClr val="A5A3A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indiesemi0.sharepoint.com/:f:/s/SCeng3/EhH_XDCv84FOqiH0Qe0RFP8BjBndO5G7KJ-Ed-SA88XVMg?e=XWiaqy" TargetMode="External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"/>
          <p:cNvSpPr txBox="1"/>
          <p:nvPr>
            <p:ph type="title"/>
          </p:nvPr>
        </p:nvSpPr>
        <p:spPr>
          <a:xfrm>
            <a:off x="384861" y="3535025"/>
            <a:ext cx="11487300" cy="31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alibri"/>
              <a:buNone/>
            </a:pPr>
            <a:r>
              <a:rPr lang="en-US" sz="3600"/>
              <a:t>MTP Alchemist GUI Instruction</a:t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alibri"/>
              <a:buNone/>
            </a:pPr>
            <a:r>
              <a:t/>
            </a:r>
            <a:endParaRPr sz="3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alibri"/>
              <a:buNone/>
            </a:pPr>
            <a:r>
              <a:rPr lang="en-US" sz="3100"/>
              <a:t>Ver0.0.1</a:t>
            </a:r>
            <a:endParaRPr sz="3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alibri"/>
              <a:buNone/>
            </a:pPr>
            <a:r>
              <a:t/>
            </a:r>
            <a:endParaRPr sz="3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alibri"/>
              <a:buNone/>
            </a:pPr>
            <a:r>
              <a:t/>
            </a:r>
            <a:endParaRPr sz="3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alibri"/>
              <a:buNone/>
            </a:pPr>
            <a:r>
              <a:t/>
            </a:r>
            <a:endParaRPr sz="31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alibri"/>
              <a:buNone/>
            </a:pPr>
            <a:r>
              <a:rPr lang="en-US" sz="3100"/>
              <a:t>Caesal Cheng																12/19/2024</a:t>
            </a:r>
            <a:endParaRPr sz="3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"/>
          <p:cNvSpPr txBox="1"/>
          <p:nvPr/>
        </p:nvSpPr>
        <p:spPr>
          <a:xfrm>
            <a:off x="407450" y="223550"/>
            <a:ext cx="97215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Preparing for MTP Almenist GUI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2"/>
          <p:cNvSpPr txBox="1"/>
          <p:nvPr/>
        </p:nvSpPr>
        <p:spPr>
          <a:xfrm>
            <a:off x="407450" y="1146925"/>
            <a:ext cx="11227200" cy="50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SharePoint address: </a:t>
            </a:r>
            <a:r>
              <a:rPr lang="en-US" sz="1100" u="sng">
                <a:solidFill>
                  <a:schemeClr val="hlink"/>
                </a:solidFill>
                <a:hlinkClick r:id="rId3"/>
              </a:rPr>
              <a:t>MTP_Alchemist_GUI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sure you are downloading the latest version or the version you want to use.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Unzip the file and dont leave it in Download Folder, prefer location is in :C\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sure all the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necessary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files are included and under same folder as shown below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Don't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modify the Excel file directly, it will mess up the structure. And all values have been updated to latest default value already.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Then, double click the Application to open it.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4" name="Google Shape;18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8123" y="3506373"/>
            <a:ext cx="6406524" cy="218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260467f57b_0_2"/>
          <p:cNvSpPr txBox="1"/>
          <p:nvPr/>
        </p:nvSpPr>
        <p:spPr>
          <a:xfrm>
            <a:off x="407450" y="223550"/>
            <a:ext cx="97215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for GUI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g3260467f57b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700" y="865575"/>
            <a:ext cx="11132600" cy="538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g3260467f57b_0_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450" y="1662700"/>
            <a:ext cx="6136724" cy="1868308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3260467f57b_0_12"/>
          <p:cNvSpPr txBox="1"/>
          <p:nvPr/>
        </p:nvSpPr>
        <p:spPr>
          <a:xfrm>
            <a:off x="407450" y="223550"/>
            <a:ext cx="97215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Control Panel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3260467f57b_0_12"/>
          <p:cNvSpPr/>
          <p:nvPr/>
        </p:nvSpPr>
        <p:spPr>
          <a:xfrm>
            <a:off x="523607" y="2483135"/>
            <a:ext cx="1149600" cy="396600"/>
          </a:xfrm>
          <a:prstGeom prst="rect">
            <a:avLst/>
          </a:prstGeom>
          <a:solidFill>
            <a:srgbClr val="FD3838">
              <a:alpha val="40510"/>
            </a:srgbClr>
          </a:solidFill>
          <a:ln>
            <a:noFill/>
          </a:ln>
        </p:spPr>
        <p:txBody>
          <a:bodyPr anchorCtr="0" anchor="ctr" bIns="64975" lIns="64975" spcFirstLastPara="1" rIns="64975" wrap="square" tIns="649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98" name="Google Shape;198;g3260467f57b_0_12"/>
          <p:cNvSpPr txBox="1"/>
          <p:nvPr/>
        </p:nvSpPr>
        <p:spPr>
          <a:xfrm>
            <a:off x="407450" y="4367875"/>
            <a:ext cx="3463200" cy="67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Always connect excel file </a:t>
            </a:r>
            <a:r>
              <a:rPr lang="en-US" sz="1200"/>
              <a:t>as </a:t>
            </a:r>
            <a:r>
              <a:rPr b="1" lang="en-US" sz="1200">
                <a:solidFill>
                  <a:srgbClr val="0000FF"/>
                </a:solidFill>
              </a:rPr>
              <a:t>first step</a:t>
            </a:r>
            <a:r>
              <a:rPr lang="en-US" sz="1200">
                <a:solidFill>
                  <a:srgbClr val="000000"/>
                </a:solidFill>
              </a:rPr>
              <a:t>, and </a:t>
            </a:r>
            <a:r>
              <a:rPr lang="en-US" sz="1200"/>
              <a:t>recommend</a:t>
            </a:r>
            <a:r>
              <a:rPr lang="en-US" sz="1200">
                <a:solidFill>
                  <a:srgbClr val="000000"/>
                </a:solidFill>
              </a:rPr>
              <a:t> to disconnect before close GUI, </a:t>
            </a:r>
            <a:r>
              <a:rPr lang="en-US" sz="1200"/>
              <a:t>c</a:t>
            </a:r>
            <a:r>
              <a:rPr lang="en-US" sz="1200">
                <a:solidFill>
                  <a:srgbClr val="000000"/>
                </a:solidFill>
              </a:rPr>
              <a:t>lose </a:t>
            </a:r>
            <a:r>
              <a:rPr lang="en-US" sz="1200"/>
              <a:t>windows directly is also fine now. 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199" name="Google Shape;199;g3260467f57b_0_12"/>
          <p:cNvSpPr txBox="1"/>
          <p:nvPr/>
        </p:nvSpPr>
        <p:spPr>
          <a:xfrm>
            <a:off x="8360325" y="1240350"/>
            <a:ext cx="3138300" cy="67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Generate CRC</a:t>
            </a:r>
            <a:r>
              <a:rPr lang="en-US" sz="1200"/>
              <a:t>16 value </a:t>
            </a:r>
            <a:r>
              <a:rPr b="1" lang="en-US" sz="1200">
                <a:solidFill>
                  <a:srgbClr val="0000FF"/>
                </a:solidFill>
              </a:rPr>
              <a:t>for the tab you selected in register Box</a:t>
            </a:r>
            <a:r>
              <a:rPr lang="en-US" sz="1200">
                <a:solidFill>
                  <a:srgbClr val="000000"/>
                </a:solidFill>
              </a:rPr>
              <a:t>, Clear CRC16 </a:t>
            </a:r>
            <a:r>
              <a:rPr lang="en-US" sz="1200"/>
              <a:t>value to blank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200" name="Google Shape;200;g3260467f57b_0_12"/>
          <p:cNvSpPr txBox="1"/>
          <p:nvPr/>
        </p:nvSpPr>
        <p:spPr>
          <a:xfrm>
            <a:off x="8360334" y="3387150"/>
            <a:ext cx="3138300" cy="678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Generate Bin at the same location as entire package located at, then cli</a:t>
            </a:r>
            <a:r>
              <a:rPr lang="en-US" sz="1200"/>
              <a:t>ck </a:t>
            </a:r>
            <a:r>
              <a:rPr b="1" lang="en-US" sz="1200">
                <a:solidFill>
                  <a:srgbClr val="0000FF"/>
                </a:solidFill>
              </a:rPr>
              <a:t>Generate XML file after Bin file generated</a:t>
            </a:r>
            <a:r>
              <a:rPr lang="en-US" sz="1200"/>
              <a:t>. 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201" name="Google Shape;201;g3260467f57b_0_12"/>
          <p:cNvSpPr txBox="1"/>
          <p:nvPr/>
        </p:nvSpPr>
        <p:spPr>
          <a:xfrm>
            <a:off x="4575325" y="4367875"/>
            <a:ext cx="4215300" cy="9039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</a:rPr>
              <a:t>Mtpconfig</a:t>
            </a:r>
            <a:r>
              <a:rPr lang="en-US" sz="1200"/>
              <a:t>: CONFIGURATION Section Only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</a:rPr>
              <a:t>Mtpfull</a:t>
            </a:r>
            <a:r>
              <a:rPr lang="en-US" sz="1200"/>
              <a:t>: Entire 0x13000 ~ 0x133FF (1KB)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mtpproduct: All sections before </a:t>
            </a:r>
            <a:r>
              <a:rPr lang="en-US" sz="1200"/>
              <a:t>CONFIGURATION Section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Codepatch: Not Available for now, HW will take care</a:t>
            </a:r>
            <a:endParaRPr sz="1200"/>
          </a:p>
        </p:txBody>
      </p:sp>
      <p:sp>
        <p:nvSpPr>
          <p:cNvPr id="202" name="Google Shape;202;g3260467f57b_0_12"/>
          <p:cNvSpPr txBox="1"/>
          <p:nvPr/>
        </p:nvSpPr>
        <p:spPr>
          <a:xfrm>
            <a:off x="8360324" y="2172950"/>
            <a:ext cx="3138300" cy="847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Ensure you </a:t>
            </a:r>
            <a:r>
              <a:rPr b="1" lang="en-US" sz="1200">
                <a:solidFill>
                  <a:srgbClr val="0000FF"/>
                </a:solidFill>
              </a:rPr>
              <a:t>calculate CRC16 for all tabs </a:t>
            </a:r>
            <a:r>
              <a:rPr lang="en-US" sz="1200"/>
              <a:t>before you generate bin and xml files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203" name="Google Shape;203;g3260467f57b_0_12"/>
          <p:cNvSpPr/>
          <p:nvPr/>
        </p:nvSpPr>
        <p:spPr>
          <a:xfrm>
            <a:off x="1727654" y="2483175"/>
            <a:ext cx="1719600" cy="396600"/>
          </a:xfrm>
          <a:prstGeom prst="rect">
            <a:avLst/>
          </a:prstGeom>
          <a:solidFill>
            <a:srgbClr val="FDB560">
              <a:alpha val="45570"/>
            </a:srgbClr>
          </a:solidFill>
          <a:ln>
            <a:noFill/>
          </a:ln>
        </p:spPr>
        <p:txBody>
          <a:bodyPr anchorCtr="0" anchor="ctr" bIns="64975" lIns="64975" spcFirstLastPara="1" rIns="64975" wrap="square" tIns="649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04" name="Google Shape;204;g3260467f57b_0_12"/>
          <p:cNvSpPr/>
          <p:nvPr/>
        </p:nvSpPr>
        <p:spPr>
          <a:xfrm>
            <a:off x="4582729" y="2483175"/>
            <a:ext cx="1914900" cy="446100"/>
          </a:xfrm>
          <a:prstGeom prst="rect">
            <a:avLst/>
          </a:prstGeom>
          <a:solidFill>
            <a:srgbClr val="D1FE00">
              <a:alpha val="20630"/>
            </a:srgbClr>
          </a:solidFill>
          <a:ln>
            <a:noFill/>
          </a:ln>
        </p:spPr>
        <p:txBody>
          <a:bodyPr anchorCtr="0" anchor="ctr" bIns="64975" lIns="64975" spcFirstLastPara="1" rIns="64975" wrap="square" tIns="649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05" name="Google Shape;205;g3260467f57b_0_12"/>
          <p:cNvSpPr/>
          <p:nvPr/>
        </p:nvSpPr>
        <p:spPr>
          <a:xfrm>
            <a:off x="3547175" y="2483175"/>
            <a:ext cx="915900" cy="1096200"/>
          </a:xfrm>
          <a:prstGeom prst="rect">
            <a:avLst/>
          </a:prstGeom>
          <a:solidFill>
            <a:srgbClr val="4AFF00">
              <a:alpha val="40510"/>
            </a:srgbClr>
          </a:solidFill>
          <a:ln>
            <a:noFill/>
          </a:ln>
        </p:spPr>
        <p:txBody>
          <a:bodyPr anchorCtr="0" anchor="ctr" bIns="64975" lIns="64975" spcFirstLastPara="1" rIns="64975" wrap="square" tIns="649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206" name="Google Shape;206;g3260467f57b_0_12"/>
          <p:cNvCxnSpPr>
            <a:stCxn id="198" idx="1"/>
            <a:endCxn id="197" idx="1"/>
          </p:cNvCxnSpPr>
          <p:nvPr/>
        </p:nvCxnSpPr>
        <p:spPr>
          <a:xfrm flipH="1" rot="10800000">
            <a:off x="407450" y="2681575"/>
            <a:ext cx="116100" cy="2025300"/>
          </a:xfrm>
          <a:prstGeom prst="bentConnector3">
            <a:avLst>
              <a:gd fmla="val -205103" name="adj1"/>
            </a:avLst>
          </a:prstGeom>
          <a:noFill/>
          <a:ln cap="flat" cmpd="sng" w="19050">
            <a:solidFill>
              <a:srgbClr val="E0666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g3260467f57b_0_12"/>
          <p:cNvCxnSpPr>
            <a:stCxn id="199" idx="1"/>
            <a:endCxn id="203" idx="0"/>
          </p:cNvCxnSpPr>
          <p:nvPr/>
        </p:nvCxnSpPr>
        <p:spPr>
          <a:xfrm flipH="1">
            <a:off x="2587425" y="1579350"/>
            <a:ext cx="5772900" cy="903900"/>
          </a:xfrm>
          <a:prstGeom prst="bentConnector2">
            <a:avLst/>
          </a:prstGeom>
          <a:noFill/>
          <a:ln cap="flat" cmpd="sng" w="19050">
            <a:solidFill>
              <a:srgbClr val="F6B26B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g3260467f57b_0_12"/>
          <p:cNvCxnSpPr>
            <a:stCxn id="201" idx="0"/>
            <a:endCxn id="205" idx="3"/>
          </p:cNvCxnSpPr>
          <p:nvPr/>
        </p:nvCxnSpPr>
        <p:spPr>
          <a:xfrm flipH="1" rot="5400000">
            <a:off x="4904725" y="2589625"/>
            <a:ext cx="1336500" cy="2220000"/>
          </a:xfrm>
          <a:prstGeom prst="bentConnector2">
            <a:avLst/>
          </a:prstGeom>
          <a:noFill/>
          <a:ln cap="flat" cmpd="sng" w="19050">
            <a:solidFill>
              <a:srgbClr val="58C66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g3260467f57b_0_12"/>
          <p:cNvCxnSpPr>
            <a:stCxn id="200" idx="1"/>
            <a:endCxn id="204" idx="3"/>
          </p:cNvCxnSpPr>
          <p:nvPr/>
        </p:nvCxnSpPr>
        <p:spPr>
          <a:xfrm rot="10800000">
            <a:off x="6497634" y="2706150"/>
            <a:ext cx="1862700" cy="10200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F1C23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g320c5d2cd00_1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7875" y="2485325"/>
            <a:ext cx="7892424" cy="3819024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g320c5d2cd00_1_5"/>
          <p:cNvSpPr txBox="1"/>
          <p:nvPr/>
        </p:nvSpPr>
        <p:spPr>
          <a:xfrm>
            <a:off x="407450" y="223550"/>
            <a:ext cx="97215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Interaction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between each section in GUI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g320c5d2cd00_1_5"/>
          <p:cNvSpPr txBox="1"/>
          <p:nvPr/>
        </p:nvSpPr>
        <p:spPr>
          <a:xfrm>
            <a:off x="1880750" y="1257225"/>
            <a:ext cx="5498700" cy="64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</a:rPr>
              <a:t>5 tabs</a:t>
            </a:r>
            <a:r>
              <a:rPr lang="en-US" sz="1200"/>
              <a:t> under register box are </a:t>
            </a:r>
            <a:r>
              <a:rPr lang="en-US" sz="1200"/>
              <a:t>available</a:t>
            </a:r>
            <a:r>
              <a:rPr lang="en-US" sz="1200"/>
              <a:t> for editing: "Tracking", "Process Monitor Data", "DUSR", "CALIBRATION", "CONFIGURATION"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217" name="Google Shape;217;g320c5d2cd00_1_5"/>
          <p:cNvSpPr txBox="1"/>
          <p:nvPr/>
        </p:nvSpPr>
        <p:spPr>
          <a:xfrm>
            <a:off x="7810462" y="1257242"/>
            <a:ext cx="3075900" cy="640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</a:rPr>
              <a:t>Double</a:t>
            </a:r>
            <a:r>
              <a:rPr b="1" lang="en-US" sz="1200">
                <a:solidFill>
                  <a:srgbClr val="0000FF"/>
                </a:solidFill>
              </a:rPr>
              <a:t>-c</a:t>
            </a:r>
            <a:r>
              <a:rPr b="1" lang="en-US" sz="1200">
                <a:solidFill>
                  <a:srgbClr val="0000FF"/>
                </a:solidFill>
              </a:rPr>
              <a:t>lick</a:t>
            </a:r>
            <a:r>
              <a:rPr lang="en-US" sz="1200">
                <a:solidFill>
                  <a:srgbClr val="000000"/>
                </a:solidFill>
              </a:rPr>
              <a:t> Value to update with new value, Matrix box will automatically update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218" name="Google Shape;218;g320c5d2cd00_1_5"/>
          <p:cNvSpPr txBox="1"/>
          <p:nvPr/>
        </p:nvSpPr>
        <p:spPr>
          <a:xfrm>
            <a:off x="407325" y="3086750"/>
            <a:ext cx="2649600" cy="97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000000"/>
                </a:solidFill>
              </a:rPr>
              <a:t>Matrix Box is more obviously to see all values under each tab, you</a:t>
            </a:r>
            <a:r>
              <a:rPr lang="en-US" sz="1200"/>
              <a:t> can simply see the </a:t>
            </a:r>
            <a:r>
              <a:rPr b="1" lang="en-US" sz="1200">
                <a:solidFill>
                  <a:srgbClr val="0000FF"/>
                </a:solidFill>
              </a:rPr>
              <a:t>CRC values leave as blank as default</a:t>
            </a:r>
            <a:r>
              <a:rPr lang="en-US" sz="1200">
                <a:solidFill>
                  <a:srgbClr val="3A3838"/>
                </a:solidFill>
              </a:rPr>
              <a:t>, fill out CRC by click Calculate CRC above</a:t>
            </a:r>
            <a:endParaRPr sz="1200">
              <a:solidFill>
                <a:srgbClr val="3A3838"/>
              </a:solidFill>
            </a:endParaRPr>
          </a:p>
        </p:txBody>
      </p:sp>
      <p:sp>
        <p:nvSpPr>
          <p:cNvPr id="219" name="Google Shape;219;g320c5d2cd00_1_5"/>
          <p:cNvSpPr/>
          <p:nvPr/>
        </p:nvSpPr>
        <p:spPr>
          <a:xfrm>
            <a:off x="3797878" y="3270350"/>
            <a:ext cx="3000600" cy="273300"/>
          </a:xfrm>
          <a:prstGeom prst="rect">
            <a:avLst/>
          </a:prstGeom>
          <a:solidFill>
            <a:srgbClr val="4AFFC1">
              <a:alpha val="40510"/>
            </a:srgbClr>
          </a:solidFill>
          <a:ln>
            <a:noFill/>
          </a:ln>
        </p:spPr>
        <p:txBody>
          <a:bodyPr anchorCtr="0" anchor="ctr" bIns="64975" lIns="64975" spcFirstLastPara="1" rIns="64975" wrap="square" tIns="649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20" name="Google Shape;220;g320c5d2cd00_1_5"/>
          <p:cNvSpPr/>
          <p:nvPr/>
        </p:nvSpPr>
        <p:spPr>
          <a:xfrm>
            <a:off x="3797885" y="4546768"/>
            <a:ext cx="1019100" cy="107100"/>
          </a:xfrm>
          <a:prstGeom prst="rect">
            <a:avLst/>
          </a:prstGeom>
          <a:solidFill>
            <a:srgbClr val="00D8D8">
              <a:alpha val="38610"/>
            </a:srgbClr>
          </a:solidFill>
          <a:ln>
            <a:noFill/>
          </a:ln>
        </p:spPr>
        <p:txBody>
          <a:bodyPr anchorCtr="0" anchor="ctr" bIns="64975" lIns="64975" spcFirstLastPara="1" rIns="64975" wrap="square" tIns="649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21" name="Google Shape;221;g320c5d2cd00_1_5"/>
          <p:cNvSpPr/>
          <p:nvPr/>
        </p:nvSpPr>
        <p:spPr>
          <a:xfrm>
            <a:off x="11050125" y="2793875"/>
            <a:ext cx="434400" cy="3428400"/>
          </a:xfrm>
          <a:prstGeom prst="rect">
            <a:avLst/>
          </a:prstGeom>
          <a:solidFill>
            <a:srgbClr val="D5A6BD">
              <a:alpha val="34810"/>
            </a:srgbClr>
          </a:solidFill>
          <a:ln>
            <a:noFill/>
          </a:ln>
        </p:spPr>
        <p:txBody>
          <a:bodyPr anchorCtr="0" anchor="ctr" bIns="64975" lIns="64975" spcFirstLastPara="1" rIns="64975" wrap="square" tIns="649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222" name="Google Shape;222;g320c5d2cd00_1_5"/>
          <p:cNvCxnSpPr>
            <a:stCxn id="216" idx="2"/>
            <a:endCxn id="223" idx="0"/>
          </p:cNvCxnSpPr>
          <p:nvPr/>
        </p:nvCxnSpPr>
        <p:spPr>
          <a:xfrm flipH="1" rot="-5400000">
            <a:off x="6816200" y="-288375"/>
            <a:ext cx="723000" cy="50952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4" name="Google Shape;224;g320c5d2cd00_1_5"/>
          <p:cNvCxnSpPr>
            <a:stCxn id="217" idx="3"/>
            <a:endCxn id="221" idx="0"/>
          </p:cNvCxnSpPr>
          <p:nvPr/>
        </p:nvCxnSpPr>
        <p:spPr>
          <a:xfrm>
            <a:off x="10886362" y="1577492"/>
            <a:ext cx="381000" cy="1216500"/>
          </a:xfrm>
          <a:prstGeom prst="bentConnector2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g320c5d2cd00_1_5"/>
          <p:cNvSpPr/>
          <p:nvPr/>
        </p:nvSpPr>
        <p:spPr>
          <a:xfrm>
            <a:off x="8400525" y="2620700"/>
            <a:ext cx="2649600" cy="227700"/>
          </a:xfrm>
          <a:prstGeom prst="rect">
            <a:avLst/>
          </a:prstGeom>
          <a:solidFill>
            <a:srgbClr val="0066D8">
              <a:alpha val="33540"/>
            </a:srgbClr>
          </a:solidFill>
          <a:ln>
            <a:noFill/>
          </a:ln>
        </p:spPr>
        <p:txBody>
          <a:bodyPr anchorCtr="0" anchor="ctr" bIns="64975" lIns="64975" spcFirstLastPara="1" rIns="64975" wrap="square" tIns="649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225" name="Google Shape;225;g320c5d2cd00_1_5"/>
          <p:cNvCxnSpPr>
            <a:stCxn id="218" idx="3"/>
            <a:endCxn id="219" idx="1"/>
          </p:cNvCxnSpPr>
          <p:nvPr/>
        </p:nvCxnSpPr>
        <p:spPr>
          <a:xfrm flipH="1" rot="10800000">
            <a:off x="3056925" y="3407150"/>
            <a:ext cx="741000" cy="1674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76A5A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g320c5d2cd00_1_5"/>
          <p:cNvCxnSpPr>
            <a:stCxn id="227" idx="3"/>
            <a:endCxn id="220" idx="1"/>
          </p:cNvCxnSpPr>
          <p:nvPr/>
        </p:nvCxnSpPr>
        <p:spPr>
          <a:xfrm flipH="1" rot="10800000">
            <a:off x="3057050" y="4600250"/>
            <a:ext cx="740700" cy="3171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rgbClr val="4A86E8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7" name="Google Shape;227;g320c5d2cd00_1_5"/>
          <p:cNvSpPr txBox="1"/>
          <p:nvPr/>
        </p:nvSpPr>
        <p:spPr>
          <a:xfrm>
            <a:off x="407450" y="4555850"/>
            <a:ext cx="2649600" cy="723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00FF"/>
                </a:solidFill>
              </a:rPr>
              <a:t>Double-c</a:t>
            </a:r>
            <a:r>
              <a:rPr b="1" lang="en-US" sz="1200">
                <a:solidFill>
                  <a:srgbClr val="0000FF"/>
                </a:solidFill>
              </a:rPr>
              <a:t>lick</a:t>
            </a:r>
            <a:r>
              <a:rPr lang="en-US" sz="1200">
                <a:solidFill>
                  <a:srgbClr val="000000"/>
                </a:solidFill>
              </a:rPr>
              <a:t> any register row in </a:t>
            </a:r>
            <a:r>
              <a:rPr lang="en-US" sz="1200"/>
              <a:t>R</a:t>
            </a:r>
            <a:r>
              <a:rPr lang="en-US" sz="1200">
                <a:solidFill>
                  <a:srgbClr val="000000"/>
                </a:solidFill>
              </a:rPr>
              <a:t>egister box, Description box shows detail information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228" name="Google Shape;228;g320c5d2cd00_1_5"/>
          <p:cNvSpPr/>
          <p:nvPr/>
        </p:nvSpPr>
        <p:spPr>
          <a:xfrm>
            <a:off x="3797875" y="2620725"/>
            <a:ext cx="2876100" cy="591000"/>
          </a:xfrm>
          <a:prstGeom prst="rect">
            <a:avLst/>
          </a:prstGeom>
          <a:solidFill>
            <a:srgbClr val="BFF9FF">
              <a:alpha val="49410"/>
            </a:srgbClr>
          </a:solidFill>
          <a:ln>
            <a:noFill/>
          </a:ln>
        </p:spPr>
        <p:txBody>
          <a:bodyPr anchorCtr="0" anchor="ctr" bIns="64975" lIns="64975" spcFirstLastPara="1" rIns="64975" wrap="square" tIns="649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29" name="Google Shape;229;g320c5d2cd00_1_5"/>
          <p:cNvSpPr txBox="1"/>
          <p:nvPr/>
        </p:nvSpPr>
        <p:spPr>
          <a:xfrm>
            <a:off x="407325" y="2147149"/>
            <a:ext cx="2649600" cy="44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/>
              <a:t>Control Panel</a:t>
            </a:r>
            <a:endParaRPr sz="1200">
              <a:solidFill>
                <a:srgbClr val="000000"/>
              </a:solidFill>
            </a:endParaRPr>
          </a:p>
        </p:txBody>
      </p:sp>
      <p:cxnSp>
        <p:nvCxnSpPr>
          <p:cNvPr id="230" name="Google Shape;230;g320c5d2cd00_1_5"/>
          <p:cNvCxnSpPr>
            <a:stCxn id="229" idx="3"/>
            <a:endCxn id="228" idx="1"/>
          </p:cNvCxnSpPr>
          <p:nvPr/>
        </p:nvCxnSpPr>
        <p:spPr>
          <a:xfrm>
            <a:off x="3056925" y="2370199"/>
            <a:ext cx="741000" cy="5460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A2C4C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1" name="Google Shape;231;g320c5d2cd00_1_5"/>
          <p:cNvSpPr/>
          <p:nvPr/>
        </p:nvSpPr>
        <p:spPr>
          <a:xfrm>
            <a:off x="4793705" y="3888700"/>
            <a:ext cx="500400" cy="79800"/>
          </a:xfrm>
          <a:prstGeom prst="rect">
            <a:avLst/>
          </a:prstGeom>
          <a:solidFill>
            <a:srgbClr val="4AFFC1">
              <a:alpha val="40510"/>
            </a:srgbClr>
          </a:solidFill>
          <a:ln>
            <a:noFill/>
          </a:ln>
        </p:spPr>
        <p:txBody>
          <a:bodyPr anchorCtr="0" anchor="ctr" bIns="64975" lIns="64975" spcFirstLastPara="1" rIns="64975" wrap="square" tIns="649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32" name="Google Shape;232;g320c5d2cd00_1_5"/>
          <p:cNvSpPr/>
          <p:nvPr/>
        </p:nvSpPr>
        <p:spPr>
          <a:xfrm>
            <a:off x="7725898" y="3968510"/>
            <a:ext cx="500400" cy="79800"/>
          </a:xfrm>
          <a:prstGeom prst="rect">
            <a:avLst/>
          </a:prstGeom>
          <a:solidFill>
            <a:srgbClr val="4AFFC1">
              <a:alpha val="40510"/>
            </a:srgbClr>
          </a:solidFill>
          <a:ln>
            <a:noFill/>
          </a:ln>
        </p:spPr>
        <p:txBody>
          <a:bodyPr anchorCtr="0" anchor="ctr" bIns="64975" lIns="64975" spcFirstLastPara="1" rIns="64975" wrap="square" tIns="649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33" name="Google Shape;233;g320c5d2cd00_1_5"/>
          <p:cNvSpPr/>
          <p:nvPr/>
        </p:nvSpPr>
        <p:spPr>
          <a:xfrm>
            <a:off x="4273625" y="4301798"/>
            <a:ext cx="500400" cy="79800"/>
          </a:xfrm>
          <a:prstGeom prst="rect">
            <a:avLst/>
          </a:prstGeom>
          <a:solidFill>
            <a:srgbClr val="4AFFC1">
              <a:alpha val="40510"/>
            </a:srgbClr>
          </a:solidFill>
          <a:ln>
            <a:noFill/>
          </a:ln>
        </p:spPr>
        <p:txBody>
          <a:bodyPr anchorCtr="0" anchor="ctr" bIns="64975" lIns="64975" spcFirstLastPara="1" rIns="64975" wrap="square" tIns="649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34" name="Google Shape;234;g320c5d2cd00_1_5"/>
          <p:cNvSpPr/>
          <p:nvPr/>
        </p:nvSpPr>
        <p:spPr>
          <a:xfrm>
            <a:off x="3797930" y="4767273"/>
            <a:ext cx="3075900" cy="901500"/>
          </a:xfrm>
          <a:prstGeom prst="rect">
            <a:avLst/>
          </a:prstGeom>
          <a:solidFill>
            <a:srgbClr val="00D8D8">
              <a:alpha val="38610"/>
            </a:srgbClr>
          </a:solidFill>
          <a:ln>
            <a:noFill/>
          </a:ln>
        </p:spPr>
        <p:txBody>
          <a:bodyPr anchorCtr="0" anchor="ctr" bIns="64975" lIns="64975" spcFirstLastPara="1" rIns="64975" wrap="square" tIns="649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20c5d2cd00_1_10"/>
          <p:cNvSpPr txBox="1"/>
          <p:nvPr/>
        </p:nvSpPr>
        <p:spPr>
          <a:xfrm>
            <a:off x="407450" y="223550"/>
            <a:ext cx="9721500" cy="4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XML file into Sirius MTP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g320c5d2cd00_1_10"/>
          <p:cNvSpPr txBox="1"/>
          <p:nvPr/>
        </p:nvSpPr>
        <p:spPr>
          <a:xfrm>
            <a:off x="407450" y="1146925"/>
            <a:ext cx="10956300" cy="50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use Aardvark to update, load the mtp_batch.xml file from Total Phase Control Center Adapter Batch Mode.  Then hit “Execute” button after loaded.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This step only writes the binary into Sirius’s SRAM memory for MTP.  Yet updating to MTP.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writing to Sirius internal memory is done, load the MTPDATA_update_execute.xml file from Total Phase Control Center Adapter Batch Mode. Then hit “Execute” button to start updating to MTP (from SRAM).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will see Print Msg from Gprobe, reset board after it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reaches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[3] [100/100]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1" name="Google Shape;241;g320c5d2cd00_1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775" y="4103854"/>
            <a:ext cx="5104493" cy="2221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320c5d2cd00_1_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4106" y="4103850"/>
            <a:ext cx="2971739" cy="22215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320c5d2cd00_1_10"/>
          <p:cNvPicPr preferRelativeResize="0"/>
          <p:nvPr/>
        </p:nvPicPr>
        <p:blipFill rotWithShape="1">
          <a:blip r:embed="rId5">
            <a:alphaModFix/>
          </a:blip>
          <a:srcRect b="0" l="0" r="26953" t="0"/>
          <a:stretch/>
        </p:blipFill>
        <p:spPr>
          <a:xfrm>
            <a:off x="9428672" y="4103851"/>
            <a:ext cx="2433002" cy="2221548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g320c5d2cd00_1_10"/>
          <p:cNvSpPr/>
          <p:nvPr/>
        </p:nvSpPr>
        <p:spPr>
          <a:xfrm>
            <a:off x="5432238" y="5105725"/>
            <a:ext cx="300900" cy="21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g320c5d2cd00_1_10"/>
          <p:cNvSpPr/>
          <p:nvPr/>
        </p:nvSpPr>
        <p:spPr>
          <a:xfrm>
            <a:off x="8986800" y="5105725"/>
            <a:ext cx="300900" cy="217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indie Colors">
      <a:dk1>
        <a:srgbClr val="757070"/>
      </a:dk1>
      <a:lt1>
        <a:srgbClr val="FFFFFF"/>
      </a:lt1>
      <a:dk2>
        <a:srgbClr val="7F7E7E"/>
      </a:dk2>
      <a:lt2>
        <a:srgbClr val="FFFFFF"/>
      </a:lt2>
      <a:accent1>
        <a:srgbClr val="95C11F"/>
      </a:accent1>
      <a:accent2>
        <a:srgbClr val="002847"/>
      </a:accent2>
      <a:accent3>
        <a:srgbClr val="0096A6"/>
      </a:accent3>
      <a:accent4>
        <a:srgbClr val="FFC000"/>
      </a:accent4>
      <a:accent5>
        <a:srgbClr val="5B9BD5"/>
      </a:accent5>
      <a:accent6>
        <a:srgbClr val="3F3E3E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2023-05-23T13:28:11Z</dcterms:created>
  <dc:creator>Dena Pardi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0x010100A85B25F80F73EC4DA6881350498FB37D</vt:lpwstr>
  </property>
</Properties>
</file>