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021195" y="2051050"/>
            <a:ext cx="409956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900">
                <a:sym typeface="+mn-ea"/>
              </a:rPr>
              <a:t>https://open.weixin.qq.com/qrconnect?appid=wx29ca&amp;redirect_uri=京东登陆地址</a:t>
            </a:r>
            <a:endParaRPr lang="zh-CN" altLang="en-US" sz="9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46225" y="1605280"/>
            <a:ext cx="116840" cy="3999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44010" y="1605280"/>
            <a:ext cx="116840" cy="39992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30060" y="1605280"/>
            <a:ext cx="116840" cy="39992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02385" y="1088390"/>
            <a:ext cx="603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用户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3592195" y="1088390"/>
            <a:ext cx="1103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应用</a:t>
            </a:r>
            <a:r>
              <a:rPr lang="zh-CN" altLang="en-US" sz="1200"/>
              <a:t>网站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6336665" y="1088390"/>
            <a:ext cx="1103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微信服务器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657350" y="1758315"/>
            <a:ext cx="248285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06955" y="1534160"/>
            <a:ext cx="11842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点击微信登陆按钮</a:t>
            </a:r>
            <a:endParaRPr lang="zh-CN" altLang="en-US" sz="9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76090" y="1993900"/>
            <a:ext cx="253873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95520" y="1758315"/>
            <a:ext cx="14998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生成微信</a:t>
            </a:r>
            <a:r>
              <a:rPr lang="zh-CN" altLang="en-US" sz="900"/>
              <a:t>二维码登陆页面</a:t>
            </a:r>
            <a:endParaRPr lang="zh-CN" altLang="en-US" sz="9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85290" y="2442210"/>
            <a:ext cx="514477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83130" y="2212340"/>
            <a:ext cx="16649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用户用微信扫码访问该链接</a:t>
            </a:r>
            <a:endParaRPr lang="zh-CN" altLang="en-US" sz="900"/>
          </a:p>
        </p:txBody>
      </p:sp>
      <p:sp>
        <p:nvSpPr>
          <p:cNvPr id="32" name="任意多边形 31"/>
          <p:cNvSpPr/>
          <p:nvPr/>
        </p:nvSpPr>
        <p:spPr>
          <a:xfrm>
            <a:off x="6972300" y="2462530"/>
            <a:ext cx="334010" cy="620395"/>
          </a:xfrm>
          <a:custGeom>
            <a:avLst/>
            <a:gdLst>
              <a:gd name="connisteX0" fmla="*/ 0 w 592509"/>
              <a:gd name="connsiteY0" fmla="*/ 0 h 620395"/>
              <a:gd name="connisteX1" fmla="*/ 592455 w 592509"/>
              <a:gd name="connsiteY1" fmla="*/ 320675 h 620395"/>
              <a:gd name="connisteX2" fmla="*/ 27940 w 592509"/>
              <a:gd name="connsiteY2" fmla="*/ 620395 h 620395"/>
              <a:gd name="connisteX3" fmla="*/ -34925 w 592509"/>
              <a:gd name="connsiteY3" fmla="*/ 614045 h 6203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92510" h="620395">
                <a:moveTo>
                  <a:pt x="0" y="0"/>
                </a:moveTo>
                <a:cubicBezTo>
                  <a:pt x="129540" y="58420"/>
                  <a:pt x="586740" y="196850"/>
                  <a:pt x="592455" y="320675"/>
                </a:cubicBezTo>
                <a:cubicBezTo>
                  <a:pt x="598170" y="444500"/>
                  <a:pt x="153670" y="561975"/>
                  <a:pt x="27940" y="620395"/>
                </a:cubicBezTo>
              </a:path>
            </a:pathLst>
          </a:cu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349490" y="2635250"/>
            <a:ext cx="2510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800"/>
              <a:t>用户确认同意该授权操作，该</a:t>
            </a:r>
            <a:r>
              <a:rPr lang="en-US" altLang="zh-CN" sz="800"/>
              <a:t>appid</a:t>
            </a:r>
            <a:r>
              <a:rPr lang="zh-CN" altLang="en-US" sz="800"/>
              <a:t>生成对应的 </a:t>
            </a:r>
            <a:r>
              <a:rPr lang="en-US" altLang="zh-CN" sz="800"/>
              <a:t>code</a:t>
            </a:r>
            <a:endParaRPr lang="en-US" altLang="zh-CN" sz="80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4295140" y="3082925"/>
            <a:ext cx="253746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34865" y="2796540"/>
            <a:ext cx="1925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通过 </a:t>
            </a:r>
            <a:r>
              <a:rPr lang="en-US" altLang="zh-CN" sz="900"/>
              <a:t>redirect_url </a:t>
            </a:r>
            <a:r>
              <a:rPr lang="zh-CN" altLang="en-US" sz="900"/>
              <a:t>返回 </a:t>
            </a:r>
            <a:r>
              <a:rPr lang="en-US" altLang="zh-CN" sz="900"/>
              <a:t>code </a:t>
            </a:r>
            <a:r>
              <a:rPr lang="zh-CN" altLang="en-US" sz="900"/>
              <a:t>给网站</a:t>
            </a:r>
            <a:endParaRPr lang="zh-CN" altLang="en-US" sz="900"/>
          </a:p>
        </p:txBody>
      </p:sp>
      <p:sp>
        <p:nvSpPr>
          <p:cNvPr id="39" name="文本框 38"/>
          <p:cNvSpPr txBox="1"/>
          <p:nvPr/>
        </p:nvSpPr>
        <p:spPr>
          <a:xfrm>
            <a:off x="4579620" y="3744595"/>
            <a:ext cx="19316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应用</a:t>
            </a:r>
            <a:r>
              <a:rPr lang="zh-CN" altLang="en-US" sz="900"/>
              <a:t>通过</a:t>
            </a:r>
            <a:r>
              <a:rPr lang="en-US" altLang="zh-CN" sz="900"/>
              <a:t>code</a:t>
            </a:r>
            <a:r>
              <a:rPr lang="zh-CN" altLang="en-US" sz="900"/>
              <a:t>换取 </a:t>
            </a:r>
            <a:r>
              <a:rPr lang="en-US" altLang="zh-CN" sz="900"/>
              <a:t>access_token</a:t>
            </a:r>
            <a:endParaRPr lang="en-US" altLang="zh-CN" sz="900"/>
          </a:p>
        </p:txBody>
      </p:sp>
      <p:sp>
        <p:nvSpPr>
          <p:cNvPr id="41" name="文本框 40"/>
          <p:cNvSpPr txBox="1"/>
          <p:nvPr/>
        </p:nvSpPr>
        <p:spPr>
          <a:xfrm>
            <a:off x="4579620" y="4576445"/>
            <a:ext cx="19316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/>
              <a:t>应用通过 </a:t>
            </a:r>
            <a:r>
              <a:rPr lang="en-US" altLang="zh-CN" sz="900"/>
              <a:t>token </a:t>
            </a:r>
            <a:r>
              <a:rPr lang="zh-CN" altLang="en-US" sz="900"/>
              <a:t>获取用户信息</a:t>
            </a:r>
            <a:endParaRPr lang="zh-CN" altLang="en-US" sz="900"/>
          </a:p>
        </p:txBody>
      </p:sp>
      <p:cxnSp>
        <p:nvCxnSpPr>
          <p:cNvPr id="43" name="直接连接符 42"/>
          <p:cNvCxnSpPr/>
          <p:nvPr/>
        </p:nvCxnSpPr>
        <p:spPr>
          <a:xfrm>
            <a:off x="4295140" y="3699510"/>
            <a:ext cx="226568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 44"/>
          <p:cNvSpPr/>
          <p:nvPr/>
        </p:nvSpPr>
        <p:spPr>
          <a:xfrm>
            <a:off x="6553835" y="3685540"/>
            <a:ext cx="250825" cy="348615"/>
          </a:xfrm>
          <a:custGeom>
            <a:avLst/>
            <a:gdLst>
              <a:gd name="connisteX0" fmla="*/ 0 w 250900"/>
              <a:gd name="connsiteY0" fmla="*/ 0 h 348615"/>
              <a:gd name="connisteX1" fmla="*/ 250825 w 250900"/>
              <a:gd name="connsiteY1" fmla="*/ 181610 h 348615"/>
              <a:gd name="connisteX2" fmla="*/ 20955 w 250900"/>
              <a:gd name="connsiteY2" fmla="*/ 348615 h 348615"/>
              <a:gd name="connisteX3" fmla="*/ 48895 w 250900"/>
              <a:gd name="connsiteY3" fmla="*/ 383540 h 3486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50900" h="348615">
                <a:moveTo>
                  <a:pt x="0" y="0"/>
                </a:moveTo>
                <a:cubicBezTo>
                  <a:pt x="54610" y="33020"/>
                  <a:pt x="246380" y="111760"/>
                  <a:pt x="250825" y="181610"/>
                </a:cubicBezTo>
                <a:cubicBezTo>
                  <a:pt x="255270" y="251460"/>
                  <a:pt x="61595" y="307975"/>
                  <a:pt x="20955" y="348615"/>
                </a:cubicBezTo>
              </a:path>
            </a:pathLst>
          </a:cu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4281170" y="4034155"/>
            <a:ext cx="227965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295140" y="4530725"/>
            <a:ext cx="226568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任意多边形 48"/>
          <p:cNvSpPr/>
          <p:nvPr/>
        </p:nvSpPr>
        <p:spPr>
          <a:xfrm>
            <a:off x="6553835" y="4516755"/>
            <a:ext cx="250825" cy="348615"/>
          </a:xfrm>
          <a:custGeom>
            <a:avLst/>
            <a:gdLst>
              <a:gd name="connisteX0" fmla="*/ 0 w 250900"/>
              <a:gd name="connsiteY0" fmla="*/ 0 h 348615"/>
              <a:gd name="connisteX1" fmla="*/ 250825 w 250900"/>
              <a:gd name="connsiteY1" fmla="*/ 181610 h 348615"/>
              <a:gd name="connisteX2" fmla="*/ 20955 w 250900"/>
              <a:gd name="connsiteY2" fmla="*/ 348615 h 348615"/>
              <a:gd name="connisteX3" fmla="*/ 48895 w 250900"/>
              <a:gd name="connsiteY3" fmla="*/ 383540 h 3486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50900" h="348615">
                <a:moveTo>
                  <a:pt x="0" y="0"/>
                </a:moveTo>
                <a:cubicBezTo>
                  <a:pt x="54610" y="33020"/>
                  <a:pt x="246380" y="111760"/>
                  <a:pt x="250825" y="181610"/>
                </a:cubicBezTo>
                <a:cubicBezTo>
                  <a:pt x="255270" y="251460"/>
                  <a:pt x="61595" y="307975"/>
                  <a:pt x="20955" y="348615"/>
                </a:cubicBezTo>
              </a:path>
            </a:pathLst>
          </a:cu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H="1" flipV="1">
            <a:off x="4274185" y="4864100"/>
            <a:ext cx="2286635" cy="127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657350" y="5422265"/>
            <a:ext cx="248285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299335" y="4907280"/>
            <a:ext cx="1431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800"/>
              <a:t>应用获取到用户信息，从刚刚的二维码页面进入首页</a:t>
            </a:r>
            <a:endParaRPr lang="zh-CN" altLang="en-US" sz="800"/>
          </a:p>
        </p:txBody>
      </p:sp>
      <p:sp>
        <p:nvSpPr>
          <p:cNvPr id="53" name="文本框 52"/>
          <p:cNvSpPr txBox="1"/>
          <p:nvPr/>
        </p:nvSpPr>
        <p:spPr>
          <a:xfrm>
            <a:off x="7440295" y="983615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授权服务</a:t>
            </a:r>
            <a:endParaRPr lang="zh-CN" altLang="en-US" sz="1000"/>
          </a:p>
        </p:txBody>
      </p:sp>
      <p:sp>
        <p:nvSpPr>
          <p:cNvPr id="54" name="文本框 53"/>
          <p:cNvSpPr txBox="1"/>
          <p:nvPr/>
        </p:nvSpPr>
        <p:spPr>
          <a:xfrm>
            <a:off x="7440295" y="1228725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资源</a:t>
            </a:r>
            <a:r>
              <a:rPr lang="zh-CN" altLang="en-US" sz="1000"/>
              <a:t>服务</a:t>
            </a:r>
            <a:endParaRPr lang="zh-CN" altLang="en-US" sz="1000"/>
          </a:p>
        </p:txBody>
      </p:sp>
      <p:sp>
        <p:nvSpPr>
          <p:cNvPr id="55" name="任意多边形 54"/>
          <p:cNvSpPr/>
          <p:nvPr/>
        </p:nvSpPr>
        <p:spPr>
          <a:xfrm>
            <a:off x="3731260" y="2442210"/>
            <a:ext cx="400050" cy="2939415"/>
          </a:xfrm>
          <a:custGeom>
            <a:avLst/>
            <a:gdLst>
              <a:gd name="connisteX0" fmla="*/ 400053 w 400053"/>
              <a:gd name="connsiteY0" fmla="*/ 0 h 2939415"/>
              <a:gd name="connisteX1" fmla="*/ 3 w 400053"/>
              <a:gd name="connsiteY1" fmla="*/ 1448435 h 2939415"/>
              <a:gd name="connisteX2" fmla="*/ 394338 w 400053"/>
              <a:gd name="connsiteY2" fmla="*/ 2939415 h 2939415"/>
              <a:gd name="connisteX3" fmla="*/ 375923 w 400053"/>
              <a:gd name="connsiteY3" fmla="*/ 2939415 h 29394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00054" h="2939415">
                <a:moveTo>
                  <a:pt x="400054" y="0"/>
                </a:moveTo>
                <a:cubicBezTo>
                  <a:pt x="312424" y="259715"/>
                  <a:pt x="1274" y="860425"/>
                  <a:pt x="4" y="1448435"/>
                </a:cubicBezTo>
                <a:cubicBezTo>
                  <a:pt x="-1266" y="2036445"/>
                  <a:pt x="319409" y="2640965"/>
                  <a:pt x="394339" y="2939415"/>
                </a:cubicBezTo>
              </a:path>
            </a:pathLst>
          </a:custGeom>
          <a:ln w="12700" cmpd="sng"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801495" y="3658870"/>
            <a:ext cx="17907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rgbClr val="C00000"/>
                </a:solidFill>
              </a:rPr>
              <a:t>从访问链接后浏览器一直轮询访问应用登陆接口，直到应用获取到信息，返回一个首页</a:t>
            </a:r>
            <a:endParaRPr lang="zh-CN" altLang="en-US" sz="9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第十只橘猫</cp:lastModifiedBy>
  <cp:revision>4</cp:revision>
  <dcterms:created xsi:type="dcterms:W3CDTF">2020-10-26T03:18:57Z</dcterms:created>
  <dcterms:modified xsi:type="dcterms:W3CDTF">2020-10-26T08:17:29Z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