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23290" y="1419225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分层文件系统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397375" y="642620"/>
            <a:ext cx="2773045" cy="2847975"/>
          </a:xfrm>
          <a:prstGeom prst="roundRect">
            <a:avLst/>
          </a:prstGeom>
          <a:ln w="25400"/>
          <a:effectLst>
            <a:outerShdw blurRad="50800" dist="50800" dir="5400000" sx="83000" sy="8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镜像制作  两次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42180" y="688340"/>
            <a:ext cx="2082800" cy="183007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镜像制作  一次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95570" y="954405"/>
            <a:ext cx="1176655" cy="4089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基础镜像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215640" y="1717040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15640" y="2663190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15640" y="3575685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3290" y="2568575"/>
            <a:ext cx="1826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每层之间的文件有继承关系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15640" y="4086860"/>
            <a:ext cx="516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镜像分发的时候，只需要分发改动的</a:t>
            </a:r>
            <a:r>
              <a:rPr lang="zh-CN" altLang="en-US">
                <a:solidFill>
                  <a:srgbClr val="FF0000"/>
                </a:solidFill>
              </a:rPr>
              <a:t>新层的内容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第十只橘猫</cp:lastModifiedBy>
  <cp:revision>3</cp:revision>
  <dcterms:created xsi:type="dcterms:W3CDTF">2020-08-21T07:05:50Z</dcterms:created>
  <dcterms:modified xsi:type="dcterms:W3CDTF">2020-08-21T07:23:48Z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