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5481320" y="475615"/>
            <a:ext cx="92075" cy="61385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008870" y="475615"/>
            <a:ext cx="120650" cy="613854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830445" y="126365"/>
            <a:ext cx="12122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用户浏览器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9518015" y="111125"/>
            <a:ext cx="11036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微信服务器</a:t>
            </a:r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1054735" y="475615"/>
            <a:ext cx="76200" cy="61385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9905" y="126365"/>
            <a:ext cx="12122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用户微信</a:t>
            </a:r>
            <a:r>
              <a:rPr lang="en-US" altLang="zh-CN" sz="1200"/>
              <a:t>app</a:t>
            </a:r>
            <a:endParaRPr lang="en-US" altLang="zh-CN" sz="1200"/>
          </a:p>
        </p:txBody>
      </p:sp>
      <p:sp>
        <p:nvSpPr>
          <p:cNvPr id="12" name="文本框 11"/>
          <p:cNvSpPr txBox="1"/>
          <p:nvPr/>
        </p:nvSpPr>
        <p:spPr>
          <a:xfrm>
            <a:off x="6941820" y="763905"/>
            <a:ext cx="1976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访问 </a:t>
            </a:r>
            <a:r>
              <a:rPr lang="en-US" altLang="zh-CN" sz="1600"/>
              <a:t>wx.qq.com</a:t>
            </a:r>
            <a:endParaRPr lang="en-US" altLang="zh-CN" sz="160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67045" y="1101090"/>
            <a:ext cx="4417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中括号 20"/>
          <p:cNvSpPr/>
          <p:nvPr/>
        </p:nvSpPr>
        <p:spPr>
          <a:xfrm>
            <a:off x="10139045" y="1101090"/>
            <a:ext cx="200025" cy="72009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420985" y="1307465"/>
            <a:ext cx="1584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生成</a:t>
            </a:r>
            <a:r>
              <a:rPr lang="en-US" altLang="zh-CN" sz="1400"/>
              <a:t>uuid,</a:t>
            </a:r>
            <a:r>
              <a:rPr lang="zh-CN" altLang="en-US" sz="1400"/>
              <a:t>保存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778625" y="1483995"/>
            <a:ext cx="25482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返回 </a:t>
            </a:r>
            <a:r>
              <a:rPr lang="en-US" altLang="zh-CN" sz="1600"/>
              <a:t>login.wx.com/uuid=**</a:t>
            </a:r>
            <a:endParaRPr lang="en-US" altLang="zh-CN" sz="160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5592445" y="1821180"/>
            <a:ext cx="43802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034030" y="1821180"/>
            <a:ext cx="2002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把 </a:t>
            </a:r>
            <a:r>
              <a:rPr lang="en-US" altLang="zh-CN" sz="1200">
                <a:sym typeface="+mn-ea"/>
              </a:rPr>
              <a:t>url=login.wx.com/uuid=** </a:t>
            </a:r>
            <a:r>
              <a:rPr lang="zh-CN" altLang="en-US" sz="1200">
                <a:sym typeface="+mn-ea"/>
              </a:rPr>
              <a:t>生成二维码</a:t>
            </a:r>
            <a:endParaRPr lang="zh-CN" altLang="en-US" sz="1200">
              <a:sym typeface="+mn-ea"/>
            </a:endParaRPr>
          </a:p>
        </p:txBody>
      </p:sp>
      <p:sp>
        <p:nvSpPr>
          <p:cNvPr id="26" name="左中括号 25"/>
          <p:cNvSpPr/>
          <p:nvPr/>
        </p:nvSpPr>
        <p:spPr>
          <a:xfrm>
            <a:off x="5036185" y="1857375"/>
            <a:ext cx="428625" cy="1047115"/>
          </a:xfrm>
          <a:prstGeom prst="leftBracket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138555" y="2968625"/>
            <a:ext cx="88525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567815" y="2707640"/>
            <a:ext cx="2932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试别二维码，访问 </a:t>
            </a:r>
            <a:r>
              <a:rPr lang="en-US" altLang="zh-CN" sz="1400">
                <a:sym typeface="+mn-ea"/>
              </a:rPr>
              <a:t>login.wx.com/uuid=**&amp;token=**</a:t>
            </a:r>
            <a:endParaRPr lang="en-US" altLang="zh-CN" sz="1400"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194425" y="2628900"/>
            <a:ext cx="35331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把当前登录用户的身份 </a:t>
            </a:r>
            <a:r>
              <a:rPr lang="en-US" altLang="zh-CN" sz="1400">
                <a:sym typeface="+mn-ea"/>
              </a:rPr>
              <a:t>token, </a:t>
            </a:r>
            <a:r>
              <a:rPr lang="zh-CN" altLang="en-US" sz="1400">
                <a:sym typeface="+mn-ea"/>
              </a:rPr>
              <a:t>和</a:t>
            </a:r>
            <a:r>
              <a:rPr lang="en-US" altLang="zh-CN" sz="1400">
                <a:sym typeface="+mn-ea"/>
              </a:rPr>
              <a:t>uuid</a:t>
            </a:r>
            <a:r>
              <a:rPr lang="zh-CN" altLang="en-US" sz="1400">
                <a:sym typeface="+mn-ea"/>
              </a:rPr>
              <a:t>传过去</a:t>
            </a:r>
            <a:endParaRPr lang="zh-CN" altLang="en-US" sz="1400">
              <a:sym typeface="+mn-ea"/>
            </a:endParaRPr>
          </a:p>
        </p:txBody>
      </p:sp>
      <p:sp>
        <p:nvSpPr>
          <p:cNvPr id="35" name="右中括号 34"/>
          <p:cNvSpPr/>
          <p:nvPr/>
        </p:nvSpPr>
        <p:spPr>
          <a:xfrm>
            <a:off x="10139045" y="2968625"/>
            <a:ext cx="200025" cy="72009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0420985" y="3067685"/>
            <a:ext cx="1584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保存 </a:t>
            </a:r>
            <a:r>
              <a:rPr lang="en-US" altLang="zh-CN" sz="1400"/>
              <a:t>uuid </a:t>
            </a:r>
            <a:r>
              <a:rPr lang="zh-CN" altLang="en-US" sz="1400"/>
              <a:t>与 </a:t>
            </a:r>
            <a:r>
              <a:rPr lang="en-US" altLang="zh-CN" sz="1400"/>
              <a:t>token</a:t>
            </a:r>
            <a:r>
              <a:rPr lang="zh-CN" altLang="en-US" sz="1400"/>
              <a:t>对应的用户信息</a:t>
            </a:r>
            <a:endParaRPr lang="zh-CN" altLang="en-US" sz="1400"/>
          </a:p>
        </p:txBody>
      </p:sp>
      <p:sp>
        <p:nvSpPr>
          <p:cNvPr id="41" name="左中括号 40"/>
          <p:cNvSpPr/>
          <p:nvPr/>
        </p:nvSpPr>
        <p:spPr>
          <a:xfrm>
            <a:off x="5236210" y="1857375"/>
            <a:ext cx="228600" cy="2712085"/>
          </a:xfrm>
          <a:prstGeom prst="leftBracket">
            <a:avLst/>
          </a:prstGeom>
          <a:ln w="28575" cmpd="dbl">
            <a:solidFill>
              <a:schemeClr val="accent2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651250" y="3589655"/>
            <a:ext cx="1584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返回了</a:t>
            </a:r>
            <a:r>
              <a:rPr lang="en-US" altLang="zh-CN" sz="1400"/>
              <a:t>uuid</a:t>
            </a:r>
            <a:r>
              <a:rPr lang="zh-CN" altLang="en-US" sz="1400"/>
              <a:t>后，页面开始定时访问</a:t>
            </a:r>
            <a:endParaRPr lang="zh-CN" altLang="en-US" sz="140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5591810" y="4569460"/>
            <a:ext cx="4417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279515" y="4262755"/>
            <a:ext cx="3047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访问 </a:t>
            </a:r>
            <a:r>
              <a:rPr lang="en-US" altLang="zh-CN" sz="1400">
                <a:sym typeface="+mn-ea"/>
              </a:rPr>
              <a:t>login.wx.com/confirm/uuid=**</a:t>
            </a:r>
            <a:endParaRPr lang="zh-CN" altLang="en-US" sz="1400">
              <a:sym typeface="+mn-ea"/>
            </a:endParaRPr>
          </a:p>
        </p:txBody>
      </p:sp>
      <p:sp>
        <p:nvSpPr>
          <p:cNvPr id="49" name="右中括号 48"/>
          <p:cNvSpPr/>
          <p:nvPr/>
        </p:nvSpPr>
        <p:spPr>
          <a:xfrm>
            <a:off x="10139045" y="4569460"/>
            <a:ext cx="200025" cy="72009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49" idx="2"/>
            <a:endCxn id="39" idx="2"/>
          </p:cNvCxnSpPr>
          <p:nvPr/>
        </p:nvCxnSpPr>
        <p:spPr>
          <a:xfrm flipV="1">
            <a:off x="10339070" y="3589655"/>
            <a:ext cx="874395" cy="133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5591810" y="5289550"/>
            <a:ext cx="43802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153910" y="4982845"/>
            <a:ext cx="12992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返回用户信息</a:t>
            </a:r>
            <a:endParaRPr lang="zh-CN" altLang="en-US" sz="1400">
              <a:sym typeface="+mn-ea"/>
            </a:endParaRPr>
          </a:p>
        </p:txBody>
      </p:sp>
      <p:sp>
        <p:nvSpPr>
          <p:cNvPr id="53" name="左中括号 52"/>
          <p:cNvSpPr/>
          <p:nvPr/>
        </p:nvSpPr>
        <p:spPr>
          <a:xfrm>
            <a:off x="5246370" y="5309235"/>
            <a:ext cx="172720" cy="82867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3834130" y="5462270"/>
            <a:ext cx="1584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根据用户信息进入聊天页面</a:t>
            </a:r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WPS 演示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2944</cp:lastModifiedBy>
  <cp:revision>8</cp:revision>
  <dcterms:created xsi:type="dcterms:W3CDTF">2020-10-26T03:18:00Z</dcterms:created>
  <dcterms:modified xsi:type="dcterms:W3CDTF">2021-01-11T11:49:49Z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