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928110" y="788035"/>
            <a:ext cx="1640840" cy="334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978660" y="1948815"/>
            <a:ext cx="1903730" cy="1829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319020" y="2522855"/>
            <a:ext cx="1223645" cy="258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tomcat </a:t>
            </a:r>
            <a:r>
              <a:rPr lang="zh-CN" altLang="en-US" sz="1000"/>
              <a:t>连接数</a:t>
            </a:r>
            <a:endParaRPr lang="zh-CN" altLang="en-US" sz="1000"/>
          </a:p>
        </p:txBody>
      </p:sp>
      <p:sp>
        <p:nvSpPr>
          <p:cNvPr id="9" name="圆角矩形 8"/>
          <p:cNvSpPr/>
          <p:nvPr/>
        </p:nvSpPr>
        <p:spPr>
          <a:xfrm>
            <a:off x="2319020" y="2914015"/>
            <a:ext cx="1223645" cy="258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tomcat </a:t>
            </a:r>
            <a:r>
              <a:rPr lang="zh-CN" altLang="en-US" sz="1000"/>
              <a:t>线程池</a:t>
            </a:r>
            <a:endParaRPr lang="zh-CN" altLang="en-US" sz="1000"/>
          </a:p>
        </p:txBody>
      </p:sp>
      <p:sp>
        <p:nvSpPr>
          <p:cNvPr id="11" name="圆角矩形 10"/>
          <p:cNvSpPr/>
          <p:nvPr/>
        </p:nvSpPr>
        <p:spPr>
          <a:xfrm>
            <a:off x="2319020" y="3299460"/>
            <a:ext cx="1223645" cy="258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数据库</a:t>
            </a:r>
            <a:r>
              <a:rPr lang="en-US" altLang="zh-CN" sz="1000"/>
              <a:t> </a:t>
            </a:r>
            <a:r>
              <a:rPr lang="zh-CN" altLang="en-US" sz="1000"/>
              <a:t>连接池</a:t>
            </a:r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6168390" y="2522855"/>
            <a:ext cx="371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流量暴增时，一般是牺牲强一致性，保证最终一致性</a:t>
            </a:r>
            <a:endParaRPr lang="zh-CN" altLang="en-US" sz="1200"/>
          </a:p>
          <a:p>
            <a:r>
              <a:rPr lang="zh-CN" altLang="en-US" sz="1200"/>
              <a:t>例如</a:t>
            </a:r>
            <a:r>
              <a:rPr lang="en-US" altLang="zh-CN" sz="1200"/>
              <a:t>redis</a:t>
            </a:r>
            <a:r>
              <a:rPr lang="zh-CN" altLang="en-US" sz="1200"/>
              <a:t>扣减库存，记录日志，同步到</a:t>
            </a:r>
            <a:r>
              <a:rPr lang="en-US" altLang="zh-CN" sz="1200"/>
              <a:t>db</a:t>
            </a:r>
            <a:endParaRPr lang="en-US" altLang="zh-CN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123</cp:lastModifiedBy>
  <cp:revision>2</cp:revision>
  <dcterms:created xsi:type="dcterms:W3CDTF">2020-09-17T04:20:15Z</dcterms:created>
  <dcterms:modified xsi:type="dcterms:W3CDTF">2020-09-17T11:15:44Z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