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519670" y="732790"/>
            <a:ext cx="200279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DriverManager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519670" y="1210945"/>
            <a:ext cx="2002790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Connection, Driver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728595" y="732155"/>
            <a:ext cx="2374265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BootstrapClassLoader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728595" y="3382010"/>
            <a:ext cx="2374265" cy="446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AppClassLoader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656830" y="304800"/>
            <a:ext cx="145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jre/lib/rt.jar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19670" y="5096510"/>
            <a:ext cx="214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第三方的 </a:t>
            </a:r>
            <a:r>
              <a:rPr lang="en-US" altLang="zh-CN"/>
              <a:t>classpath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7519670" y="4371975"/>
            <a:ext cx="2002790" cy="65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Connection, Driver </a:t>
            </a:r>
            <a:r>
              <a:rPr lang="zh-CN" altLang="en-US">
                <a:sym typeface="+mn-ea"/>
              </a:rPr>
              <a:t>的第三方实现类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73425" y="304800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父加载器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73425" y="396811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</a:t>
            </a:r>
            <a:r>
              <a:rPr lang="zh-CN" altLang="en-US"/>
              <a:t>加载器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1975" y="1920240"/>
            <a:ext cx="2322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/>
              <a:t>正常的父类委派的机制是子类委派父类去加载，父类加载不到再由子类记载器加载</a:t>
            </a:r>
            <a:endParaRPr lang="zh-CN" altLang="en-US" sz="12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095750" y="1210310"/>
            <a:ext cx="0" cy="2140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2974975" y="1210310"/>
            <a:ext cx="10160" cy="21494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67505" y="2152015"/>
            <a:ext cx="4105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200"/>
              <a:t>JNDI</a:t>
            </a:r>
            <a:r>
              <a:rPr lang="zh-CN" altLang="en-US" sz="1200"/>
              <a:t>的机制是子类想要委托父类加载一些子类路径的类，父类加载器肯定加载不到，因此是用线程的上下文加载器加载的，将子类的加载器设置到当前线程中，父类加载的时候检查到当前线程有设置加载器，就用了子类的加载器</a:t>
            </a:r>
            <a:endParaRPr lang="zh-CN" altLang="en-US" sz="1200"/>
          </a:p>
        </p:txBody>
      </p:sp>
      <p:cxnSp>
        <p:nvCxnSpPr>
          <p:cNvPr id="20" name="直接箭头连接符 19"/>
          <p:cNvCxnSpPr>
            <a:stCxn id="6" idx="3"/>
            <a:endCxn id="4" idx="1"/>
          </p:cNvCxnSpPr>
          <p:nvPr/>
        </p:nvCxnSpPr>
        <p:spPr>
          <a:xfrm>
            <a:off x="5102860" y="955675"/>
            <a:ext cx="24168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5" idx="1"/>
          </p:cNvCxnSpPr>
          <p:nvPr/>
        </p:nvCxnSpPr>
        <p:spPr>
          <a:xfrm>
            <a:off x="6637020" y="955675"/>
            <a:ext cx="882650" cy="478790"/>
          </a:xfrm>
          <a:prstGeom prst="bentConnector3">
            <a:avLst>
              <a:gd name="adj1" fmla="val 50072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  <a:endCxn id="11" idx="1"/>
          </p:cNvCxnSpPr>
          <p:nvPr/>
        </p:nvCxnSpPr>
        <p:spPr>
          <a:xfrm>
            <a:off x="5102860" y="3605530"/>
            <a:ext cx="2416810" cy="109410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618230" y="1593850"/>
            <a:ext cx="1991995" cy="326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通过线程传递子类加载器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2</cp:revision>
  <dcterms:created xsi:type="dcterms:W3CDTF">2020-12-16T09:00:20Z</dcterms:created>
  <dcterms:modified xsi:type="dcterms:W3CDTF">2020-12-16T11:03:10Z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