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9520555" y="2225675"/>
            <a:ext cx="2112645" cy="17710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972040" y="2459990"/>
            <a:ext cx="1184275" cy="2952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入库</a:t>
            </a:r>
            <a:endParaRPr lang="zh-CN" altLang="en-US" sz="1600"/>
          </a:p>
        </p:txBody>
      </p:sp>
      <p:sp>
        <p:nvSpPr>
          <p:cNvPr id="35" name="圆角矩形 34"/>
          <p:cNvSpPr/>
          <p:nvPr/>
        </p:nvSpPr>
        <p:spPr>
          <a:xfrm>
            <a:off x="9972040" y="2887345"/>
            <a:ext cx="1184275" cy="2959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库存</a:t>
            </a:r>
            <a:endParaRPr lang="zh-CN" altLang="en-US" sz="1600"/>
          </a:p>
        </p:txBody>
      </p:sp>
      <p:sp>
        <p:nvSpPr>
          <p:cNvPr id="36" name="圆角矩形 35"/>
          <p:cNvSpPr/>
          <p:nvPr/>
        </p:nvSpPr>
        <p:spPr>
          <a:xfrm>
            <a:off x="9984740" y="3315970"/>
            <a:ext cx="1184275" cy="2959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出库</a:t>
            </a:r>
            <a:endParaRPr lang="zh-CN" altLang="en-US" sz="1600"/>
          </a:p>
        </p:txBody>
      </p:sp>
      <p:sp>
        <p:nvSpPr>
          <p:cNvPr id="2" name="圆角矩形 1"/>
          <p:cNvSpPr/>
          <p:nvPr/>
        </p:nvSpPr>
        <p:spPr>
          <a:xfrm>
            <a:off x="2088515" y="2226310"/>
            <a:ext cx="6016625" cy="17703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014855" y="944880"/>
            <a:ext cx="2060575" cy="4267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EBAY,  </a:t>
            </a:r>
            <a:r>
              <a:rPr lang="zh-CN" altLang="en-US" sz="1200"/>
              <a:t>亚马逊</a:t>
            </a:r>
            <a:r>
              <a:rPr lang="en-US" altLang="zh-CN" sz="1200"/>
              <a:t> </a:t>
            </a:r>
            <a:r>
              <a:rPr lang="zh-CN" altLang="en-US" sz="1200"/>
              <a:t>电商平台</a:t>
            </a:r>
            <a:endParaRPr lang="zh-CN" altLang="en-US" sz="1200"/>
          </a:p>
        </p:txBody>
      </p:sp>
      <p:sp>
        <p:nvSpPr>
          <p:cNvPr id="6" name="圆角矩形 5"/>
          <p:cNvSpPr/>
          <p:nvPr/>
        </p:nvSpPr>
        <p:spPr>
          <a:xfrm>
            <a:off x="2444750" y="2508250"/>
            <a:ext cx="1184275" cy="12566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接口</a:t>
            </a:r>
            <a:r>
              <a:rPr lang="zh-CN" altLang="en-US" sz="1600"/>
              <a:t>服务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zh-CN" altLang="en-US" sz="1600"/>
              <a:t>负载</a:t>
            </a:r>
            <a:r>
              <a:rPr lang="zh-CN" altLang="en-US" sz="1600"/>
              <a:t>均衡</a:t>
            </a:r>
            <a:endParaRPr lang="zh-CN" altLang="en-US" sz="1600"/>
          </a:p>
        </p:txBody>
      </p:sp>
      <p:sp>
        <p:nvSpPr>
          <p:cNvPr id="7" name="圆角矩形 6"/>
          <p:cNvSpPr/>
          <p:nvPr/>
        </p:nvSpPr>
        <p:spPr>
          <a:xfrm>
            <a:off x="4312285" y="2503170"/>
            <a:ext cx="1729740" cy="12604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订单服务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endParaRPr lang="zh-CN" altLang="en-US" sz="1600"/>
          </a:p>
        </p:txBody>
      </p:sp>
      <p:sp>
        <p:nvSpPr>
          <p:cNvPr id="8" name="圆角矩形 7"/>
          <p:cNvSpPr/>
          <p:nvPr/>
        </p:nvSpPr>
        <p:spPr>
          <a:xfrm>
            <a:off x="4683125" y="2920365"/>
            <a:ext cx="1012825" cy="69151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zh-CN" altLang="en-US" sz="1000"/>
              <a:t>基础数据模块</a:t>
            </a:r>
            <a:endParaRPr lang="zh-CN" altLang="en-US" sz="1000"/>
          </a:p>
          <a:p>
            <a:pPr algn="ctr" fontAlgn="auto">
              <a:lnSpc>
                <a:spcPct val="150000"/>
              </a:lnSpc>
            </a:pPr>
            <a:r>
              <a:rPr lang="zh-CN" altLang="en-US" sz="1000"/>
              <a:t>订单转换</a:t>
            </a:r>
            <a:r>
              <a:rPr lang="zh-CN" altLang="en-US" sz="1000"/>
              <a:t>模块</a:t>
            </a:r>
            <a:endParaRPr lang="zh-CN" altLang="en-US" sz="1000"/>
          </a:p>
          <a:p>
            <a:pPr algn="ctr" fontAlgn="auto">
              <a:lnSpc>
                <a:spcPct val="150000"/>
              </a:lnSpc>
            </a:pPr>
            <a:r>
              <a:rPr lang="zh-CN" altLang="en-US" sz="1000"/>
              <a:t>订单回推</a:t>
            </a:r>
            <a:r>
              <a:rPr lang="zh-CN" altLang="en-US" sz="1000"/>
              <a:t>模块</a:t>
            </a:r>
            <a:endParaRPr lang="zh-CN" altLang="en-US" sz="1000"/>
          </a:p>
        </p:txBody>
      </p:sp>
      <p:sp>
        <p:nvSpPr>
          <p:cNvPr id="20" name="圆角矩形 19"/>
          <p:cNvSpPr/>
          <p:nvPr/>
        </p:nvSpPr>
        <p:spPr>
          <a:xfrm>
            <a:off x="6670040" y="2508250"/>
            <a:ext cx="1184275" cy="12598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报表服务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endParaRPr lang="zh-CN" altLang="en-US" sz="1600"/>
          </a:p>
        </p:txBody>
      </p:sp>
      <p:cxnSp>
        <p:nvCxnSpPr>
          <p:cNvPr id="21" name="直接箭头连接符 20"/>
          <p:cNvCxnSpPr>
            <a:stCxn id="3" idx="2"/>
            <a:endCxn id="6" idx="0"/>
          </p:cNvCxnSpPr>
          <p:nvPr/>
        </p:nvCxnSpPr>
        <p:spPr>
          <a:xfrm flipH="1">
            <a:off x="3037205" y="1371600"/>
            <a:ext cx="8255" cy="1136650"/>
          </a:xfrm>
          <a:prstGeom prst="straightConnector1">
            <a:avLst/>
          </a:prstGeom>
          <a:ln w="12700" cmpd="sng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柱形 23"/>
          <p:cNvSpPr/>
          <p:nvPr/>
        </p:nvSpPr>
        <p:spPr>
          <a:xfrm>
            <a:off x="2088515" y="5915660"/>
            <a:ext cx="1597660" cy="33655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数据库</a:t>
            </a:r>
            <a:endParaRPr lang="zh-CN" altLang="en-US" sz="1400"/>
          </a:p>
        </p:txBody>
      </p:sp>
      <p:cxnSp>
        <p:nvCxnSpPr>
          <p:cNvPr id="28" name="肘形连接符 27"/>
          <p:cNvCxnSpPr>
            <a:stCxn id="7" idx="2"/>
            <a:endCxn id="4" idx="2"/>
          </p:cNvCxnSpPr>
          <p:nvPr/>
        </p:nvCxnSpPr>
        <p:spPr>
          <a:xfrm rot="5400000" flipV="1">
            <a:off x="7760653" y="1180148"/>
            <a:ext cx="233045" cy="5400040"/>
          </a:xfrm>
          <a:prstGeom prst="bentConnector3">
            <a:avLst>
              <a:gd name="adj1" fmla="val 401634"/>
            </a:avLst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10800000" flipV="1">
            <a:off x="5621020" y="4023995"/>
            <a:ext cx="4558030" cy="337185"/>
          </a:xfrm>
          <a:prstGeom prst="bentConnector3">
            <a:avLst>
              <a:gd name="adj1" fmla="val 27"/>
            </a:avLst>
          </a:prstGeom>
          <a:ln w="12700" cmpd="sng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5621020" y="3763645"/>
            <a:ext cx="0" cy="59817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V="1">
            <a:off x="3369945" y="1809115"/>
            <a:ext cx="1746885" cy="878205"/>
          </a:xfrm>
          <a:prstGeom prst="bentConnector3">
            <a:avLst>
              <a:gd name="adj1" fmla="val -581"/>
            </a:avLst>
          </a:prstGeom>
          <a:ln w="12700" cmpd="sng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89215" y="4704080"/>
            <a:ext cx="1831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订单下发</a:t>
            </a:r>
            <a:r>
              <a:rPr lang="en-US" altLang="zh-CN" sz="1200"/>
              <a:t>     feign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689215" y="4077970"/>
            <a:ext cx="20218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出库通知</a:t>
            </a:r>
            <a:r>
              <a:rPr lang="en-US" altLang="zh-CN" sz="1200"/>
              <a:t>       mq</a:t>
            </a:r>
            <a:r>
              <a:rPr lang="zh-CN" altLang="en-US" sz="1200"/>
              <a:t>消息</a:t>
            </a:r>
            <a:r>
              <a:rPr lang="zh-CN" altLang="en-US" sz="1200"/>
              <a:t>通知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3376930" y="1920875"/>
            <a:ext cx="173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http</a:t>
            </a:r>
            <a:r>
              <a:rPr lang="zh-CN" altLang="en-US" sz="1000"/>
              <a:t>调用回推物流信息</a:t>
            </a:r>
            <a:endParaRPr lang="zh-CN" altLang="en-US" sz="1000"/>
          </a:p>
        </p:txBody>
      </p:sp>
      <p:sp>
        <p:nvSpPr>
          <p:cNvPr id="12" name="圆角矩形 11"/>
          <p:cNvSpPr/>
          <p:nvPr/>
        </p:nvSpPr>
        <p:spPr>
          <a:xfrm>
            <a:off x="4120515" y="5915660"/>
            <a:ext cx="1029970" cy="3549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注册中心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5495290" y="5915660"/>
            <a:ext cx="1029970" cy="3549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mq </a:t>
            </a:r>
            <a:r>
              <a:rPr lang="zh-CN" altLang="en-US" sz="1400"/>
              <a:t>服务</a:t>
            </a:r>
            <a:endParaRPr lang="zh-CN" altLang="en-US" sz="1400"/>
          </a:p>
        </p:txBody>
      </p:sp>
      <p:sp>
        <p:nvSpPr>
          <p:cNvPr id="14" name="圆角矩形 13"/>
          <p:cNvSpPr/>
          <p:nvPr/>
        </p:nvSpPr>
        <p:spPr>
          <a:xfrm>
            <a:off x="6960870" y="5915660"/>
            <a:ext cx="1029970" cy="3549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日志</a:t>
            </a:r>
            <a:r>
              <a:rPr lang="zh-CN" altLang="en-US" sz="1400"/>
              <a:t>采集</a:t>
            </a:r>
            <a:endParaRPr lang="zh-CN" altLang="en-US" sz="1400"/>
          </a:p>
        </p:txBody>
      </p:sp>
      <p:sp>
        <p:nvSpPr>
          <p:cNvPr id="15" name="圆角矩形 14"/>
          <p:cNvSpPr/>
          <p:nvPr/>
        </p:nvSpPr>
        <p:spPr>
          <a:xfrm>
            <a:off x="8244840" y="5915660"/>
            <a:ext cx="1212850" cy="3549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mongo, redis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5975985" y="1861185"/>
            <a:ext cx="1537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rgbClr val="FF0000"/>
                </a:solidFill>
              </a:rPr>
              <a:t>OMS </a:t>
            </a:r>
            <a:r>
              <a:rPr lang="zh-CN" altLang="en-US" sz="1600">
                <a:solidFill>
                  <a:srgbClr val="FF0000"/>
                </a:solidFill>
              </a:rPr>
              <a:t>订单中心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37090" y="1860550"/>
            <a:ext cx="1537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rgbClr val="FF0000"/>
                </a:solidFill>
              </a:rPr>
              <a:t>WMS </a:t>
            </a:r>
            <a:r>
              <a:rPr lang="zh-CN" altLang="en-US" sz="1600">
                <a:solidFill>
                  <a:srgbClr val="FF0000"/>
                </a:solidFill>
              </a:rPr>
              <a:t>仓储中心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53005" y="1609090"/>
            <a:ext cx="1184275" cy="311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nginx</a:t>
            </a:r>
            <a:endParaRPr lang="en-US" altLang="zh-CN" sz="1600"/>
          </a:p>
        </p:txBody>
      </p:sp>
      <p:sp>
        <p:nvSpPr>
          <p:cNvPr id="19" name="圆角矩形 18"/>
          <p:cNvSpPr/>
          <p:nvPr/>
        </p:nvSpPr>
        <p:spPr>
          <a:xfrm>
            <a:off x="6750050" y="2914015"/>
            <a:ext cx="1012825" cy="69151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zh-CN" altLang="en-US" sz="1000"/>
              <a:t>订单报表</a:t>
            </a:r>
            <a:r>
              <a:rPr lang="zh-CN" altLang="en-US" sz="1000"/>
              <a:t>下载</a:t>
            </a:r>
            <a:endParaRPr lang="zh-CN" altLang="en-US" sz="1000"/>
          </a:p>
          <a:p>
            <a:pPr algn="ctr" fontAlgn="auto">
              <a:lnSpc>
                <a:spcPct val="150000"/>
              </a:lnSpc>
            </a:pPr>
            <a:r>
              <a:rPr lang="zh-CN" altLang="en-US" sz="1000"/>
              <a:t>预报成功</a:t>
            </a:r>
            <a:r>
              <a:rPr lang="zh-CN" altLang="en-US" sz="1000"/>
              <a:t>统计</a:t>
            </a:r>
            <a:endParaRPr lang="zh-CN" altLang="en-US" sz="1000"/>
          </a:p>
        </p:txBody>
      </p:sp>
      <p:sp>
        <p:nvSpPr>
          <p:cNvPr id="79" name="文本框 78"/>
          <p:cNvSpPr txBox="1"/>
          <p:nvPr/>
        </p:nvSpPr>
        <p:spPr>
          <a:xfrm>
            <a:off x="257810" y="1581150"/>
            <a:ext cx="143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网关层</a:t>
            </a:r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266700" y="3192145"/>
            <a:ext cx="1611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无状态微服务</a:t>
            </a:r>
            <a:endParaRPr lang="zh-CN" altLang="en-US" sz="1600"/>
          </a:p>
          <a:p>
            <a:pPr algn="ctr"/>
            <a:r>
              <a:rPr lang="en-US" altLang="zh-CN" sz="1600"/>
              <a:t>springcloud</a:t>
            </a:r>
            <a:endParaRPr lang="en-US" altLang="zh-CN" sz="1600"/>
          </a:p>
        </p:txBody>
      </p:sp>
      <p:sp>
        <p:nvSpPr>
          <p:cNvPr id="81" name="文本框 80"/>
          <p:cNvSpPr txBox="1"/>
          <p:nvPr/>
        </p:nvSpPr>
        <p:spPr>
          <a:xfrm>
            <a:off x="266700" y="5915660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存储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08575" y="576580"/>
            <a:ext cx="235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OMS </a:t>
            </a:r>
            <a:r>
              <a:rPr lang="zh-CN" altLang="en-US"/>
              <a:t>业务技术</a:t>
            </a:r>
            <a:r>
              <a:rPr lang="zh-CN" altLang="en-US"/>
              <a:t>架构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演示</Application>
  <PresentationFormat>宽屏</PresentationFormat>
  <Paragraphs>73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杨应阳</dc:creator>
  <cp:lastModifiedBy>2944</cp:lastModifiedBy>
  <cp:revision>7</cp:revision>
  <dcterms:created xsi:type="dcterms:W3CDTF">2021-08-19T02:32:00Z</dcterms:created>
  <dcterms:modified xsi:type="dcterms:W3CDTF">2021-08-19T09:21:35Z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D2E44F48110B4FF1AD439A2B6BAC79F8</vt:lpwstr>
  </property>
  <property fmtid="{D5CDD505-2E9C-101B-9397-08002B2CF9AE}" pid="3" name="KSOProductBuildVer">
    <vt:lpwstr>2052-11.1.0.10700</vt:lpwstr>
  </property>
</Properties>
</file>