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00045" y="2368550"/>
            <a:ext cx="5980430" cy="2720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11245" y="2952115"/>
            <a:ext cx="1184275" cy="12909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0784840" y="3392805"/>
            <a:ext cx="1002030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TO-B</a:t>
            </a:r>
            <a:r>
              <a:rPr lang="zh-CN" altLang="en-US" sz="1400"/>
              <a:t>门店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0784840" y="4090670"/>
            <a:ext cx="1002030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TO-C</a:t>
            </a:r>
            <a:r>
              <a:rPr lang="zh-CN" altLang="en-US" sz="1400"/>
              <a:t>客户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061970" y="4683760"/>
            <a:ext cx="1287780" cy="2279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主数据，任务，日志</a:t>
            </a:r>
            <a:endParaRPr lang="zh-CN" altLang="en-US" sz="900"/>
          </a:p>
        </p:txBody>
      </p:sp>
      <p:cxnSp>
        <p:nvCxnSpPr>
          <p:cNvPr id="13" name="直接箭头连接符 12"/>
          <p:cNvCxnSpPr>
            <a:stCxn id="23" idx="3"/>
            <a:endCxn id="5" idx="1"/>
          </p:cNvCxnSpPr>
          <p:nvPr/>
        </p:nvCxnSpPr>
        <p:spPr>
          <a:xfrm flipV="1">
            <a:off x="1623695" y="3597910"/>
            <a:ext cx="1987550" cy="63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0" idx="3"/>
            <a:endCxn id="9" idx="1"/>
          </p:cNvCxnSpPr>
          <p:nvPr/>
        </p:nvCxnSpPr>
        <p:spPr>
          <a:xfrm flipV="1">
            <a:off x="9951720" y="3597910"/>
            <a:ext cx="83312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0" idx="3"/>
            <a:endCxn id="11" idx="1"/>
          </p:cNvCxnSpPr>
          <p:nvPr/>
        </p:nvCxnSpPr>
        <p:spPr>
          <a:xfrm>
            <a:off x="9951720" y="3603625"/>
            <a:ext cx="833120" cy="69215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880735" y="563245"/>
            <a:ext cx="2905760" cy="11830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14895" y="1217930"/>
            <a:ext cx="87439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订单模块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6376035" y="1217930"/>
            <a:ext cx="87439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库存模块</a:t>
            </a:r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513080" y="2609215"/>
            <a:ext cx="111061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TO-B </a:t>
            </a:r>
            <a:r>
              <a:rPr lang="zh-CN" altLang="en-US" sz="1200"/>
              <a:t>供应商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513080" y="3399155"/>
            <a:ext cx="111061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TO-C </a:t>
            </a:r>
            <a:r>
              <a:rPr lang="zh-CN" altLang="en-US" sz="1200"/>
              <a:t>退货</a:t>
            </a:r>
            <a:endParaRPr lang="zh-CN" altLang="en-US" sz="1200"/>
          </a:p>
        </p:txBody>
      </p:sp>
      <p:sp>
        <p:nvSpPr>
          <p:cNvPr id="30" name="圆角矩形 29"/>
          <p:cNvSpPr/>
          <p:nvPr/>
        </p:nvSpPr>
        <p:spPr>
          <a:xfrm>
            <a:off x="9295765" y="3398520"/>
            <a:ext cx="655955" cy="410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第三方</a:t>
            </a:r>
            <a:r>
              <a:rPr lang="zh-CN" altLang="en-US" sz="1000"/>
              <a:t>快递</a:t>
            </a:r>
            <a:endParaRPr lang="zh-CN" altLang="en-US" sz="1000"/>
          </a:p>
        </p:txBody>
      </p:sp>
      <p:cxnSp>
        <p:nvCxnSpPr>
          <p:cNvPr id="31" name="直接箭头连接符 30"/>
          <p:cNvCxnSpPr>
            <a:stCxn id="36" idx="3"/>
            <a:endCxn id="30" idx="1"/>
          </p:cNvCxnSpPr>
          <p:nvPr/>
        </p:nvCxnSpPr>
        <p:spPr>
          <a:xfrm>
            <a:off x="8462645" y="3597910"/>
            <a:ext cx="83312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36" idx="0"/>
          </p:cNvCxnSpPr>
          <p:nvPr/>
        </p:nvCxnSpPr>
        <p:spPr>
          <a:xfrm>
            <a:off x="7852410" y="1573530"/>
            <a:ext cx="18415" cy="1378585"/>
          </a:xfrm>
          <a:prstGeom prst="straightConnector1">
            <a:avLst/>
          </a:prstGeom>
          <a:ln w="12700" cmpd="sng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376670" y="780415"/>
            <a:ext cx="191325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订单前台</a:t>
            </a:r>
            <a:r>
              <a:rPr lang="zh-CN" altLang="en-US" sz="1200"/>
              <a:t>小程序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5511800" y="2952115"/>
            <a:ext cx="1184275" cy="12915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  <a:p>
            <a:pPr algn="ctr"/>
            <a:endParaRPr lang="zh-CN" altLang="en-US" sz="1600"/>
          </a:p>
        </p:txBody>
      </p:sp>
      <p:sp>
        <p:nvSpPr>
          <p:cNvPr id="36" name="圆角矩形 35"/>
          <p:cNvSpPr/>
          <p:nvPr/>
        </p:nvSpPr>
        <p:spPr>
          <a:xfrm>
            <a:off x="7278370" y="2952115"/>
            <a:ext cx="1184275" cy="12915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7" name="圆角矩形 36"/>
          <p:cNvSpPr/>
          <p:nvPr/>
        </p:nvSpPr>
        <p:spPr>
          <a:xfrm>
            <a:off x="5637530" y="3137535"/>
            <a:ext cx="93281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本地</a:t>
            </a:r>
            <a:r>
              <a:rPr lang="zh-CN" altLang="en-US" sz="900"/>
              <a:t>加减库存，发</a:t>
            </a:r>
            <a:r>
              <a:rPr lang="en-US" altLang="zh-CN" sz="900"/>
              <a:t>mq</a:t>
            </a:r>
            <a:r>
              <a:rPr lang="zh-CN" altLang="en-US" sz="900"/>
              <a:t>消息</a:t>
            </a:r>
            <a:endParaRPr lang="zh-CN" altLang="en-US" sz="900"/>
          </a:p>
        </p:txBody>
      </p:sp>
      <p:cxnSp>
        <p:nvCxnSpPr>
          <p:cNvPr id="38" name="肘形连接符 37"/>
          <p:cNvCxnSpPr>
            <a:stCxn id="37" idx="3"/>
            <a:endCxn id="19" idx="2"/>
          </p:cNvCxnSpPr>
          <p:nvPr/>
        </p:nvCxnSpPr>
        <p:spPr>
          <a:xfrm flipV="1">
            <a:off x="6570345" y="1573530"/>
            <a:ext cx="243205" cy="174180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753100" y="2634615"/>
            <a:ext cx="692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库存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7159625" y="2636520"/>
            <a:ext cx="692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出库</a:t>
            </a:r>
            <a:endParaRPr lang="zh-CN" altLang="en-US" sz="1600"/>
          </a:p>
        </p:txBody>
      </p:sp>
      <p:sp>
        <p:nvSpPr>
          <p:cNvPr id="41" name="圆角矩形 40"/>
          <p:cNvSpPr/>
          <p:nvPr/>
        </p:nvSpPr>
        <p:spPr>
          <a:xfrm>
            <a:off x="7412355" y="3735070"/>
            <a:ext cx="93281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本地出库事务，</a:t>
            </a:r>
            <a:r>
              <a:rPr lang="en-US" altLang="zh-CN" sz="800"/>
              <a:t>rpc </a:t>
            </a:r>
            <a:r>
              <a:rPr lang="zh-CN" altLang="en-US" sz="800"/>
              <a:t>调用减库存</a:t>
            </a:r>
            <a:endParaRPr lang="zh-CN" altLang="en-US" sz="800"/>
          </a:p>
        </p:txBody>
      </p:sp>
      <p:cxnSp>
        <p:nvCxnSpPr>
          <p:cNvPr id="42" name="肘形连接符 41"/>
          <p:cNvCxnSpPr>
            <a:stCxn id="41" idx="2"/>
            <a:endCxn id="47" idx="2"/>
          </p:cNvCxnSpPr>
          <p:nvPr/>
        </p:nvCxnSpPr>
        <p:spPr>
          <a:xfrm rot="5400000">
            <a:off x="6988810" y="3206115"/>
            <a:ext cx="5715" cy="1774825"/>
          </a:xfrm>
          <a:prstGeom prst="bentConnector3">
            <a:avLst>
              <a:gd name="adj1" fmla="val 9055555"/>
            </a:avLst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412355" y="3097530"/>
            <a:ext cx="932815" cy="35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出库确认，回传物流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cxnSp>
        <p:nvCxnSpPr>
          <p:cNvPr id="44" name="肘形连接符 43"/>
          <p:cNvCxnSpPr>
            <a:stCxn id="43" idx="3"/>
            <a:endCxn id="18" idx="3"/>
          </p:cNvCxnSpPr>
          <p:nvPr/>
        </p:nvCxnSpPr>
        <p:spPr>
          <a:xfrm flipH="1" flipV="1">
            <a:off x="8289290" y="1395730"/>
            <a:ext cx="55880" cy="1879600"/>
          </a:xfrm>
          <a:prstGeom prst="bentConnector3">
            <a:avLst>
              <a:gd name="adj1" fmla="val -426136"/>
            </a:avLst>
          </a:prstGeom>
          <a:ln w="12700" cmpd="sng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736975" y="3453130"/>
            <a:ext cx="93281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上架确认，</a:t>
            </a:r>
            <a:r>
              <a:rPr lang="en-US" altLang="zh-CN" sz="800"/>
              <a:t>rpc</a:t>
            </a:r>
            <a:r>
              <a:rPr lang="zh-CN" altLang="en-US" sz="800"/>
              <a:t>调用加</a:t>
            </a:r>
            <a:r>
              <a:rPr lang="zh-CN" altLang="en-US" sz="800"/>
              <a:t>库存</a:t>
            </a:r>
            <a:endParaRPr lang="zh-CN" altLang="en-US" sz="800"/>
          </a:p>
        </p:txBody>
      </p:sp>
      <p:sp>
        <p:nvSpPr>
          <p:cNvPr id="47" name="圆角矩形 46"/>
          <p:cNvSpPr/>
          <p:nvPr/>
        </p:nvSpPr>
        <p:spPr>
          <a:xfrm>
            <a:off x="5637530" y="3740785"/>
            <a:ext cx="932815" cy="35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库存操作</a:t>
            </a:r>
            <a:r>
              <a:rPr lang="zh-CN" altLang="en-US" sz="900"/>
              <a:t>接口</a:t>
            </a:r>
            <a:endParaRPr lang="zh-CN" altLang="en-US" sz="900"/>
          </a:p>
        </p:txBody>
      </p:sp>
      <p:cxnSp>
        <p:nvCxnSpPr>
          <p:cNvPr id="48" name="肘形连接符 47"/>
          <p:cNvCxnSpPr>
            <a:stCxn id="45" idx="2"/>
            <a:endCxn id="47" idx="2"/>
          </p:cNvCxnSpPr>
          <p:nvPr/>
        </p:nvCxnSpPr>
        <p:spPr>
          <a:xfrm rot="5400000" flipV="1">
            <a:off x="5010150" y="3001645"/>
            <a:ext cx="287655" cy="1900555"/>
          </a:xfrm>
          <a:prstGeom prst="bentConnector3">
            <a:avLst>
              <a:gd name="adj1" fmla="val 281015"/>
            </a:avLst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0"/>
            <a:endCxn id="37" idx="2"/>
          </p:cNvCxnSpPr>
          <p:nvPr/>
        </p:nvCxnSpPr>
        <p:spPr>
          <a:xfrm flipV="1">
            <a:off x="6104255" y="3493135"/>
            <a:ext cx="0" cy="24765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2" idx="3"/>
            <a:endCxn id="5" idx="1"/>
          </p:cNvCxnSpPr>
          <p:nvPr/>
        </p:nvCxnSpPr>
        <p:spPr>
          <a:xfrm>
            <a:off x="1623695" y="2814320"/>
            <a:ext cx="1987550" cy="78359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77615" y="2613025"/>
            <a:ext cx="692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入库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880735" y="1989455"/>
            <a:ext cx="1148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mq</a:t>
            </a:r>
            <a:r>
              <a:rPr lang="zh-CN" altLang="en-US" sz="900"/>
              <a:t>消息通知减库存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7304405" y="1989455"/>
            <a:ext cx="8845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下发出库</a:t>
            </a:r>
            <a:r>
              <a:rPr lang="zh-CN" altLang="en-US" sz="900"/>
              <a:t>订单</a:t>
            </a:r>
            <a:endParaRPr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8588375" y="1873250"/>
            <a:ext cx="88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mq</a:t>
            </a:r>
            <a:r>
              <a:rPr lang="zh-CN" altLang="en-US" sz="900"/>
              <a:t>消息回推物流</a:t>
            </a:r>
            <a:r>
              <a:rPr lang="zh-CN" altLang="en-US" sz="900"/>
              <a:t>信息</a:t>
            </a:r>
            <a:endParaRPr lang="zh-CN" altLang="en-US" sz="900"/>
          </a:p>
        </p:txBody>
      </p:sp>
      <p:sp>
        <p:nvSpPr>
          <p:cNvPr id="8" name="文本框 7"/>
          <p:cNvSpPr txBox="1"/>
          <p:nvPr/>
        </p:nvSpPr>
        <p:spPr>
          <a:xfrm>
            <a:off x="3267710" y="1989455"/>
            <a:ext cx="171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WMS </a:t>
            </a:r>
            <a:r>
              <a:rPr lang="zh-CN" altLang="en-US" sz="1600">
                <a:solidFill>
                  <a:srgbClr val="FF0000"/>
                </a:solidFill>
              </a:rPr>
              <a:t>仓储中心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3695" y="564515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WMS  </a:t>
            </a:r>
            <a:r>
              <a:rPr lang="zh-CN" altLang="en-US"/>
              <a:t>业务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895600" y="2543175"/>
            <a:ext cx="5980430" cy="23863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377565" y="2952115"/>
            <a:ext cx="1184275" cy="12909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128260" y="2205990"/>
            <a:ext cx="171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WMS </a:t>
            </a:r>
            <a:r>
              <a:rPr lang="zh-CN" altLang="en-US" sz="1600">
                <a:solidFill>
                  <a:srgbClr val="FF0000"/>
                </a:solidFill>
              </a:rPr>
              <a:t>仓储中心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63925" y="3123565"/>
            <a:ext cx="1011555" cy="3003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入库</a:t>
            </a:r>
            <a:r>
              <a:rPr lang="en-US" altLang="zh-CN" sz="1200"/>
              <a:t> service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3463925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sp>
        <p:nvSpPr>
          <p:cNvPr id="20" name="圆角矩形 19"/>
          <p:cNvSpPr/>
          <p:nvPr/>
        </p:nvSpPr>
        <p:spPr>
          <a:xfrm>
            <a:off x="4019550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cxnSp>
        <p:nvCxnSpPr>
          <p:cNvPr id="21" name="肘形连接符 20"/>
          <p:cNvCxnSpPr>
            <a:stCxn id="10" idx="2"/>
            <a:endCxn id="16" idx="0"/>
          </p:cNvCxnSpPr>
          <p:nvPr/>
        </p:nvCxnSpPr>
        <p:spPr>
          <a:xfrm rot="5400000">
            <a:off x="3685540" y="3430270"/>
            <a:ext cx="290830" cy="278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2"/>
            <a:endCxn id="20" idx="0"/>
          </p:cNvCxnSpPr>
          <p:nvPr/>
        </p:nvCxnSpPr>
        <p:spPr>
          <a:xfrm rot="5400000" flipV="1">
            <a:off x="3963353" y="3430588"/>
            <a:ext cx="290830" cy="277495"/>
          </a:xfrm>
          <a:prstGeom prst="bentConnector3">
            <a:avLst>
              <a:gd name="adj1" fmla="val 49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432425" y="2952115"/>
            <a:ext cx="1184275" cy="12909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圆角矩形 25"/>
          <p:cNvSpPr/>
          <p:nvPr/>
        </p:nvSpPr>
        <p:spPr>
          <a:xfrm>
            <a:off x="5518785" y="3123565"/>
            <a:ext cx="1011555" cy="3003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 sz="1200"/>
              <a:t> service</a:t>
            </a:r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5518785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sp>
        <p:nvSpPr>
          <p:cNvPr id="28" name="圆角矩形 27"/>
          <p:cNvSpPr/>
          <p:nvPr/>
        </p:nvSpPr>
        <p:spPr>
          <a:xfrm>
            <a:off x="6074410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cxnSp>
        <p:nvCxnSpPr>
          <p:cNvPr id="29" name="肘形连接符 28"/>
          <p:cNvCxnSpPr>
            <a:stCxn id="26" idx="2"/>
            <a:endCxn id="27" idx="0"/>
          </p:cNvCxnSpPr>
          <p:nvPr/>
        </p:nvCxnSpPr>
        <p:spPr>
          <a:xfrm rot="5400000">
            <a:off x="5740400" y="3430270"/>
            <a:ext cx="290830" cy="278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2"/>
            <a:endCxn id="28" idx="0"/>
          </p:cNvCxnSpPr>
          <p:nvPr/>
        </p:nvCxnSpPr>
        <p:spPr>
          <a:xfrm rot="5400000" flipV="1">
            <a:off x="6018213" y="3430588"/>
            <a:ext cx="290830" cy="277495"/>
          </a:xfrm>
          <a:prstGeom prst="bentConnector3">
            <a:avLst>
              <a:gd name="adj1" fmla="val 49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450455" y="2952115"/>
            <a:ext cx="1184275" cy="12909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0" name="圆角矩形 49"/>
          <p:cNvSpPr/>
          <p:nvPr/>
        </p:nvSpPr>
        <p:spPr>
          <a:xfrm>
            <a:off x="7536815" y="3123565"/>
            <a:ext cx="1011555" cy="3003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出库</a:t>
            </a:r>
            <a:r>
              <a:rPr lang="en-US" altLang="zh-CN" sz="1200"/>
              <a:t> service</a:t>
            </a:r>
            <a:endParaRPr lang="en-US" altLang="zh-CN" sz="1200"/>
          </a:p>
        </p:txBody>
      </p:sp>
      <p:sp>
        <p:nvSpPr>
          <p:cNvPr id="52" name="圆角矩形 51"/>
          <p:cNvSpPr/>
          <p:nvPr/>
        </p:nvSpPr>
        <p:spPr>
          <a:xfrm>
            <a:off x="7536815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sp>
        <p:nvSpPr>
          <p:cNvPr id="53" name="圆角矩形 52"/>
          <p:cNvSpPr/>
          <p:nvPr/>
        </p:nvSpPr>
        <p:spPr>
          <a:xfrm>
            <a:off x="8092440" y="3714750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cxnSp>
        <p:nvCxnSpPr>
          <p:cNvPr id="54" name="肘形连接符 53"/>
          <p:cNvCxnSpPr>
            <a:stCxn id="50" idx="2"/>
            <a:endCxn id="52" idx="0"/>
          </p:cNvCxnSpPr>
          <p:nvPr/>
        </p:nvCxnSpPr>
        <p:spPr>
          <a:xfrm rot="5400000">
            <a:off x="7758430" y="3430270"/>
            <a:ext cx="290830" cy="278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2"/>
            <a:endCxn id="53" idx="0"/>
          </p:cNvCxnSpPr>
          <p:nvPr/>
        </p:nvCxnSpPr>
        <p:spPr>
          <a:xfrm rot="5400000" flipV="1">
            <a:off x="8036243" y="3430588"/>
            <a:ext cx="290830" cy="277495"/>
          </a:xfrm>
          <a:prstGeom prst="bentConnector3">
            <a:avLst>
              <a:gd name="adj1" fmla="val 49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611245" y="4417060"/>
            <a:ext cx="4745355" cy="2730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docker,  k8s </a:t>
            </a:r>
            <a:r>
              <a:rPr lang="zh-CN" altLang="en-US" sz="1400"/>
              <a:t>环境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9172575" y="3726815"/>
            <a:ext cx="2264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每个</a:t>
            </a:r>
            <a:r>
              <a:rPr lang="en-US" altLang="zh-CN" sz="1200"/>
              <a:t>Pod</a:t>
            </a:r>
            <a:r>
              <a:rPr lang="zh-CN" altLang="en-US" sz="1200"/>
              <a:t>都是</a:t>
            </a:r>
            <a:r>
              <a:rPr lang="en-US" altLang="zh-CN" sz="1200"/>
              <a:t> springcloud</a:t>
            </a:r>
            <a:r>
              <a:rPr lang="zh-CN" altLang="en-US" sz="1200"/>
              <a:t>应用</a:t>
            </a:r>
            <a:endParaRPr lang="zh-CN" altLang="en-US" sz="1200"/>
          </a:p>
        </p:txBody>
      </p:sp>
      <p:cxnSp>
        <p:nvCxnSpPr>
          <p:cNvPr id="58" name="直接箭头连接符 57"/>
          <p:cNvCxnSpPr>
            <a:stCxn id="57" idx="1"/>
            <a:endCxn id="53" idx="3"/>
          </p:cNvCxnSpPr>
          <p:nvPr/>
        </p:nvCxnSpPr>
        <p:spPr>
          <a:xfrm flipH="1">
            <a:off x="8548370" y="3864610"/>
            <a:ext cx="6242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  <a:endCxn id="27" idx="1"/>
          </p:cNvCxnSpPr>
          <p:nvPr/>
        </p:nvCxnSpPr>
        <p:spPr>
          <a:xfrm>
            <a:off x="4475480" y="3865245"/>
            <a:ext cx="104330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1"/>
            <a:endCxn id="28" idx="3"/>
          </p:cNvCxnSpPr>
          <p:nvPr/>
        </p:nvCxnSpPr>
        <p:spPr>
          <a:xfrm flipH="1">
            <a:off x="6530340" y="3865245"/>
            <a:ext cx="100647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27880" y="3606165"/>
            <a:ext cx="737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feign</a:t>
            </a:r>
            <a:r>
              <a:rPr lang="zh-CN" altLang="en-US" sz="1000"/>
              <a:t>调用</a:t>
            </a:r>
            <a:endParaRPr lang="zh-CN" altLang="en-US" sz="1000"/>
          </a:p>
        </p:txBody>
      </p:sp>
      <p:sp>
        <p:nvSpPr>
          <p:cNvPr id="62" name="文本框 61"/>
          <p:cNvSpPr txBox="1"/>
          <p:nvPr/>
        </p:nvSpPr>
        <p:spPr>
          <a:xfrm>
            <a:off x="6664325" y="3620135"/>
            <a:ext cx="737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feign</a:t>
            </a:r>
            <a:r>
              <a:rPr lang="zh-CN" altLang="en-US" sz="1000"/>
              <a:t>调用</a:t>
            </a:r>
            <a:endParaRPr lang="zh-CN" altLang="en-US" sz="1000"/>
          </a:p>
        </p:txBody>
      </p:sp>
      <p:sp>
        <p:nvSpPr>
          <p:cNvPr id="63" name="圆柱形 62"/>
          <p:cNvSpPr/>
          <p:nvPr/>
        </p:nvSpPr>
        <p:spPr>
          <a:xfrm>
            <a:off x="2686050" y="6007100"/>
            <a:ext cx="1597660" cy="33655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数据库</a:t>
            </a:r>
            <a:endParaRPr lang="zh-CN" altLang="en-US" sz="1400"/>
          </a:p>
        </p:txBody>
      </p:sp>
      <p:sp>
        <p:nvSpPr>
          <p:cNvPr id="64" name="圆角矩形 63"/>
          <p:cNvSpPr/>
          <p:nvPr/>
        </p:nvSpPr>
        <p:spPr>
          <a:xfrm>
            <a:off x="5087620" y="5988685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注册中心</a:t>
            </a:r>
            <a:endParaRPr lang="zh-CN" altLang="en-US" sz="1400"/>
          </a:p>
        </p:txBody>
      </p:sp>
      <p:sp>
        <p:nvSpPr>
          <p:cNvPr id="65" name="圆角矩形 64"/>
          <p:cNvSpPr/>
          <p:nvPr/>
        </p:nvSpPr>
        <p:spPr>
          <a:xfrm>
            <a:off x="6462395" y="5988685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mq </a:t>
            </a:r>
            <a:r>
              <a:rPr lang="zh-CN" altLang="en-US" sz="1400"/>
              <a:t>服务</a:t>
            </a:r>
            <a:endParaRPr lang="zh-CN" altLang="en-US" sz="1400"/>
          </a:p>
        </p:txBody>
      </p:sp>
      <p:sp>
        <p:nvSpPr>
          <p:cNvPr id="66" name="圆角矩形 65"/>
          <p:cNvSpPr/>
          <p:nvPr/>
        </p:nvSpPr>
        <p:spPr>
          <a:xfrm>
            <a:off x="7927975" y="5988685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</a:t>
            </a:r>
            <a:r>
              <a:rPr lang="zh-CN" altLang="en-US" sz="1400"/>
              <a:t>服务</a:t>
            </a:r>
            <a:endParaRPr lang="zh-CN" altLang="en-US" sz="1400"/>
          </a:p>
        </p:txBody>
      </p:sp>
      <p:sp>
        <p:nvSpPr>
          <p:cNvPr id="67" name="圆角矩形 66"/>
          <p:cNvSpPr/>
          <p:nvPr/>
        </p:nvSpPr>
        <p:spPr>
          <a:xfrm>
            <a:off x="9211945" y="5988685"/>
            <a:ext cx="121285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mongo, redis</a:t>
            </a:r>
            <a:endParaRPr lang="en-US" altLang="zh-CN" sz="1400"/>
          </a:p>
        </p:txBody>
      </p:sp>
      <p:sp>
        <p:nvSpPr>
          <p:cNvPr id="68" name="圆角矩形 67"/>
          <p:cNvSpPr/>
          <p:nvPr/>
        </p:nvSpPr>
        <p:spPr>
          <a:xfrm>
            <a:off x="9782810" y="1780540"/>
            <a:ext cx="1184275" cy="12909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9" name="圆角矩形 68"/>
          <p:cNvSpPr/>
          <p:nvPr/>
        </p:nvSpPr>
        <p:spPr>
          <a:xfrm>
            <a:off x="9869170" y="1951990"/>
            <a:ext cx="1011555" cy="3003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 sz="1200"/>
              <a:t> service</a:t>
            </a:r>
            <a:endParaRPr lang="en-US" altLang="zh-CN" sz="1200"/>
          </a:p>
        </p:txBody>
      </p:sp>
      <p:sp>
        <p:nvSpPr>
          <p:cNvPr id="70" name="圆角矩形 69"/>
          <p:cNvSpPr/>
          <p:nvPr/>
        </p:nvSpPr>
        <p:spPr>
          <a:xfrm>
            <a:off x="9869170" y="2543175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sp>
        <p:nvSpPr>
          <p:cNvPr id="71" name="圆角矩形 70"/>
          <p:cNvSpPr/>
          <p:nvPr/>
        </p:nvSpPr>
        <p:spPr>
          <a:xfrm>
            <a:off x="10424795" y="2543175"/>
            <a:ext cx="455930" cy="3003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pod</a:t>
            </a:r>
            <a:endParaRPr lang="en-US" altLang="zh-CN" sz="1200"/>
          </a:p>
        </p:txBody>
      </p:sp>
      <p:cxnSp>
        <p:nvCxnSpPr>
          <p:cNvPr id="72" name="肘形连接符 71"/>
          <p:cNvCxnSpPr>
            <a:stCxn id="69" idx="2"/>
            <a:endCxn id="70" idx="0"/>
          </p:cNvCxnSpPr>
          <p:nvPr/>
        </p:nvCxnSpPr>
        <p:spPr>
          <a:xfrm rot="5400000">
            <a:off x="10090785" y="2258695"/>
            <a:ext cx="290830" cy="278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9" idx="2"/>
            <a:endCxn id="71" idx="0"/>
          </p:cNvCxnSpPr>
          <p:nvPr/>
        </p:nvCxnSpPr>
        <p:spPr>
          <a:xfrm rot="5400000" flipV="1">
            <a:off x="10368598" y="2259013"/>
            <a:ext cx="290830" cy="277495"/>
          </a:xfrm>
          <a:prstGeom prst="bentConnector3">
            <a:avLst>
              <a:gd name="adj1" fmla="val 49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535680" y="2676525"/>
            <a:ext cx="868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node</a:t>
            </a:r>
            <a:r>
              <a:rPr lang="zh-CN" altLang="en-US" sz="1200"/>
              <a:t>节点</a:t>
            </a:r>
            <a:endParaRPr lang="zh-CN" altLang="en-US" sz="1200"/>
          </a:p>
        </p:txBody>
      </p:sp>
      <p:sp>
        <p:nvSpPr>
          <p:cNvPr id="75" name="文本框 74"/>
          <p:cNvSpPr txBox="1"/>
          <p:nvPr/>
        </p:nvSpPr>
        <p:spPr>
          <a:xfrm>
            <a:off x="5549900" y="2676525"/>
            <a:ext cx="868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node</a:t>
            </a:r>
            <a:r>
              <a:rPr lang="zh-CN" altLang="en-US" sz="1200"/>
              <a:t>节点</a:t>
            </a:r>
            <a:endParaRPr lang="zh-CN" altLang="en-US" sz="1200"/>
          </a:p>
        </p:txBody>
      </p:sp>
      <p:sp>
        <p:nvSpPr>
          <p:cNvPr id="76" name="文本框 75"/>
          <p:cNvSpPr txBox="1"/>
          <p:nvPr/>
        </p:nvSpPr>
        <p:spPr>
          <a:xfrm>
            <a:off x="7597140" y="2676525"/>
            <a:ext cx="868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node</a:t>
            </a:r>
            <a:r>
              <a:rPr lang="zh-CN" altLang="en-US" sz="1200"/>
              <a:t>节点</a:t>
            </a:r>
            <a:endParaRPr lang="zh-CN" altLang="en-US" sz="1200"/>
          </a:p>
        </p:txBody>
      </p:sp>
      <p:sp>
        <p:nvSpPr>
          <p:cNvPr id="77" name="文本框 76"/>
          <p:cNvSpPr txBox="1"/>
          <p:nvPr/>
        </p:nvSpPr>
        <p:spPr>
          <a:xfrm>
            <a:off x="4634865" y="364490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WMS  </a:t>
            </a:r>
            <a:r>
              <a:rPr lang="zh-CN" altLang="en-US"/>
              <a:t>技术架构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3611245" y="1401445"/>
            <a:ext cx="4742815" cy="2463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ingress </a:t>
            </a:r>
            <a:r>
              <a:rPr lang="zh-CN" altLang="en-US" sz="1200"/>
              <a:t>网关</a:t>
            </a:r>
            <a:endParaRPr lang="zh-CN" altLang="en-US" sz="1200"/>
          </a:p>
        </p:txBody>
      </p:sp>
      <p:sp>
        <p:nvSpPr>
          <p:cNvPr id="79" name="文本框 78"/>
          <p:cNvSpPr txBox="1"/>
          <p:nvPr/>
        </p:nvSpPr>
        <p:spPr>
          <a:xfrm>
            <a:off x="412115" y="1283335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网关层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12115" y="3251835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无状态</a:t>
            </a:r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412115" y="597535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存储</a:t>
            </a:r>
            <a:r>
              <a:rPr lang="zh-CN" altLang="en-US"/>
              <a:t>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121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杨应阳</dc:creator>
  <cp:lastModifiedBy>2944</cp:lastModifiedBy>
  <cp:revision>4</cp:revision>
  <dcterms:created xsi:type="dcterms:W3CDTF">2021-08-19T02:32:00Z</dcterms:created>
  <dcterms:modified xsi:type="dcterms:W3CDTF">2021-08-19T09:19:42Z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D2E44F48110B4FF1AD439A2B6BAC79F8</vt:lpwstr>
  </property>
  <property fmtid="{D5CDD505-2E9C-101B-9397-08002B2CF9AE}" pid="3" name="KSOProductBuildVer">
    <vt:lpwstr>2052-11.1.0.10700</vt:lpwstr>
  </property>
</Properties>
</file>