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12192000" cy="6858000"/>
  <p:notesSz cx="6858000" cy="9144000"/>
  <p:custDataLst>
    <p:tags r:id="rId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27.xml"/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5" Type="http://schemas.openxmlformats.org/officeDocument/2006/relationships/slideLayout" Target="../slideLayouts/slideLayout1.xml"/><Relationship Id="rId14" Type="http://schemas.openxmlformats.org/officeDocument/2006/relationships/tags" Target="../tags/tag14.xml"/><Relationship Id="rId13" Type="http://schemas.openxmlformats.org/officeDocument/2006/relationships/tags" Target="../tags/tag13.xml"/><Relationship Id="rId12" Type="http://schemas.openxmlformats.org/officeDocument/2006/relationships/tags" Target="../tags/tag12.xml"/><Relationship Id="rId11" Type="http://schemas.openxmlformats.org/officeDocument/2006/relationships/tags" Target="../tags/tag11.xml"/><Relationship Id="rId10" Type="http://schemas.openxmlformats.org/officeDocument/2006/relationships/tags" Target="../tags/tag10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23.xml"/><Relationship Id="rId8" Type="http://schemas.openxmlformats.org/officeDocument/2006/relationships/tags" Target="../tags/tag22.xml"/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3" Type="http://schemas.openxmlformats.org/officeDocument/2006/relationships/slideLayout" Target="../slideLayouts/slideLayout1.xml"/><Relationship Id="rId12" Type="http://schemas.openxmlformats.org/officeDocument/2006/relationships/tags" Target="../tags/tag26.xml"/><Relationship Id="rId11" Type="http://schemas.openxmlformats.org/officeDocument/2006/relationships/tags" Target="../tags/tag25.xml"/><Relationship Id="rId10" Type="http://schemas.openxmlformats.org/officeDocument/2006/relationships/tags" Target="../tags/tag24.xml"/><Relationship Id="rId1" Type="http://schemas.openxmlformats.org/officeDocument/2006/relationships/tags" Target="../tags/tag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2400300" y="660400"/>
            <a:ext cx="868045" cy="4191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应用</a:t>
            </a:r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1411605" y="1549400"/>
            <a:ext cx="2865755" cy="237490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圆柱形 7"/>
          <p:cNvSpPr/>
          <p:nvPr/>
        </p:nvSpPr>
        <p:spPr>
          <a:xfrm>
            <a:off x="2420620" y="1684020"/>
            <a:ext cx="847725" cy="857885"/>
          </a:xfrm>
          <a:prstGeom prst="can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master</a:t>
            </a:r>
            <a:endParaRPr lang="en-US" altLang="zh-CN"/>
          </a:p>
        </p:txBody>
      </p:sp>
      <p:sp>
        <p:nvSpPr>
          <p:cNvPr id="9" name="圆柱形 8"/>
          <p:cNvSpPr/>
          <p:nvPr>
            <p:custDataLst>
              <p:tags r:id="rId1"/>
            </p:custDataLst>
          </p:nvPr>
        </p:nvSpPr>
        <p:spPr>
          <a:xfrm>
            <a:off x="1572895" y="2811145"/>
            <a:ext cx="847725" cy="857885"/>
          </a:xfrm>
          <a:prstGeom prst="can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200"/>
              <a:t>secondery</a:t>
            </a:r>
            <a:endParaRPr lang="en-US" altLang="zh-CN" sz="1200"/>
          </a:p>
        </p:txBody>
      </p:sp>
      <p:sp>
        <p:nvSpPr>
          <p:cNvPr id="10" name="圆柱形 9"/>
          <p:cNvSpPr/>
          <p:nvPr>
            <p:custDataLst>
              <p:tags r:id="rId2"/>
            </p:custDataLst>
          </p:nvPr>
        </p:nvSpPr>
        <p:spPr>
          <a:xfrm>
            <a:off x="3268345" y="2811145"/>
            <a:ext cx="847725" cy="857885"/>
          </a:xfrm>
          <a:prstGeom prst="can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hidden</a:t>
            </a:r>
            <a:endParaRPr lang="en-US" altLang="zh-CN"/>
          </a:p>
        </p:txBody>
      </p:sp>
      <p:sp>
        <p:nvSpPr>
          <p:cNvPr id="13" name="文本框 12"/>
          <p:cNvSpPr txBox="1"/>
          <p:nvPr/>
        </p:nvSpPr>
        <p:spPr>
          <a:xfrm>
            <a:off x="1832610" y="3938270"/>
            <a:ext cx="200279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mongodb </a:t>
            </a:r>
            <a:r>
              <a:rPr lang="zh-CN" altLang="en-US" sz="1400"/>
              <a:t>的副本集架构</a:t>
            </a:r>
            <a:endParaRPr lang="zh-CN" altLang="en-US" sz="1400"/>
          </a:p>
        </p:txBody>
      </p:sp>
      <p:cxnSp>
        <p:nvCxnSpPr>
          <p:cNvPr id="14" name="直接箭头连接符 13"/>
          <p:cNvCxnSpPr>
            <a:stCxn id="4" idx="2"/>
            <a:endCxn id="6" idx="0"/>
          </p:cNvCxnSpPr>
          <p:nvPr/>
        </p:nvCxnSpPr>
        <p:spPr>
          <a:xfrm>
            <a:off x="2834640" y="1079500"/>
            <a:ext cx="10160" cy="469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5039995" y="2794635"/>
            <a:ext cx="564515" cy="12293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冷</a:t>
            </a:r>
            <a:endParaRPr lang="zh-CN" altLang="en-US"/>
          </a:p>
        </p:txBody>
      </p:sp>
      <p:sp>
        <p:nvSpPr>
          <p:cNvPr id="19" name="矩形 18"/>
          <p:cNvSpPr/>
          <p:nvPr>
            <p:custDataLst>
              <p:tags r:id="rId3"/>
            </p:custDataLst>
          </p:nvPr>
        </p:nvSpPr>
        <p:spPr>
          <a:xfrm>
            <a:off x="5039995" y="2322195"/>
            <a:ext cx="564515" cy="4565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热</a:t>
            </a:r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4850765" y="4071620"/>
            <a:ext cx="99250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/>
              <a:t>2</a:t>
            </a:r>
            <a:r>
              <a:rPr lang="zh-CN" altLang="en-US" sz="1200"/>
              <a:t>亿的</a:t>
            </a:r>
            <a:r>
              <a:rPr lang="zh-CN" altLang="en-US" sz="1200"/>
              <a:t>大表</a:t>
            </a:r>
            <a:endParaRPr lang="zh-CN" altLang="en-US" sz="1200"/>
          </a:p>
        </p:txBody>
      </p:sp>
      <p:sp>
        <p:nvSpPr>
          <p:cNvPr id="51" name="文本框 50"/>
          <p:cNvSpPr txBox="1"/>
          <p:nvPr>
            <p:custDataLst>
              <p:tags r:id="rId4"/>
            </p:custDataLst>
          </p:nvPr>
        </p:nvSpPr>
        <p:spPr>
          <a:xfrm>
            <a:off x="6707505" y="1324610"/>
            <a:ext cx="197612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新的热表与旧表表名互换</a:t>
            </a:r>
            <a:endParaRPr lang="zh-CN" altLang="en-US" sz="1200"/>
          </a:p>
        </p:txBody>
      </p:sp>
      <p:cxnSp>
        <p:nvCxnSpPr>
          <p:cNvPr id="52" name="肘形连接符 51"/>
          <p:cNvCxnSpPr>
            <a:stCxn id="8" idx="4"/>
            <a:endCxn id="18" idx="1"/>
          </p:cNvCxnSpPr>
          <p:nvPr/>
        </p:nvCxnSpPr>
        <p:spPr>
          <a:xfrm>
            <a:off x="3268345" y="2113280"/>
            <a:ext cx="1771650" cy="1296035"/>
          </a:xfrm>
          <a:prstGeom prst="bentConnector3">
            <a:avLst>
              <a:gd name="adj1" fmla="val 6888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>
            <p:custDataLst>
              <p:tags r:id="rId5"/>
            </p:custDataLst>
          </p:nvPr>
        </p:nvSpPr>
        <p:spPr>
          <a:xfrm>
            <a:off x="7318375" y="2322195"/>
            <a:ext cx="689610" cy="4565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400"/>
              <a:t>json </a:t>
            </a:r>
            <a:r>
              <a:rPr lang="zh-CN" altLang="en-US" sz="1400"/>
              <a:t>文件</a:t>
            </a:r>
            <a:endParaRPr lang="zh-CN" altLang="en-US" sz="1400"/>
          </a:p>
        </p:txBody>
      </p:sp>
      <p:sp>
        <p:nvSpPr>
          <p:cNvPr id="5" name="文本框 4"/>
          <p:cNvSpPr txBox="1"/>
          <p:nvPr>
            <p:custDataLst>
              <p:tags r:id="rId6"/>
            </p:custDataLst>
          </p:nvPr>
        </p:nvSpPr>
        <p:spPr>
          <a:xfrm>
            <a:off x="5887720" y="2090420"/>
            <a:ext cx="1299210" cy="4603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200"/>
              <a:t>mongoexport </a:t>
            </a:r>
            <a:endParaRPr lang="en-US" altLang="zh-CN" sz="1200"/>
          </a:p>
          <a:p>
            <a:r>
              <a:rPr lang="zh-CN" altLang="en-US" sz="1200"/>
              <a:t>按时间条件</a:t>
            </a:r>
            <a:r>
              <a:rPr lang="zh-CN" altLang="en-US" sz="1200"/>
              <a:t>导出</a:t>
            </a:r>
            <a:endParaRPr lang="zh-CN" altLang="en-US" sz="1200"/>
          </a:p>
        </p:txBody>
      </p:sp>
      <p:cxnSp>
        <p:nvCxnSpPr>
          <p:cNvPr id="25" name="直接箭头连接符 24"/>
          <p:cNvCxnSpPr>
            <a:stCxn id="19" idx="3"/>
            <a:endCxn id="3" idx="1"/>
          </p:cNvCxnSpPr>
          <p:nvPr/>
        </p:nvCxnSpPr>
        <p:spPr>
          <a:xfrm>
            <a:off x="5604510" y="2550795"/>
            <a:ext cx="171386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>
            <p:custDataLst>
              <p:tags r:id="rId7"/>
            </p:custDataLst>
          </p:nvPr>
        </p:nvSpPr>
        <p:spPr>
          <a:xfrm>
            <a:off x="9721850" y="2322195"/>
            <a:ext cx="689610" cy="4565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/>
              <a:t>热</a:t>
            </a:r>
            <a:r>
              <a:rPr lang="zh-CN" altLang="en-US" sz="1400"/>
              <a:t>表</a:t>
            </a:r>
            <a:endParaRPr lang="zh-CN" altLang="en-US" sz="1400"/>
          </a:p>
        </p:txBody>
      </p:sp>
      <p:cxnSp>
        <p:nvCxnSpPr>
          <p:cNvPr id="31" name="直接箭头连接符 30"/>
          <p:cNvCxnSpPr>
            <a:stCxn id="3" idx="3"/>
            <a:endCxn id="28" idx="1"/>
          </p:cNvCxnSpPr>
          <p:nvPr/>
        </p:nvCxnSpPr>
        <p:spPr>
          <a:xfrm>
            <a:off x="8007985" y="2550795"/>
            <a:ext cx="171386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>
            <p:custDataLst>
              <p:tags r:id="rId8"/>
            </p:custDataLst>
          </p:nvPr>
        </p:nvSpPr>
        <p:spPr>
          <a:xfrm>
            <a:off x="8180070" y="2080260"/>
            <a:ext cx="1299210" cy="4603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200"/>
              <a:t>mongoimport</a:t>
            </a:r>
            <a:r>
              <a:rPr lang="zh-CN" altLang="en-US" sz="1200"/>
              <a:t>导入到新的热</a:t>
            </a:r>
            <a:r>
              <a:rPr lang="zh-CN" altLang="en-US" sz="1200"/>
              <a:t>表</a:t>
            </a:r>
            <a:endParaRPr lang="zh-CN" altLang="en-US" sz="1200"/>
          </a:p>
        </p:txBody>
      </p:sp>
      <p:sp>
        <p:nvSpPr>
          <p:cNvPr id="36" name="矩形 35"/>
          <p:cNvSpPr/>
          <p:nvPr>
            <p:custDataLst>
              <p:tags r:id="rId9"/>
            </p:custDataLst>
          </p:nvPr>
        </p:nvSpPr>
        <p:spPr>
          <a:xfrm>
            <a:off x="7318375" y="3180715"/>
            <a:ext cx="689610" cy="45656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400"/>
              <a:t>json </a:t>
            </a:r>
            <a:r>
              <a:rPr lang="zh-CN" altLang="en-US" sz="1400"/>
              <a:t>文件</a:t>
            </a:r>
            <a:endParaRPr lang="zh-CN" altLang="en-US" sz="1400"/>
          </a:p>
        </p:txBody>
      </p:sp>
      <p:sp>
        <p:nvSpPr>
          <p:cNvPr id="37" name="矩形 36"/>
          <p:cNvSpPr/>
          <p:nvPr>
            <p:custDataLst>
              <p:tags r:id="rId10"/>
            </p:custDataLst>
          </p:nvPr>
        </p:nvSpPr>
        <p:spPr>
          <a:xfrm>
            <a:off x="7318375" y="4039235"/>
            <a:ext cx="689610" cy="45656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400"/>
              <a:t>json </a:t>
            </a:r>
            <a:r>
              <a:rPr lang="zh-CN" altLang="en-US" sz="1400"/>
              <a:t>文件</a:t>
            </a:r>
            <a:endParaRPr lang="zh-CN" altLang="en-US" sz="1400"/>
          </a:p>
        </p:txBody>
      </p:sp>
      <p:cxnSp>
        <p:nvCxnSpPr>
          <p:cNvPr id="38" name="直接箭头连接符 37"/>
          <p:cNvCxnSpPr>
            <a:stCxn id="18" idx="3"/>
            <a:endCxn id="36" idx="1"/>
          </p:cNvCxnSpPr>
          <p:nvPr/>
        </p:nvCxnSpPr>
        <p:spPr>
          <a:xfrm>
            <a:off x="5604510" y="3409315"/>
            <a:ext cx="171386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/>
          <p:cNvSpPr/>
          <p:nvPr>
            <p:custDataLst>
              <p:tags r:id="rId11"/>
            </p:custDataLst>
          </p:nvPr>
        </p:nvSpPr>
        <p:spPr>
          <a:xfrm>
            <a:off x="9721850" y="3180715"/>
            <a:ext cx="1332865" cy="45656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000"/>
              <a:t>拆分后的冷数据表</a:t>
            </a:r>
            <a:r>
              <a:rPr lang="en-US" altLang="zh-CN" sz="1000"/>
              <a:t>1</a:t>
            </a:r>
            <a:endParaRPr lang="en-US" altLang="zh-CN" sz="1000"/>
          </a:p>
        </p:txBody>
      </p:sp>
      <p:sp>
        <p:nvSpPr>
          <p:cNvPr id="45" name="矩形 44"/>
          <p:cNvSpPr/>
          <p:nvPr>
            <p:custDataLst>
              <p:tags r:id="rId12"/>
            </p:custDataLst>
          </p:nvPr>
        </p:nvSpPr>
        <p:spPr>
          <a:xfrm>
            <a:off x="9721850" y="4039235"/>
            <a:ext cx="1337945" cy="45656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000"/>
              <a:t>拆分后的冷数据表</a:t>
            </a:r>
            <a:r>
              <a:rPr lang="en-US" altLang="zh-CN" sz="1000"/>
              <a:t>2</a:t>
            </a:r>
            <a:endParaRPr lang="en-US" altLang="zh-CN" sz="1000"/>
          </a:p>
        </p:txBody>
      </p:sp>
      <p:cxnSp>
        <p:nvCxnSpPr>
          <p:cNvPr id="47" name="直接箭头连接符 46"/>
          <p:cNvCxnSpPr>
            <a:stCxn id="36" idx="3"/>
            <a:endCxn id="39" idx="1"/>
          </p:cNvCxnSpPr>
          <p:nvPr/>
        </p:nvCxnSpPr>
        <p:spPr>
          <a:xfrm>
            <a:off x="8007985" y="3409315"/>
            <a:ext cx="171386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/>
          <p:cNvSpPr txBox="1"/>
          <p:nvPr>
            <p:custDataLst>
              <p:tags r:id="rId13"/>
            </p:custDataLst>
          </p:nvPr>
        </p:nvSpPr>
        <p:spPr>
          <a:xfrm>
            <a:off x="5874385" y="2948940"/>
            <a:ext cx="1299210" cy="4603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200"/>
              <a:t>mongoexport </a:t>
            </a:r>
            <a:endParaRPr lang="en-US" altLang="zh-CN" sz="1200"/>
          </a:p>
          <a:p>
            <a:r>
              <a:rPr lang="zh-CN" altLang="en-US" sz="1200"/>
              <a:t>按时间条件</a:t>
            </a:r>
            <a:r>
              <a:rPr lang="zh-CN" altLang="en-US" sz="1200"/>
              <a:t>导出</a:t>
            </a:r>
            <a:endParaRPr lang="zh-CN" altLang="en-US" sz="1200"/>
          </a:p>
        </p:txBody>
      </p:sp>
      <p:sp>
        <p:nvSpPr>
          <p:cNvPr id="49" name="文本框 48"/>
          <p:cNvSpPr txBox="1"/>
          <p:nvPr>
            <p:custDataLst>
              <p:tags r:id="rId14"/>
            </p:custDataLst>
          </p:nvPr>
        </p:nvSpPr>
        <p:spPr>
          <a:xfrm>
            <a:off x="8180070" y="3702685"/>
            <a:ext cx="1440180" cy="2717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200"/>
              <a:t>mongoimport</a:t>
            </a:r>
            <a:r>
              <a:rPr lang="zh-CN" altLang="en-US" sz="1200"/>
              <a:t>导入</a:t>
            </a:r>
            <a:endParaRPr lang="zh-CN" altLang="en-US" sz="1200"/>
          </a:p>
        </p:txBody>
      </p:sp>
      <p:cxnSp>
        <p:nvCxnSpPr>
          <p:cNvPr id="55" name="肘形连接符 54"/>
          <p:cNvCxnSpPr>
            <a:stCxn id="18" idx="3"/>
            <a:endCxn id="37" idx="1"/>
          </p:cNvCxnSpPr>
          <p:nvPr/>
        </p:nvCxnSpPr>
        <p:spPr>
          <a:xfrm>
            <a:off x="5604510" y="3409315"/>
            <a:ext cx="1713865" cy="858520"/>
          </a:xfrm>
          <a:prstGeom prst="bentConnector3">
            <a:avLst>
              <a:gd name="adj1" fmla="val 5001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>
            <a:stCxn id="37" idx="3"/>
            <a:endCxn id="45" idx="1"/>
          </p:cNvCxnSpPr>
          <p:nvPr/>
        </p:nvCxnSpPr>
        <p:spPr>
          <a:xfrm>
            <a:off x="8007985" y="4267835"/>
            <a:ext cx="171386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肘形连接符 56"/>
          <p:cNvCxnSpPr>
            <a:stCxn id="28" idx="0"/>
            <a:endCxn id="19" idx="0"/>
          </p:cNvCxnSpPr>
          <p:nvPr/>
        </p:nvCxnSpPr>
        <p:spPr>
          <a:xfrm rot="16200000" flipH="1" flipV="1">
            <a:off x="7694295" y="-49530"/>
            <a:ext cx="3175" cy="4744085"/>
          </a:xfrm>
          <a:prstGeom prst="bentConnector3">
            <a:avLst>
              <a:gd name="adj1" fmla="val -20640000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2400300" y="660400"/>
            <a:ext cx="868045" cy="4191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应用</a:t>
            </a:r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1411605" y="1549400"/>
            <a:ext cx="2865755" cy="237490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圆柱形 8"/>
          <p:cNvSpPr/>
          <p:nvPr>
            <p:custDataLst>
              <p:tags r:id="rId1"/>
            </p:custDataLst>
          </p:nvPr>
        </p:nvSpPr>
        <p:spPr>
          <a:xfrm>
            <a:off x="1572895" y="2811145"/>
            <a:ext cx="847725" cy="857885"/>
          </a:xfrm>
          <a:prstGeom prst="can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主库</a:t>
            </a:r>
            <a:endParaRPr lang="zh-CN" altLang="en-US"/>
          </a:p>
        </p:txBody>
      </p:sp>
      <p:sp>
        <p:nvSpPr>
          <p:cNvPr id="10" name="圆柱形 9"/>
          <p:cNvSpPr/>
          <p:nvPr>
            <p:custDataLst>
              <p:tags r:id="rId2"/>
            </p:custDataLst>
          </p:nvPr>
        </p:nvSpPr>
        <p:spPr>
          <a:xfrm>
            <a:off x="3268345" y="2811145"/>
            <a:ext cx="847725" cy="857885"/>
          </a:xfrm>
          <a:prstGeom prst="can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从库</a:t>
            </a:r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1832610" y="3938270"/>
            <a:ext cx="224853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mysql </a:t>
            </a:r>
            <a:r>
              <a:rPr lang="zh-CN" altLang="en-US" sz="1400"/>
              <a:t>读写分离的主从</a:t>
            </a:r>
            <a:r>
              <a:rPr lang="zh-CN" altLang="en-US" sz="1400"/>
              <a:t>架构</a:t>
            </a:r>
            <a:endParaRPr lang="zh-CN" altLang="en-US" sz="1400"/>
          </a:p>
        </p:txBody>
      </p:sp>
      <p:cxnSp>
        <p:nvCxnSpPr>
          <p:cNvPr id="14" name="直接箭头连接符 13"/>
          <p:cNvCxnSpPr>
            <a:stCxn id="4" idx="2"/>
            <a:endCxn id="6" idx="0"/>
          </p:cNvCxnSpPr>
          <p:nvPr/>
        </p:nvCxnSpPr>
        <p:spPr>
          <a:xfrm>
            <a:off x="2834640" y="1079500"/>
            <a:ext cx="10160" cy="469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5039995" y="2794635"/>
            <a:ext cx="564515" cy="12293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冷</a:t>
            </a:r>
            <a:endParaRPr lang="zh-CN" altLang="en-US"/>
          </a:p>
        </p:txBody>
      </p:sp>
      <p:sp>
        <p:nvSpPr>
          <p:cNvPr id="19" name="矩形 18"/>
          <p:cNvSpPr/>
          <p:nvPr>
            <p:custDataLst>
              <p:tags r:id="rId3"/>
            </p:custDataLst>
          </p:nvPr>
        </p:nvSpPr>
        <p:spPr>
          <a:xfrm>
            <a:off x="5039995" y="2322195"/>
            <a:ext cx="564515" cy="4565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热</a:t>
            </a:r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4850765" y="4071620"/>
            <a:ext cx="99250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/>
              <a:t>2</a:t>
            </a:r>
            <a:r>
              <a:rPr lang="zh-CN" altLang="en-US" sz="1200"/>
              <a:t>亿的</a:t>
            </a:r>
            <a:r>
              <a:rPr lang="zh-CN" altLang="en-US" sz="1200"/>
              <a:t>大表</a:t>
            </a:r>
            <a:endParaRPr lang="zh-CN" altLang="en-US" sz="1200"/>
          </a:p>
        </p:txBody>
      </p:sp>
      <p:sp>
        <p:nvSpPr>
          <p:cNvPr id="51" name="文本框 50"/>
          <p:cNvSpPr txBox="1"/>
          <p:nvPr>
            <p:custDataLst>
              <p:tags r:id="rId4"/>
            </p:custDataLst>
          </p:nvPr>
        </p:nvSpPr>
        <p:spPr>
          <a:xfrm>
            <a:off x="6707505" y="1324610"/>
            <a:ext cx="197612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新的热表与旧表表名互换</a:t>
            </a:r>
            <a:endParaRPr lang="zh-CN" altLang="en-US" sz="1200"/>
          </a:p>
        </p:txBody>
      </p:sp>
      <p:sp>
        <p:nvSpPr>
          <p:cNvPr id="5" name="文本框 4"/>
          <p:cNvSpPr txBox="1"/>
          <p:nvPr>
            <p:custDataLst>
              <p:tags r:id="rId5"/>
            </p:custDataLst>
          </p:nvPr>
        </p:nvSpPr>
        <p:spPr>
          <a:xfrm>
            <a:off x="6597650" y="2230755"/>
            <a:ext cx="2396490" cy="3200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insert into select from</a:t>
            </a:r>
            <a:endParaRPr lang="en-US" altLang="zh-CN"/>
          </a:p>
        </p:txBody>
      </p:sp>
      <p:cxnSp>
        <p:nvCxnSpPr>
          <p:cNvPr id="25" name="直接箭头连接符 24"/>
          <p:cNvCxnSpPr>
            <a:stCxn id="19" idx="3"/>
            <a:endCxn id="28" idx="1"/>
          </p:cNvCxnSpPr>
          <p:nvPr/>
        </p:nvCxnSpPr>
        <p:spPr>
          <a:xfrm>
            <a:off x="5604510" y="2550795"/>
            <a:ext cx="41173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>
            <p:custDataLst>
              <p:tags r:id="rId6"/>
            </p:custDataLst>
          </p:nvPr>
        </p:nvSpPr>
        <p:spPr>
          <a:xfrm>
            <a:off x="9721850" y="2322195"/>
            <a:ext cx="689610" cy="4565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/>
              <a:t>热</a:t>
            </a:r>
            <a:r>
              <a:rPr lang="zh-CN" altLang="en-US" sz="1400"/>
              <a:t>表</a:t>
            </a:r>
            <a:endParaRPr lang="zh-CN" altLang="en-US" sz="1400"/>
          </a:p>
        </p:txBody>
      </p:sp>
      <p:sp>
        <p:nvSpPr>
          <p:cNvPr id="36" name="矩形 35"/>
          <p:cNvSpPr/>
          <p:nvPr>
            <p:custDataLst>
              <p:tags r:id="rId7"/>
            </p:custDataLst>
          </p:nvPr>
        </p:nvSpPr>
        <p:spPr>
          <a:xfrm>
            <a:off x="7318375" y="3180715"/>
            <a:ext cx="689610" cy="45656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400"/>
              <a:t>sql    </a:t>
            </a:r>
            <a:r>
              <a:rPr lang="zh-CN" altLang="en-US" sz="1400"/>
              <a:t>文件</a:t>
            </a:r>
            <a:endParaRPr lang="zh-CN" altLang="en-US" sz="1400"/>
          </a:p>
        </p:txBody>
      </p:sp>
      <p:sp>
        <p:nvSpPr>
          <p:cNvPr id="37" name="矩形 36"/>
          <p:cNvSpPr/>
          <p:nvPr>
            <p:custDataLst>
              <p:tags r:id="rId8"/>
            </p:custDataLst>
          </p:nvPr>
        </p:nvSpPr>
        <p:spPr>
          <a:xfrm>
            <a:off x="7318375" y="4039235"/>
            <a:ext cx="689610" cy="45656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400"/>
              <a:t>sql    </a:t>
            </a:r>
            <a:r>
              <a:rPr lang="zh-CN" altLang="en-US" sz="1400"/>
              <a:t>文件</a:t>
            </a:r>
            <a:endParaRPr lang="zh-CN" altLang="en-US" sz="1400"/>
          </a:p>
        </p:txBody>
      </p:sp>
      <p:cxnSp>
        <p:nvCxnSpPr>
          <p:cNvPr id="38" name="直接箭头连接符 37"/>
          <p:cNvCxnSpPr>
            <a:stCxn id="18" idx="3"/>
            <a:endCxn id="36" idx="1"/>
          </p:cNvCxnSpPr>
          <p:nvPr/>
        </p:nvCxnSpPr>
        <p:spPr>
          <a:xfrm>
            <a:off x="5604510" y="3409315"/>
            <a:ext cx="171386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/>
          <p:cNvSpPr/>
          <p:nvPr>
            <p:custDataLst>
              <p:tags r:id="rId9"/>
            </p:custDataLst>
          </p:nvPr>
        </p:nvSpPr>
        <p:spPr>
          <a:xfrm>
            <a:off x="9721850" y="3180715"/>
            <a:ext cx="1332865" cy="45656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000"/>
              <a:t>拆分后的冷数据表</a:t>
            </a:r>
            <a:r>
              <a:rPr lang="en-US" altLang="zh-CN" sz="1000"/>
              <a:t>1</a:t>
            </a:r>
            <a:endParaRPr lang="en-US" altLang="zh-CN" sz="1000"/>
          </a:p>
        </p:txBody>
      </p:sp>
      <p:sp>
        <p:nvSpPr>
          <p:cNvPr id="45" name="矩形 44"/>
          <p:cNvSpPr/>
          <p:nvPr>
            <p:custDataLst>
              <p:tags r:id="rId10"/>
            </p:custDataLst>
          </p:nvPr>
        </p:nvSpPr>
        <p:spPr>
          <a:xfrm>
            <a:off x="9721850" y="4039235"/>
            <a:ext cx="1337945" cy="45656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000"/>
              <a:t>拆分后的冷数据表</a:t>
            </a:r>
            <a:r>
              <a:rPr lang="en-US" altLang="zh-CN" sz="1000"/>
              <a:t>2</a:t>
            </a:r>
            <a:endParaRPr lang="en-US" altLang="zh-CN" sz="1000"/>
          </a:p>
        </p:txBody>
      </p:sp>
      <p:cxnSp>
        <p:nvCxnSpPr>
          <p:cNvPr id="47" name="直接箭头连接符 46"/>
          <p:cNvCxnSpPr>
            <a:stCxn id="36" idx="3"/>
            <a:endCxn id="39" idx="1"/>
          </p:cNvCxnSpPr>
          <p:nvPr/>
        </p:nvCxnSpPr>
        <p:spPr>
          <a:xfrm>
            <a:off x="8007985" y="3409315"/>
            <a:ext cx="171386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/>
          <p:cNvSpPr txBox="1"/>
          <p:nvPr>
            <p:custDataLst>
              <p:tags r:id="rId11"/>
            </p:custDataLst>
          </p:nvPr>
        </p:nvSpPr>
        <p:spPr>
          <a:xfrm>
            <a:off x="5874385" y="2948940"/>
            <a:ext cx="1299210" cy="4603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200"/>
              <a:t>mysqldump        </a:t>
            </a:r>
            <a:r>
              <a:rPr lang="zh-CN" altLang="en-US" sz="1200"/>
              <a:t>按时间条件</a:t>
            </a:r>
            <a:r>
              <a:rPr lang="zh-CN" altLang="en-US" sz="1200"/>
              <a:t>导出</a:t>
            </a:r>
            <a:endParaRPr lang="zh-CN" altLang="en-US" sz="1200"/>
          </a:p>
        </p:txBody>
      </p:sp>
      <p:sp>
        <p:nvSpPr>
          <p:cNvPr id="49" name="文本框 48"/>
          <p:cNvSpPr txBox="1"/>
          <p:nvPr>
            <p:custDataLst>
              <p:tags r:id="rId12"/>
            </p:custDataLst>
          </p:nvPr>
        </p:nvSpPr>
        <p:spPr>
          <a:xfrm>
            <a:off x="8180070" y="3702685"/>
            <a:ext cx="1440180" cy="2717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200"/>
              <a:t>source </a:t>
            </a:r>
            <a:r>
              <a:rPr lang="zh-CN" altLang="en-US" sz="1200"/>
              <a:t>导入</a:t>
            </a:r>
            <a:endParaRPr lang="zh-CN" altLang="en-US" sz="1200"/>
          </a:p>
        </p:txBody>
      </p:sp>
      <p:cxnSp>
        <p:nvCxnSpPr>
          <p:cNvPr id="55" name="肘形连接符 54"/>
          <p:cNvCxnSpPr>
            <a:stCxn id="18" idx="3"/>
            <a:endCxn id="37" idx="1"/>
          </p:cNvCxnSpPr>
          <p:nvPr/>
        </p:nvCxnSpPr>
        <p:spPr>
          <a:xfrm>
            <a:off x="5604510" y="3409315"/>
            <a:ext cx="1713865" cy="858520"/>
          </a:xfrm>
          <a:prstGeom prst="bentConnector3">
            <a:avLst>
              <a:gd name="adj1" fmla="val 5001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>
            <a:stCxn id="37" idx="3"/>
            <a:endCxn id="45" idx="1"/>
          </p:cNvCxnSpPr>
          <p:nvPr/>
        </p:nvCxnSpPr>
        <p:spPr>
          <a:xfrm>
            <a:off x="8007985" y="4267835"/>
            <a:ext cx="171386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肘形连接符 56"/>
          <p:cNvCxnSpPr>
            <a:stCxn id="28" idx="0"/>
            <a:endCxn id="19" idx="0"/>
          </p:cNvCxnSpPr>
          <p:nvPr/>
        </p:nvCxnSpPr>
        <p:spPr>
          <a:xfrm rot="16200000" flipH="1" flipV="1">
            <a:off x="7694295" y="-49530"/>
            <a:ext cx="3175" cy="4744085"/>
          </a:xfrm>
          <a:prstGeom prst="bentConnector3">
            <a:avLst>
              <a:gd name="adj1" fmla="val -20640000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肘形连接符 1"/>
          <p:cNvCxnSpPr>
            <a:stCxn id="9" idx="1"/>
            <a:endCxn id="18" idx="1"/>
          </p:cNvCxnSpPr>
          <p:nvPr/>
        </p:nvCxnSpPr>
        <p:spPr>
          <a:xfrm rot="16200000" flipH="1">
            <a:off x="3219450" y="1588770"/>
            <a:ext cx="598170" cy="3042920"/>
          </a:xfrm>
          <a:prstGeom prst="bentConnector4">
            <a:avLst>
              <a:gd name="adj1" fmla="val -42569"/>
              <a:gd name="adj2" fmla="val 8359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COMMONDATA" val="eyJoZGlkIjoiNzUxOTVkN2ZmMjVjM2EzNTY4MWNhM2I2OGZkMjAyOTMifQ=="/>
  <p:tag name="KSO_WPP_MARK_KEY" val="6c615dd7-894b-4d6a-b658-45c2f8cb1fc5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298</Words>
  <Application>WPS 演示</Application>
  <PresentationFormat>宽屏</PresentationFormat>
  <Paragraphs>72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9" baseType="lpstr">
      <vt:lpstr>Arial</vt:lpstr>
      <vt:lpstr>宋体</vt:lpstr>
      <vt:lpstr>Wingdings</vt:lpstr>
      <vt:lpstr>微软雅黑</vt:lpstr>
      <vt:lpstr>Calibri</vt:lpstr>
      <vt:lpstr>Arial Unicode MS</vt:lpstr>
      <vt:lpstr>Office 主题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第十只橘猫</cp:lastModifiedBy>
  <cp:revision>6</cp:revision>
  <dcterms:created xsi:type="dcterms:W3CDTF">2023-04-21T08:18:00Z</dcterms:created>
  <dcterms:modified xsi:type="dcterms:W3CDTF">2023-05-08T08:44:06Z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306EAFB1DE1844938EE753F6298E2E95_12</vt:lpwstr>
  </property>
  <property fmtid="{D5CDD505-2E9C-101B-9397-08002B2CF9AE}" pid="3" name="KSOProductBuildVer">
    <vt:lpwstr>2052-11.1.0.14309</vt:lpwstr>
  </property>
</Properties>
</file>