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1465" y="1249680"/>
            <a:ext cx="1183640" cy="12065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同步器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16890" y="1732280"/>
            <a:ext cx="732790" cy="24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16890" y="2124075"/>
            <a:ext cx="732790" cy="24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tail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883410" y="1247775"/>
            <a:ext cx="777240" cy="120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头节点</a:t>
            </a:r>
            <a:endParaRPr lang="zh-CN" altLang="en-US" sz="1200"/>
          </a:p>
          <a:p>
            <a:pPr algn="ctr"/>
            <a:r>
              <a:rPr lang="en-US" altLang="zh-CN" sz="1400"/>
              <a:t>Thread</a:t>
            </a:r>
            <a:endParaRPr lang="zh-CN" altLang="en-US" sz="1400"/>
          </a:p>
          <a:p>
            <a:pPr algn="ctr"/>
            <a:r>
              <a:rPr lang="en-US" altLang="zh-CN" sz="1400"/>
              <a:t>status</a:t>
            </a:r>
            <a:endParaRPr lang="zh-CN" altLang="en-US" sz="1400"/>
          </a:p>
          <a:p>
            <a:pPr algn="ctr"/>
            <a:r>
              <a:rPr lang="en-US" altLang="zh-CN" sz="1400"/>
              <a:t>prev</a:t>
            </a:r>
            <a:endParaRPr lang="en-US" altLang="zh-CN" sz="1400"/>
          </a:p>
          <a:p>
            <a:pPr algn="ctr"/>
            <a:r>
              <a:rPr lang="en-US" altLang="zh-CN" sz="1400"/>
              <a:t>next</a:t>
            </a:r>
            <a:endParaRPr lang="en-US" altLang="zh-CN" sz="1400"/>
          </a:p>
        </p:txBody>
      </p:sp>
      <p:sp>
        <p:nvSpPr>
          <p:cNvPr id="10" name="圆角矩形 9"/>
          <p:cNvSpPr/>
          <p:nvPr/>
        </p:nvSpPr>
        <p:spPr>
          <a:xfrm>
            <a:off x="3491230" y="1247775"/>
            <a:ext cx="777240" cy="1206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zh-CN" altLang="en-US" sz="1400"/>
          </a:p>
          <a:p>
            <a:pPr algn="ctr"/>
            <a:r>
              <a:rPr lang="en-US" altLang="zh-CN" sz="1400"/>
              <a:t>status</a:t>
            </a:r>
            <a:endParaRPr lang="zh-CN" altLang="en-US" sz="1400"/>
          </a:p>
          <a:p>
            <a:pPr algn="ctr"/>
            <a:r>
              <a:rPr lang="en-US" altLang="zh-CN" sz="1400"/>
              <a:t>prev</a:t>
            </a:r>
            <a:endParaRPr lang="en-US" altLang="zh-CN" sz="1400"/>
          </a:p>
          <a:p>
            <a:pPr algn="ctr"/>
            <a:r>
              <a:rPr lang="en-US" altLang="zh-CN" sz="1400"/>
              <a:t>next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4741545" y="1247775"/>
            <a:ext cx="777240" cy="1206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zh-CN" altLang="en-US" sz="1400"/>
          </a:p>
          <a:p>
            <a:pPr algn="ctr"/>
            <a:r>
              <a:rPr lang="en-US" altLang="zh-CN" sz="1400"/>
              <a:t>status</a:t>
            </a:r>
            <a:endParaRPr lang="zh-CN" altLang="en-US" sz="1400"/>
          </a:p>
          <a:p>
            <a:pPr algn="ctr"/>
            <a:r>
              <a:rPr lang="en-US" altLang="zh-CN" sz="1400"/>
              <a:t>prev</a:t>
            </a:r>
            <a:endParaRPr lang="en-US" altLang="zh-CN" sz="1400"/>
          </a:p>
          <a:p>
            <a:pPr algn="ctr"/>
            <a:r>
              <a:rPr lang="en-US" altLang="zh-CN" sz="1400"/>
              <a:t>next</a:t>
            </a:r>
            <a:endParaRPr lang="en-US" altLang="zh-CN" sz="1400"/>
          </a:p>
        </p:txBody>
      </p:sp>
      <p:cxnSp>
        <p:nvCxnSpPr>
          <p:cNvPr id="14" name="肘形连接符 13"/>
          <p:cNvCxnSpPr/>
          <p:nvPr/>
        </p:nvCxnSpPr>
        <p:spPr>
          <a:xfrm rot="5400000" flipV="1">
            <a:off x="2961958" y="286068"/>
            <a:ext cx="89535" cy="4246880"/>
          </a:xfrm>
          <a:prstGeom prst="bentConnector3">
            <a:avLst>
              <a:gd name="adj1" fmla="val 517021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 flipV="1">
            <a:off x="1249680" y="1851025"/>
            <a:ext cx="63373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14905" y="2284730"/>
            <a:ext cx="1065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053840" y="2284730"/>
            <a:ext cx="69024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679700" y="2056765"/>
            <a:ext cx="100457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288155" y="2093595"/>
            <a:ext cx="68389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0" idx="2"/>
            <a:endCxn id="10" idx="0"/>
          </p:cNvCxnSpPr>
          <p:nvPr/>
        </p:nvCxnSpPr>
        <p:spPr>
          <a:xfrm rot="5400000" flipH="1">
            <a:off x="3276600" y="1851025"/>
            <a:ext cx="1206500" cy="3175"/>
          </a:xfrm>
          <a:prstGeom prst="bentConnector5">
            <a:avLst>
              <a:gd name="adj1" fmla="val -19605"/>
              <a:gd name="adj2" fmla="val 19790000"/>
              <a:gd name="adj3" fmla="val 119868"/>
            </a:avLst>
          </a:prstGeom>
          <a:ln w="28575" cmpd="sng">
            <a:solidFill>
              <a:schemeClr val="accent2">
                <a:lumMod val="75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 flipH="1">
            <a:off x="4528185" y="1848485"/>
            <a:ext cx="1206500" cy="3175"/>
          </a:xfrm>
          <a:prstGeom prst="bentConnector5">
            <a:avLst>
              <a:gd name="adj1" fmla="val -19605"/>
              <a:gd name="adj2" fmla="val 19790000"/>
              <a:gd name="adj3" fmla="val 119868"/>
            </a:avLst>
          </a:prstGeom>
          <a:ln w="28575" cmpd="sng">
            <a:solidFill>
              <a:schemeClr val="accent2">
                <a:lumMod val="75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68675" y="626745"/>
            <a:ext cx="1847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自旋设置自己</a:t>
            </a:r>
            <a:r>
              <a:rPr lang="zh-CN" altLang="en-US" sz="1200"/>
              <a:t>为头节点</a:t>
            </a:r>
            <a:endParaRPr lang="zh-CN" altLang="en-US" sz="1200"/>
          </a:p>
        </p:txBody>
      </p:sp>
      <p:sp>
        <p:nvSpPr>
          <p:cNvPr id="24" name="菱形 23"/>
          <p:cNvSpPr/>
          <p:nvPr/>
        </p:nvSpPr>
        <p:spPr>
          <a:xfrm>
            <a:off x="878205" y="3671570"/>
            <a:ext cx="1128395" cy="4806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获取同步状态</a:t>
            </a:r>
            <a:endParaRPr lang="zh-CN" altLang="en-US" sz="900"/>
          </a:p>
        </p:txBody>
      </p:sp>
      <p:sp>
        <p:nvSpPr>
          <p:cNvPr id="25" name="圆角矩形 24"/>
          <p:cNvSpPr/>
          <p:nvPr/>
        </p:nvSpPr>
        <p:spPr>
          <a:xfrm>
            <a:off x="993140" y="6104255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退出返回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2519045" y="3698875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生成节点加入队列尾部</a:t>
            </a:r>
            <a:endParaRPr lang="zh-CN" altLang="en-US" sz="1000"/>
          </a:p>
        </p:txBody>
      </p:sp>
      <p:sp>
        <p:nvSpPr>
          <p:cNvPr id="27" name="菱形 26"/>
          <p:cNvSpPr/>
          <p:nvPr/>
        </p:nvSpPr>
        <p:spPr>
          <a:xfrm>
            <a:off x="2367280" y="4448810"/>
            <a:ext cx="1240155" cy="4806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CAS</a:t>
            </a:r>
            <a:r>
              <a:rPr lang="zh-CN" altLang="en-US" sz="900"/>
              <a:t>设置自己</a:t>
            </a:r>
            <a:r>
              <a:rPr lang="zh-CN" altLang="en-US" sz="900"/>
              <a:t>为头节点</a:t>
            </a:r>
            <a:endParaRPr lang="zh-CN" altLang="en-US" sz="900"/>
          </a:p>
        </p:txBody>
      </p:sp>
      <p:sp>
        <p:nvSpPr>
          <p:cNvPr id="28" name="菱形 27"/>
          <p:cNvSpPr/>
          <p:nvPr/>
        </p:nvSpPr>
        <p:spPr>
          <a:xfrm>
            <a:off x="2423160" y="5180965"/>
            <a:ext cx="1128395" cy="4806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获取同步状态</a:t>
            </a:r>
            <a:endParaRPr lang="zh-CN" altLang="en-US" sz="900"/>
          </a:p>
        </p:txBody>
      </p:sp>
      <p:sp>
        <p:nvSpPr>
          <p:cNvPr id="30" name="圆角矩形 29"/>
          <p:cNvSpPr/>
          <p:nvPr/>
        </p:nvSpPr>
        <p:spPr>
          <a:xfrm>
            <a:off x="2519045" y="6104255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当前节点变为头节点</a:t>
            </a:r>
            <a:endParaRPr lang="zh-CN" altLang="en-US" sz="1000">
              <a:sym typeface="+mn-ea"/>
            </a:endParaRPr>
          </a:p>
        </p:txBody>
      </p:sp>
      <p:cxnSp>
        <p:nvCxnSpPr>
          <p:cNvPr id="31" name="直接箭头连接符 30"/>
          <p:cNvCxnSpPr>
            <a:stCxn id="24" idx="3"/>
            <a:endCxn id="26" idx="1"/>
          </p:cNvCxnSpPr>
          <p:nvPr/>
        </p:nvCxnSpPr>
        <p:spPr>
          <a:xfrm>
            <a:off x="2006600" y="3912235"/>
            <a:ext cx="5124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2"/>
            <a:endCxn id="27" idx="0"/>
          </p:cNvCxnSpPr>
          <p:nvPr/>
        </p:nvCxnSpPr>
        <p:spPr>
          <a:xfrm>
            <a:off x="2987675" y="4124960"/>
            <a:ext cx="0" cy="3238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  <a:endCxn id="28" idx="0"/>
          </p:cNvCxnSpPr>
          <p:nvPr/>
        </p:nvCxnSpPr>
        <p:spPr>
          <a:xfrm>
            <a:off x="2987675" y="4929505"/>
            <a:ext cx="0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30" idx="0"/>
          </p:cNvCxnSpPr>
          <p:nvPr/>
        </p:nvCxnSpPr>
        <p:spPr>
          <a:xfrm>
            <a:off x="2987675" y="5661660"/>
            <a:ext cx="0" cy="4425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1"/>
            <a:endCxn id="25" idx="3"/>
          </p:cNvCxnSpPr>
          <p:nvPr/>
        </p:nvCxnSpPr>
        <p:spPr>
          <a:xfrm flipH="1">
            <a:off x="1929765" y="6317615"/>
            <a:ext cx="589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2"/>
            <a:endCxn id="25" idx="0"/>
          </p:cNvCxnSpPr>
          <p:nvPr/>
        </p:nvCxnSpPr>
        <p:spPr>
          <a:xfrm>
            <a:off x="1442720" y="4152265"/>
            <a:ext cx="19050" cy="1951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976755" y="3671570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失败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>
            <a:off x="1015365" y="4929505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成功</a:t>
            </a:r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>
            <a:off x="2541270" y="4929505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成功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2541270" y="5760085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成功</a:t>
            </a:r>
            <a:endParaRPr lang="zh-CN" altLang="en-US" sz="1000"/>
          </a:p>
        </p:txBody>
      </p:sp>
      <p:sp>
        <p:nvSpPr>
          <p:cNvPr id="41" name="圆角矩形 40"/>
          <p:cNvSpPr/>
          <p:nvPr/>
        </p:nvSpPr>
        <p:spPr>
          <a:xfrm>
            <a:off x="3948430" y="5210175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线程进入等待状态</a:t>
            </a:r>
            <a:endParaRPr lang="zh-CN" altLang="en-US" sz="1000">
              <a:sym typeface="+mn-ea"/>
            </a:endParaRPr>
          </a:p>
        </p:txBody>
      </p:sp>
      <p:cxnSp>
        <p:nvCxnSpPr>
          <p:cNvPr id="42" name="肘形连接符 41"/>
          <p:cNvCxnSpPr>
            <a:stCxn id="28" idx="3"/>
            <a:endCxn id="41" idx="1"/>
          </p:cNvCxnSpPr>
          <p:nvPr/>
        </p:nvCxnSpPr>
        <p:spPr>
          <a:xfrm>
            <a:off x="3551555" y="5421630"/>
            <a:ext cx="396875" cy="1905"/>
          </a:xfrm>
          <a:prstGeom prst="bentConnector3">
            <a:avLst>
              <a:gd name="adj1" fmla="val 50080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7" idx="3"/>
            <a:endCxn id="41" idx="1"/>
          </p:cNvCxnSpPr>
          <p:nvPr/>
        </p:nvCxnSpPr>
        <p:spPr>
          <a:xfrm>
            <a:off x="3607435" y="4689475"/>
            <a:ext cx="340995" cy="734060"/>
          </a:xfrm>
          <a:prstGeom prst="bentConnector3">
            <a:avLst>
              <a:gd name="adj1" fmla="val 50093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1" idx="0"/>
            <a:endCxn id="27" idx="0"/>
          </p:cNvCxnSpPr>
          <p:nvPr/>
        </p:nvCxnSpPr>
        <p:spPr>
          <a:xfrm rot="16200000" flipV="1">
            <a:off x="3321685" y="4114800"/>
            <a:ext cx="761365" cy="1429385"/>
          </a:xfrm>
          <a:prstGeom prst="bentConnector3">
            <a:avLst>
              <a:gd name="adj1" fmla="val 124020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56715" y="3234055"/>
            <a:ext cx="2056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tryAcquire()  </a:t>
            </a:r>
            <a:r>
              <a:rPr lang="zh-CN" altLang="en-US" sz="1400">
                <a:solidFill>
                  <a:srgbClr val="FF0000"/>
                </a:solidFill>
              </a:rPr>
              <a:t>的执行过程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55670" y="5416550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失败</a:t>
            </a:r>
            <a:endParaRPr lang="zh-CN" altLang="en-US" sz="1000"/>
          </a:p>
        </p:txBody>
      </p:sp>
      <p:sp>
        <p:nvSpPr>
          <p:cNvPr id="2" name="圆角矩形 1"/>
          <p:cNvSpPr/>
          <p:nvPr/>
        </p:nvSpPr>
        <p:spPr>
          <a:xfrm>
            <a:off x="6247130" y="1249045"/>
            <a:ext cx="1183640" cy="12065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同步器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472555" y="1731645"/>
            <a:ext cx="732790" cy="24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472555" y="2123440"/>
            <a:ext cx="732790" cy="24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tail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839075" y="1247140"/>
            <a:ext cx="777240" cy="120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头节点</a:t>
            </a:r>
            <a:endParaRPr lang="zh-CN" altLang="en-US" sz="1200"/>
          </a:p>
          <a:p>
            <a:pPr algn="ctr"/>
            <a:r>
              <a:rPr lang="en-US" altLang="zh-CN" sz="1400"/>
              <a:t>Thread</a:t>
            </a:r>
            <a:endParaRPr lang="zh-CN" altLang="en-US" sz="1400"/>
          </a:p>
          <a:p>
            <a:pPr algn="ctr"/>
            <a:r>
              <a:rPr lang="en-US" altLang="zh-CN" sz="1400"/>
              <a:t>status</a:t>
            </a:r>
            <a:endParaRPr lang="zh-CN" altLang="en-US" sz="1400"/>
          </a:p>
          <a:p>
            <a:pPr algn="ctr"/>
            <a:r>
              <a:rPr lang="en-US" altLang="zh-CN" sz="1400"/>
              <a:t>prev</a:t>
            </a:r>
            <a:endParaRPr lang="en-US" altLang="zh-CN" sz="1400"/>
          </a:p>
          <a:p>
            <a:pPr algn="ctr"/>
            <a:r>
              <a:rPr lang="en-US" altLang="zh-CN" sz="1400"/>
              <a:t>next</a:t>
            </a:r>
            <a:endParaRPr lang="en-US" altLang="zh-CN" sz="1400"/>
          </a:p>
        </p:txBody>
      </p:sp>
      <p:sp>
        <p:nvSpPr>
          <p:cNvPr id="12" name="圆角矩形 11"/>
          <p:cNvSpPr/>
          <p:nvPr/>
        </p:nvSpPr>
        <p:spPr>
          <a:xfrm>
            <a:off x="9446895" y="1247140"/>
            <a:ext cx="777240" cy="1206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zh-CN" altLang="en-US" sz="1400"/>
          </a:p>
          <a:p>
            <a:pPr algn="ctr"/>
            <a:r>
              <a:rPr lang="en-US" altLang="zh-CN" sz="1400"/>
              <a:t>status</a:t>
            </a:r>
            <a:endParaRPr lang="zh-CN" altLang="en-US" sz="1400"/>
          </a:p>
          <a:p>
            <a:pPr algn="ctr"/>
            <a:r>
              <a:rPr lang="en-US" altLang="zh-CN" sz="1400"/>
              <a:t>prev</a:t>
            </a:r>
            <a:endParaRPr lang="en-US" altLang="zh-CN" sz="1400"/>
          </a:p>
          <a:p>
            <a:pPr algn="ctr"/>
            <a:r>
              <a:rPr lang="en-US" altLang="zh-CN" sz="1400"/>
              <a:t>next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10697210" y="1247140"/>
            <a:ext cx="777240" cy="1206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zh-CN" altLang="en-US" sz="1400"/>
          </a:p>
          <a:p>
            <a:pPr algn="ctr"/>
            <a:r>
              <a:rPr lang="en-US" altLang="zh-CN" sz="1400"/>
              <a:t>status</a:t>
            </a:r>
            <a:endParaRPr lang="zh-CN" altLang="en-US" sz="1400"/>
          </a:p>
          <a:p>
            <a:pPr algn="ctr"/>
            <a:r>
              <a:rPr lang="en-US" altLang="zh-CN" sz="1400"/>
              <a:t>prev</a:t>
            </a:r>
            <a:endParaRPr lang="en-US" altLang="zh-CN" sz="1400"/>
          </a:p>
          <a:p>
            <a:pPr algn="ctr"/>
            <a:r>
              <a:rPr lang="en-US" altLang="zh-CN" sz="1400"/>
              <a:t>next</a:t>
            </a:r>
            <a:endParaRPr lang="en-US" altLang="zh-CN" sz="1400"/>
          </a:p>
        </p:txBody>
      </p:sp>
      <p:cxnSp>
        <p:nvCxnSpPr>
          <p:cNvPr id="16" name="肘形连接符 15"/>
          <p:cNvCxnSpPr/>
          <p:nvPr/>
        </p:nvCxnSpPr>
        <p:spPr>
          <a:xfrm rot="5400000" flipV="1">
            <a:off x="8917623" y="285433"/>
            <a:ext cx="89535" cy="4246880"/>
          </a:xfrm>
          <a:prstGeom prst="bentConnector3">
            <a:avLst>
              <a:gd name="adj1" fmla="val 517021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09505" y="2284095"/>
            <a:ext cx="69024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10243820" y="2092960"/>
            <a:ext cx="68389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2"/>
            <a:endCxn id="12" idx="0"/>
          </p:cNvCxnSpPr>
          <p:nvPr/>
        </p:nvCxnSpPr>
        <p:spPr>
          <a:xfrm rot="5400000" flipH="1">
            <a:off x="9232265" y="1850390"/>
            <a:ext cx="1206500" cy="3175"/>
          </a:xfrm>
          <a:prstGeom prst="bentConnector5">
            <a:avLst>
              <a:gd name="adj1" fmla="val -19605"/>
              <a:gd name="adj2" fmla="val 19790000"/>
              <a:gd name="adj3" fmla="val 119868"/>
            </a:avLst>
          </a:prstGeom>
          <a:ln w="28575" cmpd="sng">
            <a:solidFill>
              <a:schemeClr val="accent2">
                <a:lumMod val="75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5400000" flipH="1">
            <a:off x="10483850" y="1847850"/>
            <a:ext cx="1206500" cy="3175"/>
          </a:xfrm>
          <a:prstGeom prst="bentConnector5">
            <a:avLst>
              <a:gd name="adj1" fmla="val -19605"/>
              <a:gd name="adj2" fmla="val 19790000"/>
              <a:gd name="adj3" fmla="val 119868"/>
            </a:avLst>
          </a:prstGeom>
          <a:ln w="28575" cmpd="sng">
            <a:solidFill>
              <a:schemeClr val="accent2">
                <a:lumMod val="75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324340" y="626110"/>
            <a:ext cx="1847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自旋设置自己</a:t>
            </a:r>
            <a:r>
              <a:rPr lang="zh-CN" altLang="en-US" sz="1200"/>
              <a:t>为头节点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3" idx="3"/>
          </p:cNvCxnSpPr>
          <p:nvPr/>
        </p:nvCxnSpPr>
        <p:spPr>
          <a:xfrm flipV="1">
            <a:off x="7205345" y="1034415"/>
            <a:ext cx="982345" cy="817880"/>
          </a:xfrm>
          <a:prstGeom prst="bentConnector3">
            <a:avLst>
              <a:gd name="adj1" fmla="val 500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12" idx="1"/>
          </p:cNvCxnSpPr>
          <p:nvPr/>
        </p:nvCxnSpPr>
        <p:spPr>
          <a:xfrm>
            <a:off x="8174990" y="1034415"/>
            <a:ext cx="1271905" cy="815975"/>
          </a:xfrm>
          <a:prstGeom prst="bentConnector3">
            <a:avLst>
              <a:gd name="adj1" fmla="val 50025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661275" y="3259455"/>
            <a:ext cx="2056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tryRelease()  </a:t>
            </a:r>
            <a:r>
              <a:rPr lang="zh-CN" altLang="en-US" sz="1400">
                <a:solidFill>
                  <a:srgbClr val="FF0000"/>
                </a:solidFill>
              </a:rPr>
              <a:t>的执行过程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8342630" y="3671570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头节点释放同步状态</a:t>
            </a:r>
            <a:endParaRPr lang="zh-CN" altLang="en-US" sz="1000">
              <a:sym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8342630" y="4307205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唤醒后继节点</a:t>
            </a:r>
            <a:endParaRPr lang="zh-CN" altLang="en-US" sz="1000">
              <a:sym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342630" y="4929505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后继节点</a:t>
            </a:r>
            <a:r>
              <a:rPr lang="en-US" altLang="zh-CN" sz="1000">
                <a:sym typeface="+mn-ea"/>
              </a:rPr>
              <a:t>CAS</a:t>
            </a:r>
            <a:r>
              <a:rPr lang="zh-CN" altLang="en-US" sz="1000">
                <a:sym typeface="+mn-ea"/>
              </a:rPr>
              <a:t>设置自己为头节点</a:t>
            </a:r>
            <a:endParaRPr lang="zh-CN" altLang="en-US" sz="1000">
              <a:sym typeface="+mn-ea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8342630" y="5579110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获取同步状态</a:t>
            </a:r>
            <a:endParaRPr lang="zh-CN" altLang="en-US" sz="1000">
              <a:sym typeface="+mn-ea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8342630" y="6231255"/>
            <a:ext cx="936625" cy="4260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后继节点变为头节点</a:t>
            </a:r>
            <a:endParaRPr lang="zh-CN" altLang="en-US" sz="1000">
              <a:sym typeface="+mn-ea"/>
            </a:endParaRPr>
          </a:p>
        </p:txBody>
      </p:sp>
      <p:cxnSp>
        <p:nvCxnSpPr>
          <p:cNvPr id="84" name="直接箭头连接符 83"/>
          <p:cNvCxnSpPr>
            <a:stCxn id="79" idx="2"/>
            <a:endCxn id="80" idx="0"/>
          </p:cNvCxnSpPr>
          <p:nvPr/>
        </p:nvCxnSpPr>
        <p:spPr>
          <a:xfrm>
            <a:off x="8811260" y="4097655"/>
            <a:ext cx="0" cy="2095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0" idx="2"/>
            <a:endCxn id="81" idx="0"/>
          </p:cNvCxnSpPr>
          <p:nvPr/>
        </p:nvCxnSpPr>
        <p:spPr>
          <a:xfrm>
            <a:off x="8811260" y="4733290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82" idx="0"/>
          </p:cNvCxnSpPr>
          <p:nvPr/>
        </p:nvCxnSpPr>
        <p:spPr>
          <a:xfrm>
            <a:off x="8811260" y="5355590"/>
            <a:ext cx="0" cy="2235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2" idx="2"/>
            <a:endCxn id="83" idx="0"/>
          </p:cNvCxnSpPr>
          <p:nvPr/>
        </p:nvCxnSpPr>
        <p:spPr>
          <a:xfrm>
            <a:off x="8811260" y="6005195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152265" y="3166110"/>
            <a:ext cx="3326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同步队列中同一时间只有一个线程能执行同步块，通过双向队列</a:t>
            </a:r>
            <a:r>
              <a:rPr lang="zh-CN" altLang="en-US" sz="1200" b="1">
                <a:solidFill>
                  <a:srgbClr val="FF0000"/>
                </a:solidFill>
              </a:rPr>
              <a:t>中只有一个头节点来实现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13655" y="4457700"/>
            <a:ext cx="1964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rgbClr val="FF0000"/>
                </a:solidFill>
              </a:rPr>
              <a:t>独占锁的获取与释放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100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8</cp:revision>
  <dcterms:created xsi:type="dcterms:W3CDTF">2020-04-21T11:21:00Z</dcterms:created>
  <dcterms:modified xsi:type="dcterms:W3CDTF">2020-04-22T03:09:09Z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