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552065" y="942340"/>
            <a:ext cx="1183640" cy="1407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同步器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775200" y="942340"/>
            <a:ext cx="826770" cy="14154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节点</a:t>
            </a:r>
            <a:endParaRPr lang="zh-CN" altLang="en-US" sz="1400"/>
          </a:p>
          <a:p>
            <a:pPr algn="ctr"/>
            <a:r>
              <a:rPr lang="en-US" altLang="zh-CN" sz="1400"/>
              <a:t>Thread</a:t>
            </a:r>
            <a:endParaRPr lang="en-US" altLang="zh-CN" sz="1400"/>
          </a:p>
          <a:p>
            <a:pPr algn="ctr"/>
            <a:endParaRPr lang="zh-CN" altLang="en-US" sz="1400"/>
          </a:p>
          <a:p>
            <a:pPr algn="ctr"/>
            <a:endParaRPr lang="en-US" altLang="zh-CN" sz="1400"/>
          </a:p>
          <a:p>
            <a:pPr algn="ctr"/>
            <a:endParaRPr lang="en-US" altLang="zh-CN" sz="1400"/>
          </a:p>
        </p:txBody>
      </p:sp>
      <p:sp>
        <p:nvSpPr>
          <p:cNvPr id="49" name="圆角矩形 48"/>
          <p:cNvSpPr/>
          <p:nvPr/>
        </p:nvSpPr>
        <p:spPr>
          <a:xfrm>
            <a:off x="4895850" y="1602105"/>
            <a:ext cx="585470" cy="28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prev</a:t>
            </a:r>
            <a:endParaRPr lang="en-US" altLang="zh-CN" sz="1600"/>
          </a:p>
        </p:txBody>
      </p:sp>
      <p:sp>
        <p:nvSpPr>
          <p:cNvPr id="54" name="圆角矩形 53"/>
          <p:cNvSpPr/>
          <p:nvPr/>
        </p:nvSpPr>
        <p:spPr>
          <a:xfrm>
            <a:off x="4895850" y="1988185"/>
            <a:ext cx="585470" cy="28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next</a:t>
            </a:r>
            <a:endParaRPr lang="en-US" altLang="zh-CN" sz="1600"/>
          </a:p>
        </p:txBody>
      </p:sp>
      <p:sp>
        <p:nvSpPr>
          <p:cNvPr id="57" name="圆角矩形 56"/>
          <p:cNvSpPr/>
          <p:nvPr/>
        </p:nvSpPr>
        <p:spPr>
          <a:xfrm>
            <a:off x="6017260" y="942340"/>
            <a:ext cx="826770" cy="14154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节点</a:t>
            </a:r>
            <a:endParaRPr lang="zh-CN" altLang="en-US" sz="1400"/>
          </a:p>
          <a:p>
            <a:pPr algn="ctr"/>
            <a:r>
              <a:rPr lang="en-US" altLang="zh-CN" sz="1400"/>
              <a:t>Thread</a:t>
            </a:r>
            <a:endParaRPr lang="en-US" altLang="zh-CN" sz="1400"/>
          </a:p>
          <a:p>
            <a:pPr algn="ctr"/>
            <a:endParaRPr lang="zh-CN" altLang="en-US" sz="1400"/>
          </a:p>
          <a:p>
            <a:pPr algn="ctr"/>
            <a:endParaRPr lang="en-US" altLang="zh-CN" sz="1400"/>
          </a:p>
          <a:p>
            <a:pPr algn="ctr"/>
            <a:endParaRPr lang="en-US" altLang="zh-CN" sz="1400"/>
          </a:p>
        </p:txBody>
      </p:sp>
      <p:sp>
        <p:nvSpPr>
          <p:cNvPr id="58" name="圆角矩形 57"/>
          <p:cNvSpPr/>
          <p:nvPr/>
        </p:nvSpPr>
        <p:spPr>
          <a:xfrm>
            <a:off x="6137910" y="1602105"/>
            <a:ext cx="585470" cy="28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prev</a:t>
            </a:r>
            <a:endParaRPr lang="en-US" altLang="zh-CN" sz="1600"/>
          </a:p>
        </p:txBody>
      </p:sp>
      <p:sp>
        <p:nvSpPr>
          <p:cNvPr id="59" name="圆角矩形 58"/>
          <p:cNvSpPr/>
          <p:nvPr/>
        </p:nvSpPr>
        <p:spPr>
          <a:xfrm>
            <a:off x="6137910" y="1988185"/>
            <a:ext cx="585470" cy="28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next</a:t>
            </a:r>
            <a:endParaRPr lang="en-US" altLang="zh-CN" sz="1600"/>
          </a:p>
        </p:txBody>
      </p:sp>
      <p:sp>
        <p:nvSpPr>
          <p:cNvPr id="60" name="圆角矩形 59"/>
          <p:cNvSpPr/>
          <p:nvPr/>
        </p:nvSpPr>
        <p:spPr>
          <a:xfrm>
            <a:off x="7215505" y="942340"/>
            <a:ext cx="826770" cy="14154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节点</a:t>
            </a:r>
            <a:endParaRPr lang="zh-CN" altLang="en-US" sz="1400"/>
          </a:p>
          <a:p>
            <a:pPr algn="ctr"/>
            <a:r>
              <a:rPr lang="en-US" altLang="zh-CN" sz="1400"/>
              <a:t>Thread</a:t>
            </a:r>
            <a:endParaRPr lang="en-US" altLang="zh-CN" sz="1400"/>
          </a:p>
          <a:p>
            <a:pPr algn="ctr"/>
            <a:endParaRPr lang="zh-CN" altLang="en-US" sz="1400"/>
          </a:p>
          <a:p>
            <a:pPr algn="ctr"/>
            <a:endParaRPr lang="en-US" altLang="zh-CN" sz="1400"/>
          </a:p>
          <a:p>
            <a:pPr algn="ctr"/>
            <a:endParaRPr lang="en-US" altLang="zh-CN" sz="1400"/>
          </a:p>
        </p:txBody>
      </p:sp>
      <p:sp>
        <p:nvSpPr>
          <p:cNvPr id="61" name="圆角矩形 60"/>
          <p:cNvSpPr/>
          <p:nvPr/>
        </p:nvSpPr>
        <p:spPr>
          <a:xfrm>
            <a:off x="7336155" y="1602105"/>
            <a:ext cx="585470" cy="28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prev</a:t>
            </a:r>
            <a:endParaRPr lang="en-US" altLang="zh-CN" sz="1600"/>
          </a:p>
        </p:txBody>
      </p:sp>
      <p:sp>
        <p:nvSpPr>
          <p:cNvPr id="62" name="圆角矩形 61"/>
          <p:cNvSpPr/>
          <p:nvPr/>
        </p:nvSpPr>
        <p:spPr>
          <a:xfrm>
            <a:off x="7336155" y="1988185"/>
            <a:ext cx="585470" cy="28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next</a:t>
            </a:r>
            <a:endParaRPr lang="en-US" altLang="zh-CN" sz="1600"/>
          </a:p>
        </p:txBody>
      </p:sp>
      <p:sp>
        <p:nvSpPr>
          <p:cNvPr id="63" name="圆角矩形 62"/>
          <p:cNvSpPr/>
          <p:nvPr/>
        </p:nvSpPr>
        <p:spPr>
          <a:xfrm>
            <a:off x="2851150" y="1558925"/>
            <a:ext cx="585470" cy="28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head</a:t>
            </a:r>
            <a:endParaRPr lang="en-US" altLang="zh-CN" sz="1400"/>
          </a:p>
        </p:txBody>
      </p:sp>
      <p:sp>
        <p:nvSpPr>
          <p:cNvPr id="64" name="圆角矩形 63"/>
          <p:cNvSpPr/>
          <p:nvPr/>
        </p:nvSpPr>
        <p:spPr>
          <a:xfrm>
            <a:off x="2851150" y="1950085"/>
            <a:ext cx="585470" cy="28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tail</a:t>
            </a:r>
            <a:endParaRPr lang="en-US" altLang="zh-CN" sz="1600"/>
          </a:p>
        </p:txBody>
      </p:sp>
      <p:cxnSp>
        <p:nvCxnSpPr>
          <p:cNvPr id="68" name="直接箭头连接符 67"/>
          <p:cNvCxnSpPr>
            <a:stCxn id="54" idx="3"/>
          </p:cNvCxnSpPr>
          <p:nvPr/>
        </p:nvCxnSpPr>
        <p:spPr>
          <a:xfrm flipV="1">
            <a:off x="5481320" y="2125345"/>
            <a:ext cx="530225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59" idx="3"/>
          </p:cNvCxnSpPr>
          <p:nvPr/>
        </p:nvCxnSpPr>
        <p:spPr>
          <a:xfrm>
            <a:off x="6723380" y="2132965"/>
            <a:ext cx="48958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1" idx="1"/>
          </p:cNvCxnSpPr>
          <p:nvPr/>
        </p:nvCxnSpPr>
        <p:spPr>
          <a:xfrm flipH="1">
            <a:off x="6849110" y="1746885"/>
            <a:ext cx="48704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58" idx="1"/>
          </p:cNvCxnSpPr>
          <p:nvPr/>
        </p:nvCxnSpPr>
        <p:spPr>
          <a:xfrm flipH="1">
            <a:off x="5610860" y="1746885"/>
            <a:ext cx="52705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4625340" y="3387725"/>
            <a:ext cx="1010920" cy="548640"/>
          </a:xfrm>
          <a:prstGeom prst="roundRect">
            <a:avLst/>
          </a:prstGeom>
          <a:ln w="12700" cmpd="sng">
            <a:solidFill>
              <a:srgbClr val="92D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Thread</a:t>
            </a:r>
            <a:endParaRPr lang="en-US" altLang="zh-CN" sz="1400"/>
          </a:p>
          <a:p>
            <a:pPr algn="ctr"/>
            <a:r>
              <a:rPr lang="en-US" altLang="zh-CN" sz="1400"/>
              <a:t>nextWater</a:t>
            </a:r>
            <a:endParaRPr lang="en-US" altLang="zh-CN" sz="1400"/>
          </a:p>
        </p:txBody>
      </p:sp>
      <p:sp>
        <p:nvSpPr>
          <p:cNvPr id="74" name="圆角矩形 73"/>
          <p:cNvSpPr/>
          <p:nvPr/>
        </p:nvSpPr>
        <p:spPr>
          <a:xfrm>
            <a:off x="6036310" y="3387725"/>
            <a:ext cx="1010920" cy="548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Thread</a:t>
            </a:r>
            <a:endParaRPr lang="en-US" altLang="zh-CN" sz="1400"/>
          </a:p>
          <a:p>
            <a:pPr algn="ctr"/>
            <a:r>
              <a:rPr lang="en-US" altLang="zh-CN" sz="1400"/>
              <a:t>nextWater</a:t>
            </a:r>
            <a:endParaRPr lang="en-US" altLang="zh-CN" sz="1400"/>
          </a:p>
        </p:txBody>
      </p:sp>
      <p:sp>
        <p:nvSpPr>
          <p:cNvPr id="75" name="圆角矩形 74"/>
          <p:cNvSpPr/>
          <p:nvPr/>
        </p:nvSpPr>
        <p:spPr>
          <a:xfrm>
            <a:off x="7432040" y="3387725"/>
            <a:ext cx="1010920" cy="548640"/>
          </a:xfrm>
          <a:prstGeom prst="roundRect">
            <a:avLst/>
          </a:prstGeom>
          <a:ln w="28575" cmpd="sng">
            <a:solidFill>
              <a:srgbClr val="92D05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Thread</a:t>
            </a:r>
            <a:endParaRPr lang="en-US" altLang="zh-CN" sz="1400"/>
          </a:p>
          <a:p>
            <a:pPr algn="ctr"/>
            <a:r>
              <a:rPr lang="en-US" altLang="zh-CN" sz="1400"/>
              <a:t>nextWater</a:t>
            </a:r>
            <a:endParaRPr lang="en-US" altLang="zh-CN" sz="1400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5506085" y="3782060"/>
            <a:ext cx="511810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929755" y="3788410"/>
            <a:ext cx="5054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89" name="圆角矩形 88"/>
          <p:cNvSpPr/>
          <p:nvPr/>
        </p:nvSpPr>
        <p:spPr>
          <a:xfrm>
            <a:off x="2552065" y="2873375"/>
            <a:ext cx="1183640" cy="14554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Condition</a:t>
            </a:r>
            <a:endParaRPr lang="zh-CN" altLang="en-US" sz="1600"/>
          </a:p>
          <a:p>
            <a:pPr algn="ctr"/>
            <a:endParaRPr lang="zh-CN" altLang="en-US" sz="1600"/>
          </a:p>
          <a:p>
            <a:pPr algn="ctr"/>
            <a:endParaRPr lang="zh-CN" altLang="en-US" sz="1600"/>
          </a:p>
          <a:p>
            <a:pPr algn="ctr"/>
            <a:endParaRPr lang="zh-CN" altLang="en-US" sz="1600"/>
          </a:p>
        </p:txBody>
      </p:sp>
      <p:sp>
        <p:nvSpPr>
          <p:cNvPr id="90" name="圆角矩形 89"/>
          <p:cNvSpPr/>
          <p:nvPr/>
        </p:nvSpPr>
        <p:spPr>
          <a:xfrm>
            <a:off x="2747010" y="3517900"/>
            <a:ext cx="794385" cy="2889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firstWaiter</a:t>
            </a:r>
            <a:endParaRPr lang="en-US" altLang="zh-CN" sz="1000"/>
          </a:p>
        </p:txBody>
      </p:sp>
      <p:sp>
        <p:nvSpPr>
          <p:cNvPr id="92" name="圆角矩形 91"/>
          <p:cNvSpPr/>
          <p:nvPr/>
        </p:nvSpPr>
        <p:spPr>
          <a:xfrm>
            <a:off x="2747010" y="3937000"/>
            <a:ext cx="794385" cy="2889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lastWaiter</a:t>
            </a:r>
            <a:endParaRPr lang="en-US" altLang="zh-CN" sz="1000"/>
          </a:p>
        </p:txBody>
      </p:sp>
      <p:cxnSp>
        <p:nvCxnSpPr>
          <p:cNvPr id="93" name="直接箭头连接符 92"/>
          <p:cNvCxnSpPr>
            <a:stCxn id="90" idx="3"/>
            <a:endCxn id="73" idx="1"/>
          </p:cNvCxnSpPr>
          <p:nvPr/>
        </p:nvCxnSpPr>
        <p:spPr>
          <a:xfrm flipV="1">
            <a:off x="3541395" y="3662045"/>
            <a:ext cx="108394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92" idx="3"/>
            <a:endCxn id="75" idx="2"/>
          </p:cNvCxnSpPr>
          <p:nvPr/>
        </p:nvCxnSpPr>
        <p:spPr>
          <a:xfrm flipV="1">
            <a:off x="3541395" y="3936365"/>
            <a:ext cx="4396105" cy="145415"/>
          </a:xfrm>
          <a:prstGeom prst="bentConnector2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圆角矩形 94"/>
          <p:cNvSpPr/>
          <p:nvPr/>
        </p:nvSpPr>
        <p:spPr>
          <a:xfrm>
            <a:off x="4628515" y="5160010"/>
            <a:ext cx="1010920" cy="548640"/>
          </a:xfrm>
          <a:prstGeom prst="roundRect">
            <a:avLst/>
          </a:prstGeom>
          <a:ln w="28575" cmpd="sng">
            <a:solidFill>
              <a:srgbClr val="92D05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Thread</a:t>
            </a:r>
            <a:endParaRPr lang="en-US" altLang="zh-CN" sz="1400"/>
          </a:p>
          <a:p>
            <a:pPr algn="ctr"/>
            <a:r>
              <a:rPr lang="en-US" altLang="zh-CN" sz="1400"/>
              <a:t>nextWater</a:t>
            </a:r>
            <a:endParaRPr lang="en-US" altLang="zh-CN" sz="1400"/>
          </a:p>
        </p:txBody>
      </p:sp>
      <p:sp>
        <p:nvSpPr>
          <p:cNvPr id="96" name="圆角矩形 95"/>
          <p:cNvSpPr/>
          <p:nvPr/>
        </p:nvSpPr>
        <p:spPr>
          <a:xfrm>
            <a:off x="6039485" y="5160010"/>
            <a:ext cx="1010920" cy="548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Thread</a:t>
            </a:r>
            <a:endParaRPr lang="en-US" altLang="zh-CN" sz="1400"/>
          </a:p>
          <a:p>
            <a:pPr algn="ctr"/>
            <a:r>
              <a:rPr lang="en-US" altLang="zh-CN" sz="1400"/>
              <a:t>nextWater</a:t>
            </a:r>
            <a:endParaRPr lang="en-US" altLang="zh-CN" sz="1400"/>
          </a:p>
        </p:txBody>
      </p:sp>
      <p:sp>
        <p:nvSpPr>
          <p:cNvPr id="97" name="圆角矩形 96"/>
          <p:cNvSpPr/>
          <p:nvPr/>
        </p:nvSpPr>
        <p:spPr>
          <a:xfrm>
            <a:off x="7435215" y="5160010"/>
            <a:ext cx="1010920" cy="548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Thread</a:t>
            </a:r>
            <a:endParaRPr lang="en-US" altLang="zh-CN" sz="1400"/>
          </a:p>
          <a:p>
            <a:pPr algn="ctr"/>
            <a:r>
              <a:rPr lang="en-US" altLang="zh-CN" sz="1400"/>
              <a:t>nextWater</a:t>
            </a:r>
            <a:endParaRPr lang="en-US" altLang="zh-CN" sz="1400"/>
          </a:p>
        </p:txBody>
      </p:sp>
      <p:cxnSp>
        <p:nvCxnSpPr>
          <p:cNvPr id="98" name="直接箭头连接符 97"/>
          <p:cNvCxnSpPr/>
          <p:nvPr/>
        </p:nvCxnSpPr>
        <p:spPr>
          <a:xfrm>
            <a:off x="5509260" y="5554345"/>
            <a:ext cx="511810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6932930" y="5560695"/>
            <a:ext cx="5054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00" name="圆角矩形 99"/>
          <p:cNvSpPr/>
          <p:nvPr/>
        </p:nvSpPr>
        <p:spPr>
          <a:xfrm>
            <a:off x="2552065" y="4645660"/>
            <a:ext cx="1183640" cy="14554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Condition</a:t>
            </a:r>
            <a:endParaRPr lang="zh-CN" altLang="en-US" sz="1600"/>
          </a:p>
          <a:p>
            <a:pPr algn="ctr"/>
            <a:endParaRPr lang="zh-CN" altLang="en-US" sz="1600"/>
          </a:p>
          <a:p>
            <a:pPr algn="ctr"/>
            <a:endParaRPr lang="zh-CN" altLang="en-US" sz="1600"/>
          </a:p>
          <a:p>
            <a:pPr algn="ctr"/>
            <a:endParaRPr lang="zh-CN" altLang="en-US" sz="1600"/>
          </a:p>
        </p:txBody>
      </p:sp>
      <p:sp>
        <p:nvSpPr>
          <p:cNvPr id="101" name="圆角矩形 100"/>
          <p:cNvSpPr/>
          <p:nvPr/>
        </p:nvSpPr>
        <p:spPr>
          <a:xfrm>
            <a:off x="2747010" y="5290185"/>
            <a:ext cx="794385" cy="2889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firstWaiter</a:t>
            </a:r>
            <a:endParaRPr lang="en-US" altLang="zh-CN" sz="1000"/>
          </a:p>
        </p:txBody>
      </p:sp>
      <p:sp>
        <p:nvSpPr>
          <p:cNvPr id="102" name="圆角矩形 101"/>
          <p:cNvSpPr/>
          <p:nvPr/>
        </p:nvSpPr>
        <p:spPr>
          <a:xfrm>
            <a:off x="2747010" y="5709285"/>
            <a:ext cx="794385" cy="2889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lastWaiter</a:t>
            </a:r>
            <a:endParaRPr lang="en-US" altLang="zh-CN" sz="1000"/>
          </a:p>
        </p:txBody>
      </p:sp>
      <p:cxnSp>
        <p:nvCxnSpPr>
          <p:cNvPr id="103" name="直接箭头连接符 102"/>
          <p:cNvCxnSpPr>
            <a:stCxn id="101" idx="3"/>
            <a:endCxn id="95" idx="1"/>
          </p:cNvCxnSpPr>
          <p:nvPr/>
        </p:nvCxnSpPr>
        <p:spPr>
          <a:xfrm flipV="1">
            <a:off x="3541395" y="5434330"/>
            <a:ext cx="108712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102" idx="3"/>
            <a:endCxn id="97" idx="2"/>
          </p:cNvCxnSpPr>
          <p:nvPr/>
        </p:nvCxnSpPr>
        <p:spPr>
          <a:xfrm flipV="1">
            <a:off x="3541395" y="5708650"/>
            <a:ext cx="4399280" cy="145415"/>
          </a:xfrm>
          <a:prstGeom prst="bentConnector2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8372475" y="938530"/>
            <a:ext cx="826770" cy="1415415"/>
          </a:xfrm>
          <a:prstGeom prst="roundRect">
            <a:avLst/>
          </a:prstGeom>
          <a:ln w="28575" cmpd="sng">
            <a:solidFill>
              <a:srgbClr val="FFC000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节点</a:t>
            </a:r>
            <a:endParaRPr lang="zh-CN" altLang="en-US" sz="1400"/>
          </a:p>
          <a:p>
            <a:pPr algn="ctr"/>
            <a:r>
              <a:rPr lang="en-US" altLang="zh-CN" sz="1400"/>
              <a:t>Thread</a:t>
            </a:r>
            <a:endParaRPr lang="en-US" altLang="zh-CN" sz="1400"/>
          </a:p>
          <a:p>
            <a:pPr algn="ctr"/>
            <a:endParaRPr lang="zh-CN" altLang="en-US" sz="1400"/>
          </a:p>
          <a:p>
            <a:pPr algn="ctr"/>
            <a:endParaRPr lang="en-US" altLang="zh-CN" sz="1400"/>
          </a:p>
          <a:p>
            <a:pPr algn="ctr"/>
            <a:endParaRPr lang="en-US" altLang="zh-CN" sz="1400"/>
          </a:p>
        </p:txBody>
      </p:sp>
      <p:sp>
        <p:nvSpPr>
          <p:cNvPr id="3" name="圆角矩形 2"/>
          <p:cNvSpPr/>
          <p:nvPr/>
        </p:nvSpPr>
        <p:spPr>
          <a:xfrm>
            <a:off x="8493125" y="1598295"/>
            <a:ext cx="585470" cy="28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prev</a:t>
            </a:r>
            <a:endParaRPr lang="en-US" altLang="zh-CN" sz="1600"/>
          </a:p>
        </p:txBody>
      </p:sp>
      <p:sp>
        <p:nvSpPr>
          <p:cNvPr id="5" name="圆角矩形 4"/>
          <p:cNvSpPr/>
          <p:nvPr/>
        </p:nvSpPr>
        <p:spPr>
          <a:xfrm>
            <a:off x="8493125" y="1984375"/>
            <a:ext cx="585470" cy="28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next</a:t>
            </a:r>
            <a:endParaRPr lang="en-US" altLang="zh-CN" sz="1600"/>
          </a:p>
        </p:txBody>
      </p:sp>
      <p:cxnSp>
        <p:nvCxnSpPr>
          <p:cNvPr id="7" name="肘形连接符 6"/>
          <p:cNvCxnSpPr>
            <a:stCxn id="10" idx="2"/>
            <a:endCxn id="75" idx="0"/>
          </p:cNvCxnSpPr>
          <p:nvPr/>
        </p:nvCxnSpPr>
        <p:spPr>
          <a:xfrm rot="5400000" flipV="1">
            <a:off x="6048058" y="1498283"/>
            <a:ext cx="1029970" cy="2748915"/>
          </a:xfrm>
          <a:prstGeom prst="bentConnector3">
            <a:avLst>
              <a:gd name="adj1" fmla="val 49969"/>
            </a:avLst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95" idx="0"/>
            <a:endCxn id="2" idx="2"/>
          </p:cNvCxnSpPr>
          <p:nvPr/>
        </p:nvCxnSpPr>
        <p:spPr>
          <a:xfrm rot="16200000">
            <a:off x="5556885" y="1931035"/>
            <a:ext cx="2806065" cy="3651885"/>
          </a:xfrm>
          <a:prstGeom prst="bentConnector3">
            <a:avLst>
              <a:gd name="adj1" fmla="val 16089"/>
            </a:avLst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60705" y="1367155"/>
            <a:ext cx="13474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同步队列</a:t>
            </a:r>
            <a:endParaRPr lang="zh-CN" altLang="en-US" sz="1600"/>
          </a:p>
        </p:txBody>
      </p:sp>
      <p:sp>
        <p:nvSpPr>
          <p:cNvPr id="12" name="文本框 11"/>
          <p:cNvSpPr txBox="1"/>
          <p:nvPr/>
        </p:nvSpPr>
        <p:spPr>
          <a:xfrm>
            <a:off x="560705" y="3448050"/>
            <a:ext cx="13474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等待</a:t>
            </a:r>
            <a:r>
              <a:rPr lang="zh-CN" altLang="en-US" sz="1600"/>
              <a:t>队列</a:t>
            </a:r>
            <a:endParaRPr lang="zh-CN" altLang="en-US" sz="1600"/>
          </a:p>
        </p:txBody>
      </p:sp>
      <p:sp>
        <p:nvSpPr>
          <p:cNvPr id="13" name="文本框 12"/>
          <p:cNvSpPr txBox="1"/>
          <p:nvPr/>
        </p:nvSpPr>
        <p:spPr>
          <a:xfrm>
            <a:off x="607695" y="5160010"/>
            <a:ext cx="13474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等待</a:t>
            </a:r>
            <a:r>
              <a:rPr lang="zh-CN" altLang="en-US" sz="1600"/>
              <a:t>队列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5407025" y="2597785"/>
            <a:ext cx="2388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FF0000"/>
                </a:solidFill>
              </a:rPr>
              <a:t>await()</a:t>
            </a:r>
            <a:r>
              <a:rPr lang="en-US" altLang="zh-CN" sz="1200"/>
              <a:t>  </a:t>
            </a:r>
            <a:r>
              <a:rPr lang="zh-CN" altLang="en-US" sz="1200"/>
              <a:t>从同步队列转到等待队列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5219700" y="4418330"/>
            <a:ext cx="26441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FF0000"/>
                </a:solidFill>
              </a:rPr>
              <a:t>signal()</a:t>
            </a:r>
            <a:r>
              <a:rPr lang="en-US" altLang="zh-CN" sz="1200"/>
              <a:t>  </a:t>
            </a:r>
            <a:r>
              <a:rPr lang="zh-CN" altLang="en-US" sz="1200"/>
              <a:t>从等待队列转到同步队列</a:t>
            </a:r>
            <a:endParaRPr lang="zh-CN" altLang="en-US" sz="1200"/>
          </a:p>
        </p:txBody>
      </p:sp>
      <p:cxnSp>
        <p:nvCxnSpPr>
          <p:cNvPr id="16" name="肘形连接符 15"/>
          <p:cNvCxnSpPr>
            <a:stCxn id="89" idx="1"/>
            <a:endCxn id="4" idx="1"/>
          </p:cNvCxnSpPr>
          <p:nvPr/>
        </p:nvCxnSpPr>
        <p:spPr>
          <a:xfrm rot="10800000">
            <a:off x="2552065" y="1645285"/>
            <a:ext cx="3175" cy="1955165"/>
          </a:xfrm>
          <a:prstGeom prst="bent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00" idx="1"/>
            <a:endCxn id="4" idx="1"/>
          </p:cNvCxnSpPr>
          <p:nvPr/>
        </p:nvCxnSpPr>
        <p:spPr>
          <a:xfrm rot="10800000">
            <a:off x="2552065" y="1645920"/>
            <a:ext cx="3175" cy="3727450"/>
          </a:xfrm>
          <a:prstGeom prst="bent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WPS 演示</Application>
  <PresentationFormat>宽屏</PresentationFormat>
  <Paragraphs>95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123</cp:lastModifiedBy>
  <cp:revision>13</cp:revision>
  <dcterms:created xsi:type="dcterms:W3CDTF">2020-04-21T11:21:00Z</dcterms:created>
  <dcterms:modified xsi:type="dcterms:W3CDTF">2020-04-23T06:30:49Z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