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114675" y="630555"/>
            <a:ext cx="170180" cy="58921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14440" y="630555"/>
            <a:ext cx="170180" cy="58921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786380" y="163830"/>
            <a:ext cx="902335" cy="2965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948045" y="163830"/>
            <a:ext cx="902335" cy="29654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47720" y="927100"/>
            <a:ext cx="2366010" cy="473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68140" y="1033145"/>
            <a:ext cx="1414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SYN SEQ=90</a:t>
            </a:r>
            <a:endParaRPr lang="en-US" altLang="zh-CN" sz="160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47720" y="1943735"/>
            <a:ext cx="2908935" cy="580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68140" y="2049780"/>
            <a:ext cx="1414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SYN SEQ=91</a:t>
            </a:r>
            <a:endParaRPr lang="en-US" altLang="zh-CN" sz="16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341370" y="3109595"/>
            <a:ext cx="2908935" cy="687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68140" y="3260090"/>
            <a:ext cx="1734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SYN+ACK SEQ=90</a:t>
            </a:r>
            <a:endParaRPr lang="en-US" altLang="zh-CN" sz="160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650615" y="3893185"/>
            <a:ext cx="2599690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68140" y="4043680"/>
            <a:ext cx="17348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SYN+ACK SEQ=91</a:t>
            </a:r>
            <a:endParaRPr lang="en-US" altLang="zh-CN" sz="16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347720" y="5477510"/>
            <a:ext cx="2908935" cy="580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68140" y="5583555"/>
            <a:ext cx="1414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SYN SEQ=91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1903095" y="726440"/>
            <a:ext cx="1097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1 </a:t>
            </a:r>
            <a:r>
              <a:rPr lang="zh-CN" altLang="en-US" sz="1200"/>
              <a:t>发送 </a:t>
            </a:r>
            <a:r>
              <a:rPr lang="en-US" altLang="zh-CN" sz="1200"/>
              <a:t>SYN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1367155" y="1743075"/>
            <a:ext cx="163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2 </a:t>
            </a:r>
            <a:r>
              <a:rPr lang="zh-CN" altLang="en-US" sz="1200"/>
              <a:t>好久没回，再发一次</a:t>
            </a:r>
            <a:r>
              <a:rPr lang="en-US" altLang="zh-CN" sz="1200"/>
              <a:t>SYN</a:t>
            </a:r>
            <a:endParaRPr lang="en-US" alt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1304290" y="3502660"/>
            <a:ext cx="1810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3 </a:t>
            </a:r>
            <a:r>
              <a:rPr lang="zh-CN" altLang="en-US" sz="1200"/>
              <a:t>当前期望的回复是</a:t>
            </a:r>
            <a:r>
              <a:rPr lang="en-US" altLang="zh-CN" sz="1200"/>
              <a:t>91</a:t>
            </a:r>
            <a:r>
              <a:rPr lang="zh-CN" altLang="en-US" sz="1200"/>
              <a:t>，但是为</a:t>
            </a:r>
            <a:r>
              <a:rPr lang="en-US" altLang="zh-CN" sz="1200"/>
              <a:t>90</a:t>
            </a:r>
            <a:r>
              <a:rPr lang="zh-CN" altLang="en-US" sz="1200"/>
              <a:t>，为历史连接，中止连接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304290" y="4330065"/>
            <a:ext cx="1810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4 91</a:t>
            </a:r>
            <a:r>
              <a:rPr lang="zh-CN" altLang="en-US" sz="1200"/>
              <a:t>的回复报文接收到，说明是当前连接，发送</a:t>
            </a:r>
            <a:r>
              <a:rPr lang="en-US" altLang="zh-CN" sz="1200"/>
              <a:t>91 </a:t>
            </a:r>
            <a:r>
              <a:rPr lang="zh-CN" altLang="en-US" sz="1200"/>
              <a:t>的 </a:t>
            </a:r>
            <a:r>
              <a:rPr lang="en-US" altLang="zh-CN" sz="1200"/>
              <a:t>SYN </a:t>
            </a:r>
            <a:r>
              <a:rPr lang="zh-CN" altLang="en-US" sz="1200"/>
              <a:t>报文建立连接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6529070" y="5882640"/>
            <a:ext cx="163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分配资源，建立连接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6529070" y="1774190"/>
            <a:ext cx="16338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先收到 </a:t>
            </a:r>
            <a:r>
              <a:rPr lang="en-US" altLang="zh-CN" sz="1200"/>
              <a:t>91</a:t>
            </a:r>
            <a:r>
              <a:rPr lang="zh-CN" altLang="en-US" sz="1200"/>
              <a:t>，再收到 </a:t>
            </a:r>
            <a:r>
              <a:rPr lang="en-US" altLang="zh-CN" sz="1200"/>
              <a:t>90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6529070" y="3397885"/>
            <a:ext cx="208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先发</a:t>
            </a:r>
            <a:r>
              <a:rPr lang="en-US" altLang="zh-CN" sz="1200"/>
              <a:t>91</a:t>
            </a:r>
            <a:r>
              <a:rPr lang="zh-CN" altLang="en-US" sz="1200"/>
              <a:t>，但是</a:t>
            </a:r>
            <a:r>
              <a:rPr lang="en-US" altLang="zh-CN" sz="1200"/>
              <a:t>90</a:t>
            </a:r>
            <a:r>
              <a:rPr lang="zh-CN" altLang="en-US" sz="1200"/>
              <a:t>先到客户端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2</cp:revision>
  <dcterms:created xsi:type="dcterms:W3CDTF">2020-09-13T07:36:20Z</dcterms:created>
  <dcterms:modified xsi:type="dcterms:W3CDTF">2020-09-13T07:57:19Z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