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6677660" y="1323975"/>
            <a:ext cx="998220" cy="4191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服务端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300605" y="1323975"/>
            <a:ext cx="998220" cy="4191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客户</a:t>
            </a:r>
            <a:r>
              <a:rPr lang="zh-CN" altLang="en-US"/>
              <a:t>端</a:t>
            </a:r>
            <a:endParaRPr lang="zh-CN" altLang="en-US"/>
          </a:p>
        </p:txBody>
      </p:sp>
      <p:cxnSp>
        <p:nvCxnSpPr>
          <p:cNvPr id="7" name="直接连接符 6"/>
          <p:cNvCxnSpPr>
            <a:stCxn id="6" idx="2"/>
          </p:cNvCxnSpPr>
          <p:nvPr/>
        </p:nvCxnSpPr>
        <p:spPr>
          <a:xfrm>
            <a:off x="2799715" y="1743075"/>
            <a:ext cx="2540" cy="4054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175500" y="1743075"/>
            <a:ext cx="2540" cy="4054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789555" y="2205355"/>
            <a:ext cx="44056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756660" y="1891030"/>
            <a:ext cx="2673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发送客户端支持的</a:t>
            </a:r>
            <a:r>
              <a:rPr lang="en-US" altLang="zh-CN" sz="1200"/>
              <a:t>SSL</a:t>
            </a:r>
            <a:r>
              <a:rPr lang="zh-CN" altLang="en-US" sz="1200"/>
              <a:t>版本</a:t>
            </a:r>
            <a:endParaRPr lang="zh-CN" altLang="en-US" sz="120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802255" y="2784475"/>
            <a:ext cx="438721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658870" y="2515235"/>
            <a:ext cx="2673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服务端返回证书和公钥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3166110" y="3291840"/>
            <a:ext cx="23253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客户端用根证书验证证书合法性</a:t>
            </a:r>
            <a:endParaRPr lang="zh-CN" altLang="en-US" sz="12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802255" y="4060825"/>
            <a:ext cx="44056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769360" y="3746500"/>
            <a:ext cx="2673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客户端发送用公钥加密的随机字符串</a:t>
            </a:r>
            <a:endParaRPr lang="zh-CN" altLang="en-US" sz="120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2788285" y="4717415"/>
            <a:ext cx="438721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644900" y="4448175"/>
            <a:ext cx="2957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服务端用私钥解密返回，客户端验证成功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2795905" y="5427980"/>
            <a:ext cx="4368800" cy="571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658870" y="5152390"/>
            <a:ext cx="2957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开始</a:t>
            </a:r>
            <a:r>
              <a:rPr lang="en-US" altLang="zh-CN" sz="1200"/>
              <a:t>HTTP</a:t>
            </a:r>
            <a:r>
              <a:rPr lang="zh-CN" altLang="en-US" sz="1200"/>
              <a:t>发送返回</a:t>
            </a:r>
            <a:endParaRPr lang="zh-CN" altLang="en-US" sz="1200"/>
          </a:p>
        </p:txBody>
      </p:sp>
      <p:sp>
        <p:nvSpPr>
          <p:cNvPr id="26" name="右中括号 25"/>
          <p:cNvSpPr/>
          <p:nvPr/>
        </p:nvSpPr>
        <p:spPr>
          <a:xfrm>
            <a:off x="2802255" y="3127375"/>
            <a:ext cx="363855" cy="60388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WPS 演示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123</cp:lastModifiedBy>
  <cp:revision>4</cp:revision>
  <dcterms:created xsi:type="dcterms:W3CDTF">2020-04-18T03:35:00Z</dcterms:created>
  <dcterms:modified xsi:type="dcterms:W3CDTF">2020-04-18T04:03:25Z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