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6390005" y="1153160"/>
            <a:ext cx="3409315" cy="1310640"/>
          </a:xfrm>
          <a:prstGeom prst="roundRect">
            <a:avLst/>
          </a:prstGeom>
          <a:ln w="28575" cmpd="sng">
            <a:solidFill>
              <a:srgbClr val="C0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auto">
              <a:lnSpc>
                <a:spcPct val="150000"/>
              </a:lnSpc>
            </a:pPr>
            <a:r>
              <a:rPr lang="en-US" altLang="zh-CN" sz="3200" b="1"/>
              <a:t>Thread</a:t>
            </a:r>
            <a:endParaRPr lang="en-US" altLang="zh-CN" sz="3200" b="1"/>
          </a:p>
          <a:p>
            <a:pPr algn="ctr" fontAlgn="auto">
              <a:lnSpc>
                <a:spcPct val="150000"/>
              </a:lnSpc>
            </a:pPr>
            <a:r>
              <a:rPr lang="en-US" altLang="zh-CN" sz="2000"/>
              <a:t>private ThreadLocalMap map;</a:t>
            </a:r>
            <a:endParaRPr lang="en-US" altLang="zh-CN" sz="3200" b="1"/>
          </a:p>
        </p:txBody>
      </p:sp>
      <p:sp>
        <p:nvSpPr>
          <p:cNvPr id="16" name="文本框 15"/>
          <p:cNvSpPr txBox="1"/>
          <p:nvPr/>
        </p:nvSpPr>
        <p:spPr>
          <a:xfrm>
            <a:off x="2628265" y="393065"/>
            <a:ext cx="6801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   </a:t>
            </a:r>
            <a:r>
              <a:rPr lang="en-US" altLang="zh-CN">
                <a:solidFill>
                  <a:schemeClr val="tx1"/>
                </a:solidFill>
              </a:rPr>
              <a:t>private </a:t>
            </a:r>
            <a:r>
              <a:rPr lang="zh-CN" altLang="en-US">
                <a:solidFill>
                  <a:schemeClr val="tx1"/>
                </a:solidFill>
              </a:rPr>
              <a:t>ThreadLocal&lt;Integer&gt; </a:t>
            </a:r>
            <a:r>
              <a:rPr lang="zh-CN" altLang="en-US">
                <a:solidFill>
                  <a:srgbClr val="FF0000"/>
                </a:solidFill>
              </a:rPr>
              <a:t>THREAD_LOCAL</a:t>
            </a:r>
            <a:r>
              <a:rPr lang="zh-CN" altLang="en-US">
                <a:solidFill>
                  <a:schemeClr val="tx1"/>
                </a:solidFill>
              </a:rPr>
              <a:t> = new ThreadLocal&lt;&gt;();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957445" y="3540125"/>
            <a:ext cx="2889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多个线程的</a:t>
            </a:r>
            <a:r>
              <a:rPr lang="en-US" altLang="zh-CN">
                <a:solidFill>
                  <a:srgbClr val="FF0000"/>
                </a:solidFill>
              </a:rPr>
              <a:t>key</a:t>
            </a:r>
            <a:r>
              <a:rPr lang="zh-CN" altLang="en-US">
                <a:solidFill>
                  <a:srgbClr val="FF0000"/>
                </a:solidFill>
              </a:rPr>
              <a:t>是同一个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536690" y="2641600"/>
            <a:ext cx="3115945" cy="77787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auto">
              <a:lnSpc>
                <a:spcPct val="150000"/>
              </a:lnSpc>
            </a:pPr>
            <a:r>
              <a:rPr lang="en-US" altLang="zh-CN"/>
              <a:t>ThreadLocalMap</a:t>
            </a:r>
            <a:endParaRPr lang="en-US" altLang="zh-CN"/>
          </a:p>
          <a:p>
            <a:pPr algn="ctr" fontAlgn="auto">
              <a:lnSpc>
                <a:spcPct val="150000"/>
              </a:lnSpc>
            </a:pPr>
            <a:r>
              <a:rPr lang="en-US" altLang="zh-CN"/>
              <a:t>ThreadLocal </a:t>
            </a:r>
            <a:r>
              <a:rPr lang="en-US" altLang="zh-CN">
                <a:solidFill>
                  <a:srgbClr val="FF0000"/>
                </a:solidFill>
              </a:rPr>
              <a:t>key</a:t>
            </a:r>
            <a:r>
              <a:rPr lang="en-US" altLang="zh-CN"/>
              <a:t>,  Object value;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2529840" y="1153160"/>
            <a:ext cx="3409315" cy="1310640"/>
          </a:xfrm>
          <a:prstGeom prst="roundRect">
            <a:avLst/>
          </a:prstGeom>
          <a:ln w="28575" cmpd="sng">
            <a:solidFill>
              <a:srgbClr val="C0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auto">
              <a:lnSpc>
                <a:spcPct val="150000"/>
              </a:lnSpc>
            </a:pPr>
            <a:r>
              <a:rPr lang="en-US" altLang="zh-CN" sz="3200" b="1"/>
              <a:t>Thread</a:t>
            </a:r>
            <a:endParaRPr lang="en-US" altLang="zh-CN" sz="3200" b="1"/>
          </a:p>
          <a:p>
            <a:pPr algn="ctr" fontAlgn="auto">
              <a:lnSpc>
                <a:spcPct val="150000"/>
              </a:lnSpc>
            </a:pPr>
            <a:r>
              <a:rPr lang="en-US" altLang="zh-CN" sz="2000"/>
              <a:t>private ThreadLocalMap map;</a:t>
            </a:r>
            <a:endParaRPr lang="en-US" altLang="zh-CN" sz="3200" b="1"/>
          </a:p>
        </p:txBody>
      </p:sp>
      <p:sp>
        <p:nvSpPr>
          <p:cNvPr id="8" name="圆角矩形 7"/>
          <p:cNvSpPr/>
          <p:nvPr/>
        </p:nvSpPr>
        <p:spPr>
          <a:xfrm>
            <a:off x="2676525" y="2641600"/>
            <a:ext cx="3115945" cy="77787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auto">
              <a:lnSpc>
                <a:spcPct val="150000"/>
              </a:lnSpc>
            </a:pPr>
            <a:r>
              <a:rPr lang="en-US" altLang="zh-CN"/>
              <a:t>ThreadLocalMap</a:t>
            </a:r>
            <a:endParaRPr lang="en-US" altLang="zh-CN"/>
          </a:p>
          <a:p>
            <a:pPr algn="ctr" fontAlgn="auto">
              <a:lnSpc>
                <a:spcPct val="150000"/>
              </a:lnSpc>
            </a:pPr>
            <a:r>
              <a:rPr lang="en-US" altLang="zh-CN"/>
              <a:t>ThreadLocal </a:t>
            </a:r>
            <a:r>
              <a:rPr lang="en-US" altLang="zh-CN">
                <a:solidFill>
                  <a:srgbClr val="FF0000"/>
                </a:solidFill>
              </a:rPr>
              <a:t>key</a:t>
            </a:r>
            <a:r>
              <a:rPr lang="en-US" altLang="zh-CN"/>
              <a:t>,  Object value;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2662555" y="4458970"/>
            <a:ext cx="3525520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1600" b="1"/>
              <a:t>get() </a:t>
            </a:r>
            <a:r>
              <a:rPr lang="zh-CN" altLang="en-US" sz="1600" b="1"/>
              <a:t>的过程</a:t>
            </a:r>
            <a:r>
              <a:rPr lang="zh-CN" altLang="en-US" sz="1400"/>
              <a:t>：</a:t>
            </a:r>
            <a:endParaRPr lang="zh-CN" altLang="en-US" sz="1400"/>
          </a:p>
          <a:p>
            <a:pPr fontAlgn="auto">
              <a:lnSpc>
                <a:spcPct val="150000"/>
              </a:lnSpc>
            </a:pPr>
            <a:r>
              <a:rPr lang="en-US" altLang="zh-CN" sz="1200"/>
              <a:t>1 </a:t>
            </a:r>
            <a:r>
              <a:rPr lang="zh-CN" altLang="en-US" sz="1200"/>
              <a:t>拿到当前线程</a:t>
            </a:r>
            <a:r>
              <a:rPr lang="en-US" altLang="zh-CN" sz="1200"/>
              <a:t>Thread</a:t>
            </a:r>
            <a:r>
              <a:rPr lang="zh-CN" altLang="en-US" sz="1200"/>
              <a:t>引用</a:t>
            </a:r>
            <a:endParaRPr lang="zh-CN" altLang="en-US" sz="1200"/>
          </a:p>
          <a:p>
            <a:pPr fontAlgn="auto">
              <a:lnSpc>
                <a:spcPct val="150000"/>
              </a:lnSpc>
            </a:pPr>
            <a:r>
              <a:rPr lang="en-US" altLang="zh-CN" sz="1200"/>
              <a:t>2 </a:t>
            </a:r>
            <a:r>
              <a:rPr lang="zh-CN" altLang="en-US" sz="1200"/>
              <a:t>拿到</a:t>
            </a:r>
            <a:r>
              <a:rPr lang="en-US" altLang="zh-CN" sz="1200"/>
              <a:t>map</a:t>
            </a:r>
            <a:endParaRPr lang="en-US" altLang="zh-CN" sz="1200"/>
          </a:p>
          <a:p>
            <a:pPr fontAlgn="auto">
              <a:lnSpc>
                <a:spcPct val="150000"/>
              </a:lnSpc>
            </a:pPr>
            <a:r>
              <a:rPr lang="en-US" altLang="zh-CN" sz="1200"/>
              <a:t>3 </a:t>
            </a:r>
            <a:r>
              <a:rPr lang="zh-CN" altLang="en-US" sz="1200"/>
              <a:t>用当前</a:t>
            </a:r>
            <a:r>
              <a:rPr lang="en-US" altLang="zh-CN" sz="1200"/>
              <a:t>ThreadLocal</a:t>
            </a:r>
            <a:r>
              <a:rPr lang="zh-CN" altLang="en-US" sz="1200"/>
              <a:t>对象作为</a:t>
            </a:r>
            <a:r>
              <a:rPr lang="en-US" altLang="zh-CN" sz="1200"/>
              <a:t>key</a:t>
            </a:r>
            <a:r>
              <a:rPr lang="zh-CN" altLang="en-US" sz="1200"/>
              <a:t>获取</a:t>
            </a:r>
            <a:r>
              <a:rPr lang="en-US" altLang="zh-CN" sz="1200"/>
              <a:t>map  </a:t>
            </a:r>
            <a:r>
              <a:rPr lang="zh-CN" altLang="en-US" sz="1200"/>
              <a:t>的</a:t>
            </a:r>
            <a:r>
              <a:rPr lang="en-US" altLang="zh-CN" sz="1200"/>
              <a:t>value</a:t>
            </a:r>
            <a:endParaRPr lang="en-US" altLang="zh-CN" sz="1200"/>
          </a:p>
        </p:txBody>
      </p:sp>
      <p:sp>
        <p:nvSpPr>
          <p:cNvPr id="25" name="文本框 24"/>
          <p:cNvSpPr txBox="1"/>
          <p:nvPr/>
        </p:nvSpPr>
        <p:spPr>
          <a:xfrm>
            <a:off x="6468745" y="4458970"/>
            <a:ext cx="4033520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1600" b="1"/>
              <a:t>put</a:t>
            </a:r>
            <a:r>
              <a:rPr lang="en-US" altLang="zh-CN" sz="1600" b="1"/>
              <a:t>(value) </a:t>
            </a:r>
            <a:r>
              <a:rPr lang="zh-CN" altLang="en-US" sz="1600" b="1"/>
              <a:t>的过程</a:t>
            </a:r>
            <a:r>
              <a:rPr lang="zh-CN" altLang="en-US" sz="1400"/>
              <a:t>：</a:t>
            </a:r>
            <a:endParaRPr lang="zh-CN" altLang="en-US" sz="1400"/>
          </a:p>
          <a:p>
            <a:pPr fontAlgn="auto">
              <a:lnSpc>
                <a:spcPct val="150000"/>
              </a:lnSpc>
            </a:pPr>
            <a:r>
              <a:rPr lang="en-US" altLang="zh-CN" sz="1200"/>
              <a:t>1 </a:t>
            </a:r>
            <a:r>
              <a:rPr lang="zh-CN" altLang="en-US" sz="1200"/>
              <a:t>拿到当前线程</a:t>
            </a:r>
            <a:r>
              <a:rPr lang="en-US" altLang="zh-CN" sz="1200"/>
              <a:t>Thread</a:t>
            </a:r>
            <a:r>
              <a:rPr lang="zh-CN" altLang="en-US" sz="1200"/>
              <a:t>引用</a:t>
            </a:r>
            <a:endParaRPr lang="zh-CN" altLang="en-US" sz="1200"/>
          </a:p>
          <a:p>
            <a:pPr fontAlgn="auto">
              <a:lnSpc>
                <a:spcPct val="150000"/>
              </a:lnSpc>
            </a:pPr>
            <a:r>
              <a:rPr lang="en-US" altLang="zh-CN" sz="1200"/>
              <a:t>2 </a:t>
            </a:r>
            <a:r>
              <a:rPr lang="zh-CN" altLang="en-US" sz="1200"/>
              <a:t>拿到</a:t>
            </a:r>
            <a:r>
              <a:rPr lang="en-US" altLang="zh-CN" sz="1200"/>
              <a:t>map</a:t>
            </a:r>
            <a:endParaRPr lang="en-US" altLang="zh-CN" sz="1200"/>
          </a:p>
          <a:p>
            <a:pPr fontAlgn="auto">
              <a:lnSpc>
                <a:spcPct val="150000"/>
              </a:lnSpc>
            </a:pPr>
            <a:r>
              <a:rPr lang="en-US" altLang="zh-CN" sz="1200"/>
              <a:t>3 </a:t>
            </a:r>
            <a:r>
              <a:rPr lang="zh-CN" altLang="en-US" sz="1200"/>
              <a:t>用当前</a:t>
            </a:r>
            <a:r>
              <a:rPr lang="en-US" altLang="zh-CN" sz="1200"/>
              <a:t>ThreadLocal</a:t>
            </a:r>
            <a:r>
              <a:rPr lang="zh-CN" altLang="en-US" sz="1200"/>
              <a:t>对象作为</a:t>
            </a:r>
            <a:r>
              <a:rPr lang="en-US" altLang="zh-CN" sz="1200"/>
              <a:t>key, value </a:t>
            </a:r>
            <a:r>
              <a:rPr lang="zh-CN" altLang="en-US" sz="1200"/>
              <a:t>一起放到</a:t>
            </a:r>
            <a:r>
              <a:rPr lang="en-US" altLang="zh-CN" sz="1200"/>
              <a:t>map </a:t>
            </a:r>
            <a:r>
              <a:rPr lang="zh-CN" altLang="en-US" sz="1200"/>
              <a:t>中</a:t>
            </a:r>
            <a:endParaRPr lang="zh-CN" altLang="en-US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</Words>
  <Application>WPS 演示</Application>
  <PresentationFormat>宽屏</PresentationFormat>
  <Paragraphs>26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123</cp:lastModifiedBy>
  <cp:revision>8</cp:revision>
  <dcterms:created xsi:type="dcterms:W3CDTF">2020-04-09T10:13:00Z</dcterms:created>
  <dcterms:modified xsi:type="dcterms:W3CDTF">2020-04-18T03:22:27Z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